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9.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10.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11.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2.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7.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8.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9.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20.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21.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22.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23.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24.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25.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26.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7.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8.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9.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30.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31.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32.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33.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34.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35.xml" ContentType="application/vnd.openxmlformats-officedocument.theme+xml"/>
  <Override PartName="/ppt/theme/theme36.xml" ContentType="application/vnd.openxmlformats-officedocument.theme+xml"/>
  <Override PartName="/ppt/theme/theme3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0" r:id="rId5"/>
    <p:sldMasterId id="2147483675" r:id="rId6"/>
    <p:sldMasterId id="2147483677" r:id="rId7"/>
    <p:sldMasterId id="2147483689" r:id="rId8"/>
    <p:sldMasterId id="2147483701" r:id="rId9"/>
    <p:sldMasterId id="2147483713" r:id="rId10"/>
    <p:sldMasterId id="2147483909" r:id="rId11"/>
    <p:sldMasterId id="2147483933" r:id="rId12"/>
    <p:sldMasterId id="2147484194" r:id="rId13"/>
    <p:sldMasterId id="2147484431" r:id="rId14"/>
    <p:sldMasterId id="2147484581" r:id="rId15"/>
    <p:sldMasterId id="2147484999" r:id="rId16"/>
    <p:sldMasterId id="2147485011" r:id="rId17"/>
    <p:sldMasterId id="2147485630" r:id="rId18"/>
    <p:sldMasterId id="2147485761" r:id="rId19"/>
    <p:sldMasterId id="2147487011" r:id="rId20"/>
    <p:sldMasterId id="2147487132" r:id="rId21"/>
    <p:sldMasterId id="2147487144" r:id="rId22"/>
    <p:sldMasterId id="2147487156" r:id="rId23"/>
    <p:sldMasterId id="2147488092" r:id="rId24"/>
    <p:sldMasterId id="2147489919" r:id="rId25"/>
    <p:sldMasterId id="2147489979" r:id="rId26"/>
    <p:sldMasterId id="2147490003" r:id="rId27"/>
    <p:sldMasterId id="2147490039" r:id="rId28"/>
    <p:sldMasterId id="2147490063" r:id="rId29"/>
    <p:sldMasterId id="2147490078" r:id="rId30"/>
    <p:sldMasterId id="2147490126" r:id="rId31"/>
    <p:sldMasterId id="2147490198" r:id="rId32"/>
    <p:sldMasterId id="2147490342" r:id="rId33"/>
    <p:sldMasterId id="2147490414" r:id="rId34"/>
    <p:sldMasterId id="2147490570" r:id="rId35"/>
    <p:sldMasterId id="2147490654" r:id="rId36"/>
    <p:sldMasterId id="2147490702" r:id="rId37"/>
    <p:sldMasterId id="2147490822" r:id="rId38"/>
    <p:sldMasterId id="2147490830" r:id="rId39"/>
  </p:sldMasterIdLst>
  <p:notesMasterIdLst>
    <p:notesMasterId r:id="rId171"/>
  </p:notesMasterIdLst>
  <p:handoutMasterIdLst>
    <p:handoutMasterId r:id="rId172"/>
  </p:handoutMasterIdLst>
  <p:sldIdLst>
    <p:sldId id="256" r:id="rId40"/>
    <p:sldId id="264" r:id="rId41"/>
    <p:sldId id="257" r:id="rId42"/>
    <p:sldId id="259" r:id="rId43"/>
    <p:sldId id="260" r:id="rId44"/>
    <p:sldId id="488" r:id="rId45"/>
    <p:sldId id="265" r:id="rId46"/>
    <p:sldId id="266" r:id="rId47"/>
    <p:sldId id="426" r:id="rId48"/>
    <p:sldId id="272" r:id="rId49"/>
    <p:sldId id="273" r:id="rId50"/>
    <p:sldId id="487" r:id="rId51"/>
    <p:sldId id="274" r:id="rId52"/>
    <p:sldId id="276" r:id="rId53"/>
    <p:sldId id="490" r:id="rId54"/>
    <p:sldId id="495" r:id="rId55"/>
    <p:sldId id="491" r:id="rId56"/>
    <p:sldId id="496" r:id="rId57"/>
    <p:sldId id="492" r:id="rId58"/>
    <p:sldId id="497" r:id="rId59"/>
    <p:sldId id="494" r:id="rId60"/>
    <p:sldId id="500" r:id="rId61"/>
    <p:sldId id="275" r:id="rId62"/>
    <p:sldId id="277" r:id="rId63"/>
    <p:sldId id="282" r:id="rId64"/>
    <p:sldId id="499" r:id="rId65"/>
    <p:sldId id="284" r:id="rId66"/>
    <p:sldId id="287" r:id="rId67"/>
    <p:sldId id="288" r:id="rId68"/>
    <p:sldId id="289" r:id="rId69"/>
    <p:sldId id="290" r:id="rId70"/>
    <p:sldId id="291" r:id="rId71"/>
    <p:sldId id="292" r:id="rId72"/>
    <p:sldId id="293" r:id="rId73"/>
    <p:sldId id="294" r:id="rId74"/>
    <p:sldId id="295" r:id="rId75"/>
    <p:sldId id="296" r:id="rId76"/>
    <p:sldId id="297" r:id="rId77"/>
    <p:sldId id="298" r:id="rId78"/>
    <p:sldId id="299" r:id="rId79"/>
    <p:sldId id="300" r:id="rId80"/>
    <p:sldId id="301" r:id="rId81"/>
    <p:sldId id="302" r:id="rId82"/>
    <p:sldId id="303" r:id="rId83"/>
    <p:sldId id="304" r:id="rId84"/>
    <p:sldId id="305" r:id="rId85"/>
    <p:sldId id="306" r:id="rId86"/>
    <p:sldId id="307" r:id="rId87"/>
    <p:sldId id="308" r:id="rId88"/>
    <p:sldId id="309" r:id="rId89"/>
    <p:sldId id="310" r:id="rId90"/>
    <p:sldId id="311" r:id="rId91"/>
    <p:sldId id="312" r:id="rId92"/>
    <p:sldId id="313" r:id="rId93"/>
    <p:sldId id="314" r:id="rId94"/>
    <p:sldId id="315" r:id="rId95"/>
    <p:sldId id="316" r:id="rId96"/>
    <p:sldId id="317" r:id="rId97"/>
    <p:sldId id="318" r:id="rId98"/>
    <p:sldId id="319" r:id="rId99"/>
    <p:sldId id="320" r:id="rId100"/>
    <p:sldId id="321" r:id="rId101"/>
    <p:sldId id="322" r:id="rId102"/>
    <p:sldId id="323" r:id="rId103"/>
    <p:sldId id="324" r:id="rId104"/>
    <p:sldId id="325" r:id="rId105"/>
    <p:sldId id="326" r:id="rId106"/>
    <p:sldId id="327" r:id="rId107"/>
    <p:sldId id="328" r:id="rId108"/>
    <p:sldId id="329" r:id="rId109"/>
    <p:sldId id="330" r:id="rId110"/>
    <p:sldId id="331" r:id="rId111"/>
    <p:sldId id="332" r:id="rId112"/>
    <p:sldId id="333" r:id="rId113"/>
    <p:sldId id="334" r:id="rId114"/>
    <p:sldId id="335" r:id="rId115"/>
    <p:sldId id="336" r:id="rId116"/>
    <p:sldId id="337" r:id="rId117"/>
    <p:sldId id="438" r:id="rId118"/>
    <p:sldId id="434" r:id="rId119"/>
    <p:sldId id="435" r:id="rId120"/>
    <p:sldId id="436" r:id="rId121"/>
    <p:sldId id="439" r:id="rId122"/>
    <p:sldId id="440" r:id="rId123"/>
    <p:sldId id="441" r:id="rId124"/>
    <p:sldId id="442" r:id="rId125"/>
    <p:sldId id="443" r:id="rId126"/>
    <p:sldId id="444" r:id="rId127"/>
    <p:sldId id="508" r:id="rId128"/>
    <p:sldId id="501" r:id="rId129"/>
    <p:sldId id="502" r:id="rId130"/>
    <p:sldId id="503" r:id="rId131"/>
    <p:sldId id="504" r:id="rId132"/>
    <p:sldId id="505" r:id="rId133"/>
    <p:sldId id="506" r:id="rId134"/>
    <p:sldId id="507" r:id="rId135"/>
    <p:sldId id="509" r:id="rId136"/>
    <p:sldId id="510" r:id="rId137"/>
    <p:sldId id="511" r:id="rId138"/>
    <p:sldId id="512" r:id="rId139"/>
    <p:sldId id="513" r:id="rId140"/>
    <p:sldId id="514" r:id="rId141"/>
    <p:sldId id="515" r:id="rId142"/>
    <p:sldId id="516" r:id="rId143"/>
    <p:sldId id="517" r:id="rId144"/>
    <p:sldId id="529" r:id="rId145"/>
    <p:sldId id="530" r:id="rId146"/>
    <p:sldId id="518" r:id="rId147"/>
    <p:sldId id="519" r:id="rId148"/>
    <p:sldId id="520" r:id="rId149"/>
    <p:sldId id="521" r:id="rId150"/>
    <p:sldId id="522" r:id="rId151"/>
    <p:sldId id="523" r:id="rId152"/>
    <p:sldId id="524" r:id="rId153"/>
    <p:sldId id="525" r:id="rId154"/>
    <p:sldId id="526" r:id="rId155"/>
    <p:sldId id="527" r:id="rId156"/>
    <p:sldId id="528" r:id="rId157"/>
    <p:sldId id="397" r:id="rId158"/>
    <p:sldId id="398" r:id="rId159"/>
    <p:sldId id="399" r:id="rId160"/>
    <p:sldId id="400" r:id="rId161"/>
    <p:sldId id="401" r:id="rId162"/>
    <p:sldId id="402" r:id="rId163"/>
    <p:sldId id="403" r:id="rId164"/>
    <p:sldId id="404" r:id="rId165"/>
    <p:sldId id="405" r:id="rId166"/>
    <p:sldId id="406" r:id="rId167"/>
    <p:sldId id="531" r:id="rId168"/>
    <p:sldId id="424" r:id="rId169"/>
    <p:sldId id="425" r:id="rId170"/>
  </p:sldIdLst>
  <p:sldSz cx="9144000" cy="6858000" type="screen4x3"/>
  <p:notesSz cx="6881813"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0000"/>
    <a:srgbClr val="FFFF00"/>
    <a:srgbClr val="FF9933"/>
    <a:srgbClr val="FFCC00"/>
    <a:srgbClr val="FFFF99"/>
    <a:srgbClr val="0066FF"/>
    <a:srgbClr val="E47D16"/>
    <a:srgbClr val="E7CE19"/>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autoAdjust="0"/>
    <p:restoredTop sz="97636" autoAdjust="0"/>
  </p:normalViewPr>
  <p:slideViewPr>
    <p:cSldViewPr>
      <p:cViewPr varScale="1">
        <p:scale>
          <a:sx n="80" d="100"/>
          <a:sy n="80" d="100"/>
        </p:scale>
        <p:origin x="1116"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8" d="100"/>
          <a:sy n="68" d="100"/>
        </p:scale>
        <p:origin x="-2826" y="-108"/>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2.xml"/><Relationship Id="rId117" Type="http://schemas.openxmlformats.org/officeDocument/2006/relationships/slide" Target="slides/slide78.xml"/><Relationship Id="rId21" Type="http://schemas.openxmlformats.org/officeDocument/2006/relationships/slideMaster" Target="slideMasters/slideMaster17.xml"/><Relationship Id="rId42" Type="http://schemas.openxmlformats.org/officeDocument/2006/relationships/slide" Target="slides/slide3.xml"/><Relationship Id="rId47" Type="http://schemas.openxmlformats.org/officeDocument/2006/relationships/slide" Target="slides/slide8.xml"/><Relationship Id="rId63" Type="http://schemas.openxmlformats.org/officeDocument/2006/relationships/slide" Target="slides/slide24.xml"/><Relationship Id="rId68" Type="http://schemas.openxmlformats.org/officeDocument/2006/relationships/slide" Target="slides/slide29.xml"/><Relationship Id="rId84" Type="http://schemas.openxmlformats.org/officeDocument/2006/relationships/slide" Target="slides/slide45.xml"/><Relationship Id="rId89" Type="http://schemas.openxmlformats.org/officeDocument/2006/relationships/slide" Target="slides/slide50.xml"/><Relationship Id="rId112" Type="http://schemas.openxmlformats.org/officeDocument/2006/relationships/slide" Target="slides/slide73.xml"/><Relationship Id="rId133" Type="http://schemas.openxmlformats.org/officeDocument/2006/relationships/slide" Target="slides/slide94.xml"/><Relationship Id="rId138" Type="http://schemas.openxmlformats.org/officeDocument/2006/relationships/slide" Target="slides/slide99.xml"/><Relationship Id="rId154" Type="http://schemas.openxmlformats.org/officeDocument/2006/relationships/slide" Target="slides/slide115.xml"/><Relationship Id="rId159" Type="http://schemas.openxmlformats.org/officeDocument/2006/relationships/slide" Target="slides/slide120.xml"/><Relationship Id="rId175" Type="http://schemas.openxmlformats.org/officeDocument/2006/relationships/theme" Target="theme/theme1.xml"/><Relationship Id="rId170" Type="http://schemas.openxmlformats.org/officeDocument/2006/relationships/slide" Target="slides/slide131.xml"/><Relationship Id="rId16" Type="http://schemas.openxmlformats.org/officeDocument/2006/relationships/slideMaster" Target="slideMasters/slideMaster12.xml"/><Relationship Id="rId107" Type="http://schemas.openxmlformats.org/officeDocument/2006/relationships/slide" Target="slides/slide68.xml"/><Relationship Id="rId11" Type="http://schemas.openxmlformats.org/officeDocument/2006/relationships/slideMaster" Target="slideMasters/slideMaster7.xml"/><Relationship Id="rId32" Type="http://schemas.openxmlformats.org/officeDocument/2006/relationships/slideMaster" Target="slideMasters/slideMaster28.xml"/><Relationship Id="rId37" Type="http://schemas.openxmlformats.org/officeDocument/2006/relationships/slideMaster" Target="slideMasters/slideMaster33.xml"/><Relationship Id="rId53" Type="http://schemas.openxmlformats.org/officeDocument/2006/relationships/slide" Target="slides/slide14.xml"/><Relationship Id="rId58" Type="http://schemas.openxmlformats.org/officeDocument/2006/relationships/slide" Target="slides/slide19.xml"/><Relationship Id="rId74" Type="http://schemas.openxmlformats.org/officeDocument/2006/relationships/slide" Target="slides/slide35.xml"/><Relationship Id="rId79" Type="http://schemas.openxmlformats.org/officeDocument/2006/relationships/slide" Target="slides/slide40.xml"/><Relationship Id="rId102" Type="http://schemas.openxmlformats.org/officeDocument/2006/relationships/slide" Target="slides/slide63.xml"/><Relationship Id="rId123" Type="http://schemas.openxmlformats.org/officeDocument/2006/relationships/slide" Target="slides/slide84.xml"/><Relationship Id="rId128" Type="http://schemas.openxmlformats.org/officeDocument/2006/relationships/slide" Target="slides/slide89.xml"/><Relationship Id="rId144" Type="http://schemas.openxmlformats.org/officeDocument/2006/relationships/slide" Target="slides/slide105.xml"/><Relationship Id="rId149" Type="http://schemas.openxmlformats.org/officeDocument/2006/relationships/slide" Target="slides/slide110.xml"/><Relationship Id="rId5" Type="http://schemas.openxmlformats.org/officeDocument/2006/relationships/slideMaster" Target="slideMasters/slideMaster1.xml"/><Relationship Id="rId90" Type="http://schemas.openxmlformats.org/officeDocument/2006/relationships/slide" Target="slides/slide51.xml"/><Relationship Id="rId95" Type="http://schemas.openxmlformats.org/officeDocument/2006/relationships/slide" Target="slides/slide56.xml"/><Relationship Id="rId160" Type="http://schemas.openxmlformats.org/officeDocument/2006/relationships/slide" Target="slides/slide121.xml"/><Relationship Id="rId165" Type="http://schemas.openxmlformats.org/officeDocument/2006/relationships/slide" Target="slides/slide126.xml"/><Relationship Id="rId22" Type="http://schemas.openxmlformats.org/officeDocument/2006/relationships/slideMaster" Target="slideMasters/slideMaster18.xml"/><Relationship Id="rId27" Type="http://schemas.openxmlformats.org/officeDocument/2006/relationships/slideMaster" Target="slideMasters/slideMaster23.xml"/><Relationship Id="rId43" Type="http://schemas.openxmlformats.org/officeDocument/2006/relationships/slide" Target="slides/slide4.xml"/><Relationship Id="rId48" Type="http://schemas.openxmlformats.org/officeDocument/2006/relationships/slide" Target="slides/slide9.xml"/><Relationship Id="rId64" Type="http://schemas.openxmlformats.org/officeDocument/2006/relationships/slide" Target="slides/slide25.xml"/><Relationship Id="rId69" Type="http://schemas.openxmlformats.org/officeDocument/2006/relationships/slide" Target="slides/slide30.xml"/><Relationship Id="rId113" Type="http://schemas.openxmlformats.org/officeDocument/2006/relationships/slide" Target="slides/slide74.xml"/><Relationship Id="rId118" Type="http://schemas.openxmlformats.org/officeDocument/2006/relationships/slide" Target="slides/slide79.xml"/><Relationship Id="rId134" Type="http://schemas.openxmlformats.org/officeDocument/2006/relationships/slide" Target="slides/slide95.xml"/><Relationship Id="rId139" Type="http://schemas.openxmlformats.org/officeDocument/2006/relationships/slide" Target="slides/slide100.xml"/><Relationship Id="rId80" Type="http://schemas.openxmlformats.org/officeDocument/2006/relationships/slide" Target="slides/slide41.xml"/><Relationship Id="rId85" Type="http://schemas.openxmlformats.org/officeDocument/2006/relationships/slide" Target="slides/slide46.xml"/><Relationship Id="rId150" Type="http://schemas.openxmlformats.org/officeDocument/2006/relationships/slide" Target="slides/slide111.xml"/><Relationship Id="rId155" Type="http://schemas.openxmlformats.org/officeDocument/2006/relationships/slide" Target="slides/slide116.xml"/><Relationship Id="rId171" Type="http://schemas.openxmlformats.org/officeDocument/2006/relationships/notesMaster" Target="notesMasters/notesMaster1.xml"/><Relationship Id="rId176" Type="http://schemas.openxmlformats.org/officeDocument/2006/relationships/tableStyles" Target="tableStyles.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33" Type="http://schemas.openxmlformats.org/officeDocument/2006/relationships/slideMaster" Target="slideMasters/slideMaster29.xml"/><Relationship Id="rId38" Type="http://schemas.openxmlformats.org/officeDocument/2006/relationships/slideMaster" Target="slideMasters/slideMaster34.xml"/><Relationship Id="rId59" Type="http://schemas.openxmlformats.org/officeDocument/2006/relationships/slide" Target="slides/slide20.xml"/><Relationship Id="rId103" Type="http://schemas.openxmlformats.org/officeDocument/2006/relationships/slide" Target="slides/slide64.xml"/><Relationship Id="rId108" Type="http://schemas.openxmlformats.org/officeDocument/2006/relationships/slide" Target="slides/slide69.xml"/><Relationship Id="rId124" Type="http://schemas.openxmlformats.org/officeDocument/2006/relationships/slide" Target="slides/slide85.xml"/><Relationship Id="rId129" Type="http://schemas.openxmlformats.org/officeDocument/2006/relationships/slide" Target="slides/slide90.xml"/><Relationship Id="rId54" Type="http://schemas.openxmlformats.org/officeDocument/2006/relationships/slide" Target="slides/slide15.xml"/><Relationship Id="rId70" Type="http://schemas.openxmlformats.org/officeDocument/2006/relationships/slide" Target="slides/slide31.xml"/><Relationship Id="rId75" Type="http://schemas.openxmlformats.org/officeDocument/2006/relationships/slide" Target="slides/slide36.xml"/><Relationship Id="rId91" Type="http://schemas.openxmlformats.org/officeDocument/2006/relationships/slide" Target="slides/slide52.xml"/><Relationship Id="rId96" Type="http://schemas.openxmlformats.org/officeDocument/2006/relationships/slide" Target="slides/slide57.xml"/><Relationship Id="rId140" Type="http://schemas.openxmlformats.org/officeDocument/2006/relationships/slide" Target="slides/slide101.xml"/><Relationship Id="rId145" Type="http://schemas.openxmlformats.org/officeDocument/2006/relationships/slide" Target="slides/slide106.xml"/><Relationship Id="rId161" Type="http://schemas.openxmlformats.org/officeDocument/2006/relationships/slide" Target="slides/slide122.xml"/><Relationship Id="rId166" Type="http://schemas.openxmlformats.org/officeDocument/2006/relationships/slide" Target="slides/slide127.xml"/><Relationship Id="rId1" Type="http://schemas.openxmlformats.org/officeDocument/2006/relationships/customXml" Target="../customXml/item1.xml"/><Relationship Id="rId6" Type="http://schemas.openxmlformats.org/officeDocument/2006/relationships/slideMaster" Target="slideMasters/slideMaster2.xml"/><Relationship Id="rId23" Type="http://schemas.openxmlformats.org/officeDocument/2006/relationships/slideMaster" Target="slideMasters/slideMaster19.xml"/><Relationship Id="rId28" Type="http://schemas.openxmlformats.org/officeDocument/2006/relationships/slideMaster" Target="slideMasters/slideMaster24.xml"/><Relationship Id="rId49" Type="http://schemas.openxmlformats.org/officeDocument/2006/relationships/slide" Target="slides/slide10.xml"/><Relationship Id="rId114" Type="http://schemas.openxmlformats.org/officeDocument/2006/relationships/slide" Target="slides/slide75.xml"/><Relationship Id="rId119" Type="http://schemas.openxmlformats.org/officeDocument/2006/relationships/slide" Target="slides/slide80.xml"/><Relationship Id="rId10" Type="http://schemas.openxmlformats.org/officeDocument/2006/relationships/slideMaster" Target="slideMasters/slideMaster6.xml"/><Relationship Id="rId31" Type="http://schemas.openxmlformats.org/officeDocument/2006/relationships/slideMaster" Target="slideMasters/slideMaster27.xml"/><Relationship Id="rId44" Type="http://schemas.openxmlformats.org/officeDocument/2006/relationships/slide" Target="slides/slide5.xml"/><Relationship Id="rId52" Type="http://schemas.openxmlformats.org/officeDocument/2006/relationships/slide" Target="slides/slide13.xml"/><Relationship Id="rId60" Type="http://schemas.openxmlformats.org/officeDocument/2006/relationships/slide" Target="slides/slide21.xml"/><Relationship Id="rId65" Type="http://schemas.openxmlformats.org/officeDocument/2006/relationships/slide" Target="slides/slide26.xml"/><Relationship Id="rId73" Type="http://schemas.openxmlformats.org/officeDocument/2006/relationships/slide" Target="slides/slide34.xml"/><Relationship Id="rId78" Type="http://schemas.openxmlformats.org/officeDocument/2006/relationships/slide" Target="slides/slide39.xml"/><Relationship Id="rId81" Type="http://schemas.openxmlformats.org/officeDocument/2006/relationships/slide" Target="slides/slide42.xml"/><Relationship Id="rId86" Type="http://schemas.openxmlformats.org/officeDocument/2006/relationships/slide" Target="slides/slide47.xml"/><Relationship Id="rId94" Type="http://schemas.openxmlformats.org/officeDocument/2006/relationships/slide" Target="slides/slide55.xml"/><Relationship Id="rId99" Type="http://schemas.openxmlformats.org/officeDocument/2006/relationships/slide" Target="slides/slide60.xml"/><Relationship Id="rId101" Type="http://schemas.openxmlformats.org/officeDocument/2006/relationships/slide" Target="slides/slide62.xml"/><Relationship Id="rId122" Type="http://schemas.openxmlformats.org/officeDocument/2006/relationships/slide" Target="slides/slide83.xml"/><Relationship Id="rId130" Type="http://schemas.openxmlformats.org/officeDocument/2006/relationships/slide" Target="slides/slide91.xml"/><Relationship Id="rId135" Type="http://schemas.openxmlformats.org/officeDocument/2006/relationships/slide" Target="slides/slide96.xml"/><Relationship Id="rId143" Type="http://schemas.openxmlformats.org/officeDocument/2006/relationships/slide" Target="slides/slide104.xml"/><Relationship Id="rId148" Type="http://schemas.openxmlformats.org/officeDocument/2006/relationships/slide" Target="slides/slide109.xml"/><Relationship Id="rId151" Type="http://schemas.openxmlformats.org/officeDocument/2006/relationships/slide" Target="slides/slide112.xml"/><Relationship Id="rId156" Type="http://schemas.openxmlformats.org/officeDocument/2006/relationships/slide" Target="slides/slide117.xml"/><Relationship Id="rId164" Type="http://schemas.openxmlformats.org/officeDocument/2006/relationships/slide" Target="slides/slide125.xml"/><Relationship Id="rId169" Type="http://schemas.openxmlformats.org/officeDocument/2006/relationships/slide" Target="slides/slide130.xml"/><Relationship Id="rId4" Type="http://schemas.openxmlformats.org/officeDocument/2006/relationships/customXml" Target="../customXml/item4.xml"/><Relationship Id="rId9" Type="http://schemas.openxmlformats.org/officeDocument/2006/relationships/slideMaster" Target="slideMasters/slideMaster5.xml"/><Relationship Id="rId172" Type="http://schemas.openxmlformats.org/officeDocument/2006/relationships/handoutMaster" Target="handoutMasters/handoutMaster1.xml"/><Relationship Id="rId13" Type="http://schemas.openxmlformats.org/officeDocument/2006/relationships/slideMaster" Target="slideMasters/slideMaster9.xml"/><Relationship Id="rId18" Type="http://schemas.openxmlformats.org/officeDocument/2006/relationships/slideMaster" Target="slideMasters/slideMaster14.xml"/><Relationship Id="rId39" Type="http://schemas.openxmlformats.org/officeDocument/2006/relationships/slideMaster" Target="slideMasters/slideMaster35.xml"/><Relationship Id="rId109" Type="http://schemas.openxmlformats.org/officeDocument/2006/relationships/slide" Target="slides/slide70.xml"/><Relationship Id="rId34" Type="http://schemas.openxmlformats.org/officeDocument/2006/relationships/slideMaster" Target="slideMasters/slideMaster30.xml"/><Relationship Id="rId50" Type="http://schemas.openxmlformats.org/officeDocument/2006/relationships/slide" Target="slides/slide11.xml"/><Relationship Id="rId55" Type="http://schemas.openxmlformats.org/officeDocument/2006/relationships/slide" Target="slides/slide16.xml"/><Relationship Id="rId76" Type="http://schemas.openxmlformats.org/officeDocument/2006/relationships/slide" Target="slides/slide37.xml"/><Relationship Id="rId97" Type="http://schemas.openxmlformats.org/officeDocument/2006/relationships/slide" Target="slides/slide58.xml"/><Relationship Id="rId104" Type="http://schemas.openxmlformats.org/officeDocument/2006/relationships/slide" Target="slides/slide65.xml"/><Relationship Id="rId120" Type="http://schemas.openxmlformats.org/officeDocument/2006/relationships/slide" Target="slides/slide81.xml"/><Relationship Id="rId125" Type="http://schemas.openxmlformats.org/officeDocument/2006/relationships/slide" Target="slides/slide86.xml"/><Relationship Id="rId141" Type="http://schemas.openxmlformats.org/officeDocument/2006/relationships/slide" Target="slides/slide102.xml"/><Relationship Id="rId146" Type="http://schemas.openxmlformats.org/officeDocument/2006/relationships/slide" Target="slides/slide107.xml"/><Relationship Id="rId167" Type="http://schemas.openxmlformats.org/officeDocument/2006/relationships/slide" Target="slides/slide128.xml"/><Relationship Id="rId7" Type="http://schemas.openxmlformats.org/officeDocument/2006/relationships/slideMaster" Target="slideMasters/slideMaster3.xml"/><Relationship Id="rId71" Type="http://schemas.openxmlformats.org/officeDocument/2006/relationships/slide" Target="slides/slide32.xml"/><Relationship Id="rId92" Type="http://schemas.openxmlformats.org/officeDocument/2006/relationships/slide" Target="slides/slide53.xml"/><Relationship Id="rId162" Type="http://schemas.openxmlformats.org/officeDocument/2006/relationships/slide" Target="slides/slide123.xml"/><Relationship Id="rId2" Type="http://schemas.openxmlformats.org/officeDocument/2006/relationships/customXml" Target="../customXml/item2.xml"/><Relationship Id="rId29" Type="http://schemas.openxmlformats.org/officeDocument/2006/relationships/slideMaster" Target="slideMasters/slideMaster25.xml"/><Relationship Id="rId24" Type="http://schemas.openxmlformats.org/officeDocument/2006/relationships/slideMaster" Target="slideMasters/slideMaster20.xml"/><Relationship Id="rId40" Type="http://schemas.openxmlformats.org/officeDocument/2006/relationships/slide" Target="slides/slide1.xml"/><Relationship Id="rId45" Type="http://schemas.openxmlformats.org/officeDocument/2006/relationships/slide" Target="slides/slide6.xml"/><Relationship Id="rId66" Type="http://schemas.openxmlformats.org/officeDocument/2006/relationships/slide" Target="slides/slide27.xml"/><Relationship Id="rId87" Type="http://schemas.openxmlformats.org/officeDocument/2006/relationships/slide" Target="slides/slide48.xml"/><Relationship Id="rId110" Type="http://schemas.openxmlformats.org/officeDocument/2006/relationships/slide" Target="slides/slide71.xml"/><Relationship Id="rId115" Type="http://schemas.openxmlformats.org/officeDocument/2006/relationships/slide" Target="slides/slide76.xml"/><Relationship Id="rId131" Type="http://schemas.openxmlformats.org/officeDocument/2006/relationships/slide" Target="slides/slide92.xml"/><Relationship Id="rId136" Type="http://schemas.openxmlformats.org/officeDocument/2006/relationships/slide" Target="slides/slide97.xml"/><Relationship Id="rId157" Type="http://schemas.openxmlformats.org/officeDocument/2006/relationships/slide" Target="slides/slide118.xml"/><Relationship Id="rId61" Type="http://schemas.openxmlformats.org/officeDocument/2006/relationships/slide" Target="slides/slide22.xml"/><Relationship Id="rId82" Type="http://schemas.openxmlformats.org/officeDocument/2006/relationships/slide" Target="slides/slide43.xml"/><Relationship Id="rId152" Type="http://schemas.openxmlformats.org/officeDocument/2006/relationships/slide" Target="slides/slide113.xml"/><Relationship Id="rId173" Type="http://schemas.openxmlformats.org/officeDocument/2006/relationships/presProps" Target="presProps.xml"/><Relationship Id="rId19" Type="http://schemas.openxmlformats.org/officeDocument/2006/relationships/slideMaster" Target="slideMasters/slideMaster15.xml"/><Relationship Id="rId14" Type="http://schemas.openxmlformats.org/officeDocument/2006/relationships/slideMaster" Target="slideMasters/slideMaster10.xml"/><Relationship Id="rId30" Type="http://schemas.openxmlformats.org/officeDocument/2006/relationships/slideMaster" Target="slideMasters/slideMaster26.xml"/><Relationship Id="rId35" Type="http://schemas.openxmlformats.org/officeDocument/2006/relationships/slideMaster" Target="slideMasters/slideMaster31.xml"/><Relationship Id="rId56" Type="http://schemas.openxmlformats.org/officeDocument/2006/relationships/slide" Target="slides/slide17.xml"/><Relationship Id="rId77" Type="http://schemas.openxmlformats.org/officeDocument/2006/relationships/slide" Target="slides/slide38.xml"/><Relationship Id="rId100" Type="http://schemas.openxmlformats.org/officeDocument/2006/relationships/slide" Target="slides/slide61.xml"/><Relationship Id="rId105" Type="http://schemas.openxmlformats.org/officeDocument/2006/relationships/slide" Target="slides/slide66.xml"/><Relationship Id="rId126" Type="http://schemas.openxmlformats.org/officeDocument/2006/relationships/slide" Target="slides/slide87.xml"/><Relationship Id="rId147" Type="http://schemas.openxmlformats.org/officeDocument/2006/relationships/slide" Target="slides/slide108.xml"/><Relationship Id="rId168" Type="http://schemas.openxmlformats.org/officeDocument/2006/relationships/slide" Target="slides/slide129.xml"/><Relationship Id="rId8" Type="http://schemas.openxmlformats.org/officeDocument/2006/relationships/slideMaster" Target="slideMasters/slideMaster4.xml"/><Relationship Id="rId51" Type="http://schemas.openxmlformats.org/officeDocument/2006/relationships/slide" Target="slides/slide12.xml"/><Relationship Id="rId72" Type="http://schemas.openxmlformats.org/officeDocument/2006/relationships/slide" Target="slides/slide33.xml"/><Relationship Id="rId93" Type="http://schemas.openxmlformats.org/officeDocument/2006/relationships/slide" Target="slides/slide54.xml"/><Relationship Id="rId98" Type="http://schemas.openxmlformats.org/officeDocument/2006/relationships/slide" Target="slides/slide59.xml"/><Relationship Id="rId121" Type="http://schemas.openxmlformats.org/officeDocument/2006/relationships/slide" Target="slides/slide82.xml"/><Relationship Id="rId142" Type="http://schemas.openxmlformats.org/officeDocument/2006/relationships/slide" Target="slides/slide103.xml"/><Relationship Id="rId163" Type="http://schemas.openxmlformats.org/officeDocument/2006/relationships/slide" Target="slides/slide124.xml"/><Relationship Id="rId3" Type="http://schemas.openxmlformats.org/officeDocument/2006/relationships/customXml" Target="../customXml/item3.xml"/><Relationship Id="rId25" Type="http://schemas.openxmlformats.org/officeDocument/2006/relationships/slideMaster" Target="slideMasters/slideMaster21.xml"/><Relationship Id="rId46" Type="http://schemas.openxmlformats.org/officeDocument/2006/relationships/slide" Target="slides/slide7.xml"/><Relationship Id="rId67" Type="http://schemas.openxmlformats.org/officeDocument/2006/relationships/slide" Target="slides/slide28.xml"/><Relationship Id="rId116" Type="http://schemas.openxmlformats.org/officeDocument/2006/relationships/slide" Target="slides/slide77.xml"/><Relationship Id="rId137" Type="http://schemas.openxmlformats.org/officeDocument/2006/relationships/slide" Target="slides/slide98.xml"/><Relationship Id="rId158" Type="http://schemas.openxmlformats.org/officeDocument/2006/relationships/slide" Target="slides/slide119.xml"/><Relationship Id="rId20" Type="http://schemas.openxmlformats.org/officeDocument/2006/relationships/slideMaster" Target="slideMasters/slideMaster16.xml"/><Relationship Id="rId41" Type="http://schemas.openxmlformats.org/officeDocument/2006/relationships/slide" Target="slides/slide2.xml"/><Relationship Id="rId62" Type="http://schemas.openxmlformats.org/officeDocument/2006/relationships/slide" Target="slides/slide23.xml"/><Relationship Id="rId83" Type="http://schemas.openxmlformats.org/officeDocument/2006/relationships/slide" Target="slides/slide44.xml"/><Relationship Id="rId88" Type="http://schemas.openxmlformats.org/officeDocument/2006/relationships/slide" Target="slides/slide49.xml"/><Relationship Id="rId111" Type="http://schemas.openxmlformats.org/officeDocument/2006/relationships/slide" Target="slides/slide72.xml"/><Relationship Id="rId132" Type="http://schemas.openxmlformats.org/officeDocument/2006/relationships/slide" Target="slides/slide93.xml"/><Relationship Id="rId153" Type="http://schemas.openxmlformats.org/officeDocument/2006/relationships/slide" Target="slides/slide114.xml"/><Relationship Id="rId174" Type="http://schemas.openxmlformats.org/officeDocument/2006/relationships/viewProps" Target="viewProps.xml"/><Relationship Id="rId15" Type="http://schemas.openxmlformats.org/officeDocument/2006/relationships/slideMaster" Target="slideMasters/slideMaster11.xml"/><Relationship Id="rId36" Type="http://schemas.openxmlformats.org/officeDocument/2006/relationships/slideMaster" Target="slideMasters/slideMaster32.xml"/><Relationship Id="rId57" Type="http://schemas.openxmlformats.org/officeDocument/2006/relationships/slide" Target="slides/slide18.xml"/><Relationship Id="rId106" Type="http://schemas.openxmlformats.org/officeDocument/2006/relationships/slide" Target="slides/slide67.xml"/><Relationship Id="rId127"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94BA9D-42A7-4F2F-B9A0-AEAF74C90239}"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D6726FD1-BAAC-4EEE-8A3E-F5F9E1091B58}">
      <dgm:prSet phldrT="[Text]"/>
      <dgm:spPr/>
      <dgm:t>
        <a:bodyPr/>
        <a:lstStyle/>
        <a:p>
          <a:r>
            <a:rPr lang="en-US" dirty="0"/>
            <a:t>Identify area </a:t>
          </a:r>
        </a:p>
      </dgm:t>
    </dgm:pt>
    <dgm:pt modelId="{639FB22F-36BF-4E12-B95D-3680B33C8B25}" type="parTrans" cxnId="{1C3A562A-DB84-445B-9C88-739827D7AEBF}">
      <dgm:prSet/>
      <dgm:spPr/>
      <dgm:t>
        <a:bodyPr/>
        <a:lstStyle/>
        <a:p>
          <a:endParaRPr lang="en-US"/>
        </a:p>
      </dgm:t>
    </dgm:pt>
    <dgm:pt modelId="{1B121E50-E337-4ED4-9FDF-888E745F83B9}" type="sibTrans" cxnId="{1C3A562A-DB84-445B-9C88-739827D7AEBF}">
      <dgm:prSet/>
      <dgm:spPr/>
      <dgm:t>
        <a:bodyPr/>
        <a:lstStyle/>
        <a:p>
          <a:endParaRPr lang="en-US"/>
        </a:p>
      </dgm:t>
    </dgm:pt>
    <dgm:pt modelId="{E3E27265-3F9D-49A9-A189-591B8D78DF22}">
      <dgm:prSet phldrT="[Text]"/>
      <dgm:spPr/>
      <dgm:t>
        <a:bodyPr/>
        <a:lstStyle/>
        <a:p>
          <a:r>
            <a:rPr lang="en-US" dirty="0"/>
            <a:t>Determine asset value</a:t>
          </a:r>
        </a:p>
      </dgm:t>
    </dgm:pt>
    <dgm:pt modelId="{7A7F9102-2916-4957-9687-5CCE59AD4BBD}" type="parTrans" cxnId="{180A9536-19FE-4AD2-A9ED-45A4F6CFB310}">
      <dgm:prSet/>
      <dgm:spPr/>
      <dgm:t>
        <a:bodyPr/>
        <a:lstStyle/>
        <a:p>
          <a:endParaRPr lang="en-US"/>
        </a:p>
      </dgm:t>
    </dgm:pt>
    <dgm:pt modelId="{EEB4113F-A46F-41E2-8C4A-FD215E2B5159}" type="sibTrans" cxnId="{180A9536-19FE-4AD2-A9ED-45A4F6CFB310}">
      <dgm:prSet/>
      <dgm:spPr/>
      <dgm:t>
        <a:bodyPr/>
        <a:lstStyle/>
        <a:p>
          <a:endParaRPr lang="en-US"/>
        </a:p>
      </dgm:t>
    </dgm:pt>
    <dgm:pt modelId="{DBB5E112-8DEC-49DA-8387-E3D5D348D8D8}">
      <dgm:prSet phldrT="[Text]"/>
      <dgm:spPr/>
      <dgm:t>
        <a:bodyPr/>
        <a:lstStyle/>
        <a:p>
          <a:r>
            <a:rPr lang="en-US" dirty="0"/>
            <a:t>Determine likelihood of aggression</a:t>
          </a:r>
        </a:p>
      </dgm:t>
    </dgm:pt>
    <dgm:pt modelId="{262748E0-033C-4E41-9E58-A95C9793359E}" type="parTrans" cxnId="{74A86D2F-0594-4BBA-B49E-221EAB1B168D}">
      <dgm:prSet/>
      <dgm:spPr/>
      <dgm:t>
        <a:bodyPr/>
        <a:lstStyle/>
        <a:p>
          <a:endParaRPr lang="en-US"/>
        </a:p>
      </dgm:t>
    </dgm:pt>
    <dgm:pt modelId="{68A1DD72-6C5D-4602-A78B-9EA56D90C53B}" type="sibTrans" cxnId="{74A86D2F-0594-4BBA-B49E-221EAB1B168D}">
      <dgm:prSet/>
      <dgm:spPr/>
      <dgm:t>
        <a:bodyPr/>
        <a:lstStyle/>
        <a:p>
          <a:endParaRPr lang="en-US"/>
        </a:p>
      </dgm:t>
    </dgm:pt>
    <dgm:pt modelId="{FDCE379C-AF8E-4474-A49B-2B70B4040523}">
      <dgm:prSet phldrT="[Text]"/>
      <dgm:spPr/>
      <dgm:t>
        <a:bodyPr/>
        <a:lstStyle/>
        <a:p>
          <a:r>
            <a:rPr lang="en-US" dirty="0"/>
            <a:t>Determine risk level</a:t>
          </a:r>
        </a:p>
      </dgm:t>
    </dgm:pt>
    <dgm:pt modelId="{EC916099-FF01-43D4-B7ED-37D23615D109}" type="parTrans" cxnId="{60D6E247-7F1B-4AD8-9AAF-7A87E6A35B51}">
      <dgm:prSet/>
      <dgm:spPr/>
      <dgm:t>
        <a:bodyPr/>
        <a:lstStyle/>
        <a:p>
          <a:endParaRPr lang="en-US"/>
        </a:p>
      </dgm:t>
    </dgm:pt>
    <dgm:pt modelId="{FA35FCE9-E4D7-4B42-86DA-06381FFD16F4}" type="sibTrans" cxnId="{60D6E247-7F1B-4AD8-9AAF-7A87E6A35B51}">
      <dgm:prSet/>
      <dgm:spPr/>
      <dgm:t>
        <a:bodyPr/>
        <a:lstStyle/>
        <a:p>
          <a:endParaRPr lang="en-US"/>
        </a:p>
      </dgm:t>
    </dgm:pt>
    <dgm:pt modelId="{BC8E1FDD-246B-40C2-9896-7B87558D4857}">
      <dgm:prSet phldrT="[Text]"/>
      <dgm:spPr/>
      <dgm:t>
        <a:bodyPr/>
        <a:lstStyle/>
        <a:p>
          <a:r>
            <a:rPr lang="en-US" dirty="0"/>
            <a:t>Determine required protective measures</a:t>
          </a:r>
        </a:p>
      </dgm:t>
    </dgm:pt>
    <dgm:pt modelId="{1AA33CD2-731F-4470-A9EA-5B9020818F10}" type="parTrans" cxnId="{98095789-63F0-4657-831D-16645561B52A}">
      <dgm:prSet/>
      <dgm:spPr/>
      <dgm:t>
        <a:bodyPr/>
        <a:lstStyle/>
        <a:p>
          <a:endParaRPr lang="en-US"/>
        </a:p>
      </dgm:t>
    </dgm:pt>
    <dgm:pt modelId="{2D7DE52E-C215-414E-8A22-2037D6C89CE5}" type="sibTrans" cxnId="{98095789-63F0-4657-831D-16645561B52A}">
      <dgm:prSet/>
      <dgm:spPr/>
      <dgm:t>
        <a:bodyPr/>
        <a:lstStyle/>
        <a:p>
          <a:endParaRPr lang="en-US"/>
        </a:p>
      </dgm:t>
    </dgm:pt>
    <dgm:pt modelId="{A58247AD-4DDF-4B46-9D90-9A1D2D5FAB44}">
      <dgm:prSet/>
      <dgm:spPr/>
      <dgm:t>
        <a:bodyPr/>
        <a:lstStyle/>
        <a:p>
          <a:r>
            <a:rPr lang="en-US" dirty="0"/>
            <a:t>Identify asset </a:t>
          </a:r>
        </a:p>
      </dgm:t>
    </dgm:pt>
    <dgm:pt modelId="{3CFFEC50-EE28-44F2-A4C8-975C89D7E8F4}" type="parTrans" cxnId="{3DBC948E-C2D0-477A-926F-A399FD82B94F}">
      <dgm:prSet/>
      <dgm:spPr/>
      <dgm:t>
        <a:bodyPr/>
        <a:lstStyle/>
        <a:p>
          <a:endParaRPr lang="en-US"/>
        </a:p>
      </dgm:t>
    </dgm:pt>
    <dgm:pt modelId="{B4BA25F1-402B-4A11-A7C0-6CDE7025E3D2}" type="sibTrans" cxnId="{3DBC948E-C2D0-477A-926F-A399FD82B94F}">
      <dgm:prSet/>
      <dgm:spPr/>
      <dgm:t>
        <a:bodyPr/>
        <a:lstStyle/>
        <a:p>
          <a:endParaRPr lang="en-US"/>
        </a:p>
      </dgm:t>
    </dgm:pt>
    <dgm:pt modelId="{33E31450-2B3C-4476-A73A-D9AD8D61EDEF}" type="pres">
      <dgm:prSet presAssocID="{DC94BA9D-42A7-4F2F-B9A0-AEAF74C90239}" presName="Name0" presStyleCnt="0">
        <dgm:presLayoutVars>
          <dgm:dir/>
          <dgm:resizeHandles val="exact"/>
        </dgm:presLayoutVars>
      </dgm:prSet>
      <dgm:spPr/>
      <dgm:t>
        <a:bodyPr/>
        <a:lstStyle/>
        <a:p>
          <a:endParaRPr lang="en-US"/>
        </a:p>
      </dgm:t>
    </dgm:pt>
    <dgm:pt modelId="{F36050A6-3B23-4BBC-944A-1A05A7EE0566}" type="pres">
      <dgm:prSet presAssocID="{DC94BA9D-42A7-4F2F-B9A0-AEAF74C90239}" presName="cycle" presStyleCnt="0"/>
      <dgm:spPr/>
    </dgm:pt>
    <dgm:pt modelId="{61BB589C-AA16-4780-A882-74A86D6F5059}" type="pres">
      <dgm:prSet presAssocID="{D6726FD1-BAAC-4EEE-8A3E-F5F9E1091B58}" presName="nodeFirstNode" presStyleLbl="node1" presStyleIdx="0" presStyleCnt="6">
        <dgm:presLayoutVars>
          <dgm:bulletEnabled val="1"/>
        </dgm:presLayoutVars>
      </dgm:prSet>
      <dgm:spPr/>
      <dgm:t>
        <a:bodyPr/>
        <a:lstStyle/>
        <a:p>
          <a:endParaRPr lang="en-US"/>
        </a:p>
      </dgm:t>
    </dgm:pt>
    <dgm:pt modelId="{098F99D1-B426-4EB8-B44D-141E940C48E1}" type="pres">
      <dgm:prSet presAssocID="{1B121E50-E337-4ED4-9FDF-888E745F83B9}" presName="sibTransFirstNode" presStyleLbl="bgShp" presStyleIdx="0" presStyleCnt="1"/>
      <dgm:spPr/>
      <dgm:t>
        <a:bodyPr/>
        <a:lstStyle/>
        <a:p>
          <a:endParaRPr lang="en-US"/>
        </a:p>
      </dgm:t>
    </dgm:pt>
    <dgm:pt modelId="{3A075D1E-417B-4564-8E56-69431D9AE839}" type="pres">
      <dgm:prSet presAssocID="{A58247AD-4DDF-4B46-9D90-9A1D2D5FAB44}" presName="nodeFollowingNodes" presStyleLbl="node1" presStyleIdx="1" presStyleCnt="6">
        <dgm:presLayoutVars>
          <dgm:bulletEnabled val="1"/>
        </dgm:presLayoutVars>
      </dgm:prSet>
      <dgm:spPr/>
      <dgm:t>
        <a:bodyPr/>
        <a:lstStyle/>
        <a:p>
          <a:endParaRPr lang="en-US"/>
        </a:p>
      </dgm:t>
    </dgm:pt>
    <dgm:pt modelId="{0F148452-6899-4517-93FE-06C3B5D0428D}" type="pres">
      <dgm:prSet presAssocID="{E3E27265-3F9D-49A9-A189-591B8D78DF22}" presName="nodeFollowingNodes" presStyleLbl="node1" presStyleIdx="2" presStyleCnt="6">
        <dgm:presLayoutVars>
          <dgm:bulletEnabled val="1"/>
        </dgm:presLayoutVars>
      </dgm:prSet>
      <dgm:spPr/>
      <dgm:t>
        <a:bodyPr/>
        <a:lstStyle/>
        <a:p>
          <a:endParaRPr lang="en-US"/>
        </a:p>
      </dgm:t>
    </dgm:pt>
    <dgm:pt modelId="{DCD0956C-5CE4-48DD-A0AE-A9EC66426342}" type="pres">
      <dgm:prSet presAssocID="{DBB5E112-8DEC-49DA-8387-E3D5D348D8D8}" presName="nodeFollowingNodes" presStyleLbl="node1" presStyleIdx="3" presStyleCnt="6">
        <dgm:presLayoutVars>
          <dgm:bulletEnabled val="1"/>
        </dgm:presLayoutVars>
      </dgm:prSet>
      <dgm:spPr/>
      <dgm:t>
        <a:bodyPr/>
        <a:lstStyle/>
        <a:p>
          <a:endParaRPr lang="en-US"/>
        </a:p>
      </dgm:t>
    </dgm:pt>
    <dgm:pt modelId="{81C12EA6-2D07-4A0D-9D9A-A539671D60CE}" type="pres">
      <dgm:prSet presAssocID="{FDCE379C-AF8E-4474-A49B-2B70B4040523}" presName="nodeFollowingNodes" presStyleLbl="node1" presStyleIdx="4" presStyleCnt="6">
        <dgm:presLayoutVars>
          <dgm:bulletEnabled val="1"/>
        </dgm:presLayoutVars>
      </dgm:prSet>
      <dgm:spPr/>
      <dgm:t>
        <a:bodyPr/>
        <a:lstStyle/>
        <a:p>
          <a:endParaRPr lang="en-US"/>
        </a:p>
      </dgm:t>
    </dgm:pt>
    <dgm:pt modelId="{B0139568-2A28-4F96-AEB1-0DC4F3553A3E}" type="pres">
      <dgm:prSet presAssocID="{BC8E1FDD-246B-40C2-9896-7B87558D4857}" presName="nodeFollowingNodes" presStyleLbl="node1" presStyleIdx="5" presStyleCnt="6">
        <dgm:presLayoutVars>
          <dgm:bulletEnabled val="1"/>
        </dgm:presLayoutVars>
      </dgm:prSet>
      <dgm:spPr/>
      <dgm:t>
        <a:bodyPr/>
        <a:lstStyle/>
        <a:p>
          <a:endParaRPr lang="en-US"/>
        </a:p>
      </dgm:t>
    </dgm:pt>
  </dgm:ptLst>
  <dgm:cxnLst>
    <dgm:cxn modelId="{36E67FBA-7287-4179-84C3-92A85B19C5DF}" type="presOf" srcId="{1B121E50-E337-4ED4-9FDF-888E745F83B9}" destId="{098F99D1-B426-4EB8-B44D-141E940C48E1}" srcOrd="0" destOrd="0" presId="urn:microsoft.com/office/officeart/2005/8/layout/cycle3"/>
    <dgm:cxn modelId="{3F2AF39A-9F66-4895-811E-0C4DF8EC98A2}" type="presOf" srcId="{DBB5E112-8DEC-49DA-8387-E3D5D348D8D8}" destId="{DCD0956C-5CE4-48DD-A0AE-A9EC66426342}" srcOrd="0" destOrd="0" presId="urn:microsoft.com/office/officeart/2005/8/layout/cycle3"/>
    <dgm:cxn modelId="{20345AFC-36D3-43BA-9F1E-D8861CB1D646}" type="presOf" srcId="{E3E27265-3F9D-49A9-A189-591B8D78DF22}" destId="{0F148452-6899-4517-93FE-06C3B5D0428D}" srcOrd="0" destOrd="0" presId="urn:microsoft.com/office/officeart/2005/8/layout/cycle3"/>
    <dgm:cxn modelId="{60D6E247-7F1B-4AD8-9AAF-7A87E6A35B51}" srcId="{DC94BA9D-42A7-4F2F-B9A0-AEAF74C90239}" destId="{FDCE379C-AF8E-4474-A49B-2B70B4040523}" srcOrd="4" destOrd="0" parTransId="{EC916099-FF01-43D4-B7ED-37D23615D109}" sibTransId="{FA35FCE9-E4D7-4B42-86DA-06381FFD16F4}"/>
    <dgm:cxn modelId="{C0D632C8-2EAF-4E84-A3F3-7C1F711681C7}" type="presOf" srcId="{A58247AD-4DDF-4B46-9D90-9A1D2D5FAB44}" destId="{3A075D1E-417B-4564-8E56-69431D9AE839}" srcOrd="0" destOrd="0" presId="urn:microsoft.com/office/officeart/2005/8/layout/cycle3"/>
    <dgm:cxn modelId="{6ACF238B-503B-4939-AF1C-566C14DB5D55}" type="presOf" srcId="{FDCE379C-AF8E-4474-A49B-2B70B4040523}" destId="{81C12EA6-2D07-4A0D-9D9A-A539671D60CE}" srcOrd="0" destOrd="0" presId="urn:microsoft.com/office/officeart/2005/8/layout/cycle3"/>
    <dgm:cxn modelId="{98095789-63F0-4657-831D-16645561B52A}" srcId="{DC94BA9D-42A7-4F2F-B9A0-AEAF74C90239}" destId="{BC8E1FDD-246B-40C2-9896-7B87558D4857}" srcOrd="5" destOrd="0" parTransId="{1AA33CD2-731F-4470-A9EA-5B9020818F10}" sibTransId="{2D7DE52E-C215-414E-8A22-2037D6C89CE5}"/>
    <dgm:cxn modelId="{180A9536-19FE-4AD2-A9ED-45A4F6CFB310}" srcId="{DC94BA9D-42A7-4F2F-B9A0-AEAF74C90239}" destId="{E3E27265-3F9D-49A9-A189-591B8D78DF22}" srcOrd="2" destOrd="0" parTransId="{7A7F9102-2916-4957-9687-5CCE59AD4BBD}" sibTransId="{EEB4113F-A46F-41E2-8C4A-FD215E2B5159}"/>
    <dgm:cxn modelId="{FCCEACC1-E38B-4C96-95B5-DF7D0BB82355}" type="presOf" srcId="{D6726FD1-BAAC-4EEE-8A3E-F5F9E1091B58}" destId="{61BB589C-AA16-4780-A882-74A86D6F5059}" srcOrd="0" destOrd="0" presId="urn:microsoft.com/office/officeart/2005/8/layout/cycle3"/>
    <dgm:cxn modelId="{BA6D8DF8-C847-4303-90D6-40E7C66A540E}" type="presOf" srcId="{BC8E1FDD-246B-40C2-9896-7B87558D4857}" destId="{B0139568-2A28-4F96-AEB1-0DC4F3553A3E}" srcOrd="0" destOrd="0" presId="urn:microsoft.com/office/officeart/2005/8/layout/cycle3"/>
    <dgm:cxn modelId="{3DBC948E-C2D0-477A-926F-A399FD82B94F}" srcId="{DC94BA9D-42A7-4F2F-B9A0-AEAF74C90239}" destId="{A58247AD-4DDF-4B46-9D90-9A1D2D5FAB44}" srcOrd="1" destOrd="0" parTransId="{3CFFEC50-EE28-44F2-A4C8-975C89D7E8F4}" sibTransId="{B4BA25F1-402B-4A11-A7C0-6CDE7025E3D2}"/>
    <dgm:cxn modelId="{4C1F3802-F20A-41E8-9EC3-879DAE025FAF}" type="presOf" srcId="{DC94BA9D-42A7-4F2F-B9A0-AEAF74C90239}" destId="{33E31450-2B3C-4476-A73A-D9AD8D61EDEF}" srcOrd="0" destOrd="0" presId="urn:microsoft.com/office/officeart/2005/8/layout/cycle3"/>
    <dgm:cxn modelId="{74A86D2F-0594-4BBA-B49E-221EAB1B168D}" srcId="{DC94BA9D-42A7-4F2F-B9A0-AEAF74C90239}" destId="{DBB5E112-8DEC-49DA-8387-E3D5D348D8D8}" srcOrd="3" destOrd="0" parTransId="{262748E0-033C-4E41-9E58-A95C9793359E}" sibTransId="{68A1DD72-6C5D-4602-A78B-9EA56D90C53B}"/>
    <dgm:cxn modelId="{1C3A562A-DB84-445B-9C88-739827D7AEBF}" srcId="{DC94BA9D-42A7-4F2F-B9A0-AEAF74C90239}" destId="{D6726FD1-BAAC-4EEE-8A3E-F5F9E1091B58}" srcOrd="0" destOrd="0" parTransId="{639FB22F-36BF-4E12-B95D-3680B33C8B25}" sibTransId="{1B121E50-E337-4ED4-9FDF-888E745F83B9}"/>
    <dgm:cxn modelId="{104F85F5-52DF-46C0-960D-052ACE7F6483}" type="presParOf" srcId="{33E31450-2B3C-4476-A73A-D9AD8D61EDEF}" destId="{F36050A6-3B23-4BBC-944A-1A05A7EE0566}" srcOrd="0" destOrd="0" presId="urn:microsoft.com/office/officeart/2005/8/layout/cycle3"/>
    <dgm:cxn modelId="{C8A38F87-56B1-4B20-AC86-28149FC4EA59}" type="presParOf" srcId="{F36050A6-3B23-4BBC-944A-1A05A7EE0566}" destId="{61BB589C-AA16-4780-A882-74A86D6F5059}" srcOrd="0" destOrd="0" presId="urn:microsoft.com/office/officeart/2005/8/layout/cycle3"/>
    <dgm:cxn modelId="{D8483AE8-B7A5-468E-9419-017CBDC3F990}" type="presParOf" srcId="{F36050A6-3B23-4BBC-944A-1A05A7EE0566}" destId="{098F99D1-B426-4EB8-B44D-141E940C48E1}" srcOrd="1" destOrd="0" presId="urn:microsoft.com/office/officeart/2005/8/layout/cycle3"/>
    <dgm:cxn modelId="{6A13BD60-48D4-4602-8B11-B0745478674B}" type="presParOf" srcId="{F36050A6-3B23-4BBC-944A-1A05A7EE0566}" destId="{3A075D1E-417B-4564-8E56-69431D9AE839}" srcOrd="2" destOrd="0" presId="urn:microsoft.com/office/officeart/2005/8/layout/cycle3"/>
    <dgm:cxn modelId="{BBCFEAF9-6314-4031-A246-C422CD95282E}" type="presParOf" srcId="{F36050A6-3B23-4BBC-944A-1A05A7EE0566}" destId="{0F148452-6899-4517-93FE-06C3B5D0428D}" srcOrd="3" destOrd="0" presId="urn:microsoft.com/office/officeart/2005/8/layout/cycle3"/>
    <dgm:cxn modelId="{41A0CB1B-158A-4758-9FC6-80012E19AE96}" type="presParOf" srcId="{F36050A6-3B23-4BBC-944A-1A05A7EE0566}" destId="{DCD0956C-5CE4-48DD-A0AE-A9EC66426342}" srcOrd="4" destOrd="0" presId="urn:microsoft.com/office/officeart/2005/8/layout/cycle3"/>
    <dgm:cxn modelId="{9CC76B4C-2FC5-467C-9170-973689FF7083}" type="presParOf" srcId="{F36050A6-3B23-4BBC-944A-1A05A7EE0566}" destId="{81C12EA6-2D07-4A0D-9D9A-A539671D60CE}" srcOrd="5" destOrd="0" presId="urn:microsoft.com/office/officeart/2005/8/layout/cycle3"/>
    <dgm:cxn modelId="{2D31D828-EFB8-4FD9-B716-463F35D96581}" type="presParOf" srcId="{F36050A6-3B23-4BBC-944A-1A05A7EE0566}" destId="{B0139568-2A28-4F96-AEB1-0DC4F3553A3E}" srcOrd="6"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94BA9D-42A7-4F2F-B9A0-AEAF74C90239}"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D6726FD1-BAAC-4EEE-8A3E-F5F9E1091B58}">
      <dgm:prSet phldrT="[Text]"/>
      <dgm:spPr/>
      <dgm:t>
        <a:bodyPr/>
        <a:lstStyle/>
        <a:p>
          <a:r>
            <a:rPr lang="en-US" dirty="0"/>
            <a:t>Identify area </a:t>
          </a:r>
        </a:p>
      </dgm:t>
    </dgm:pt>
    <dgm:pt modelId="{639FB22F-36BF-4E12-B95D-3680B33C8B25}" type="parTrans" cxnId="{1C3A562A-DB84-445B-9C88-739827D7AEBF}">
      <dgm:prSet/>
      <dgm:spPr/>
      <dgm:t>
        <a:bodyPr/>
        <a:lstStyle/>
        <a:p>
          <a:endParaRPr lang="en-US"/>
        </a:p>
      </dgm:t>
    </dgm:pt>
    <dgm:pt modelId="{1B121E50-E337-4ED4-9FDF-888E745F83B9}" type="sibTrans" cxnId="{1C3A562A-DB84-445B-9C88-739827D7AEBF}">
      <dgm:prSet/>
      <dgm:spPr/>
      <dgm:t>
        <a:bodyPr/>
        <a:lstStyle/>
        <a:p>
          <a:endParaRPr lang="en-US"/>
        </a:p>
      </dgm:t>
    </dgm:pt>
    <dgm:pt modelId="{E3E27265-3F9D-49A9-A189-591B8D78DF22}">
      <dgm:prSet phldrT="[Text]"/>
      <dgm:spPr/>
      <dgm:t>
        <a:bodyPr/>
        <a:lstStyle/>
        <a:p>
          <a:r>
            <a:rPr lang="en-US" dirty="0"/>
            <a:t>Determine asset value</a:t>
          </a:r>
        </a:p>
      </dgm:t>
    </dgm:pt>
    <dgm:pt modelId="{7A7F9102-2916-4957-9687-5CCE59AD4BBD}" type="parTrans" cxnId="{180A9536-19FE-4AD2-A9ED-45A4F6CFB310}">
      <dgm:prSet/>
      <dgm:spPr/>
      <dgm:t>
        <a:bodyPr/>
        <a:lstStyle/>
        <a:p>
          <a:endParaRPr lang="en-US"/>
        </a:p>
      </dgm:t>
    </dgm:pt>
    <dgm:pt modelId="{EEB4113F-A46F-41E2-8C4A-FD215E2B5159}" type="sibTrans" cxnId="{180A9536-19FE-4AD2-A9ED-45A4F6CFB310}">
      <dgm:prSet/>
      <dgm:spPr/>
      <dgm:t>
        <a:bodyPr/>
        <a:lstStyle/>
        <a:p>
          <a:endParaRPr lang="en-US"/>
        </a:p>
      </dgm:t>
    </dgm:pt>
    <dgm:pt modelId="{DBB5E112-8DEC-49DA-8387-E3D5D348D8D8}">
      <dgm:prSet phldrT="[Text]"/>
      <dgm:spPr/>
      <dgm:t>
        <a:bodyPr/>
        <a:lstStyle/>
        <a:p>
          <a:r>
            <a:rPr lang="en-US" dirty="0"/>
            <a:t>Determine likelihood of aggression</a:t>
          </a:r>
        </a:p>
      </dgm:t>
    </dgm:pt>
    <dgm:pt modelId="{262748E0-033C-4E41-9E58-A95C9793359E}" type="parTrans" cxnId="{74A86D2F-0594-4BBA-B49E-221EAB1B168D}">
      <dgm:prSet/>
      <dgm:spPr/>
      <dgm:t>
        <a:bodyPr/>
        <a:lstStyle/>
        <a:p>
          <a:endParaRPr lang="en-US"/>
        </a:p>
      </dgm:t>
    </dgm:pt>
    <dgm:pt modelId="{68A1DD72-6C5D-4602-A78B-9EA56D90C53B}" type="sibTrans" cxnId="{74A86D2F-0594-4BBA-B49E-221EAB1B168D}">
      <dgm:prSet/>
      <dgm:spPr/>
      <dgm:t>
        <a:bodyPr/>
        <a:lstStyle/>
        <a:p>
          <a:endParaRPr lang="en-US"/>
        </a:p>
      </dgm:t>
    </dgm:pt>
    <dgm:pt modelId="{FDCE379C-AF8E-4474-A49B-2B70B4040523}">
      <dgm:prSet phldrT="[Text]"/>
      <dgm:spPr/>
      <dgm:t>
        <a:bodyPr/>
        <a:lstStyle/>
        <a:p>
          <a:r>
            <a:rPr lang="en-US" dirty="0"/>
            <a:t>Determine risk level</a:t>
          </a:r>
        </a:p>
      </dgm:t>
    </dgm:pt>
    <dgm:pt modelId="{EC916099-FF01-43D4-B7ED-37D23615D109}" type="parTrans" cxnId="{60D6E247-7F1B-4AD8-9AAF-7A87E6A35B51}">
      <dgm:prSet/>
      <dgm:spPr/>
      <dgm:t>
        <a:bodyPr/>
        <a:lstStyle/>
        <a:p>
          <a:endParaRPr lang="en-US"/>
        </a:p>
      </dgm:t>
    </dgm:pt>
    <dgm:pt modelId="{FA35FCE9-E4D7-4B42-86DA-06381FFD16F4}" type="sibTrans" cxnId="{60D6E247-7F1B-4AD8-9AAF-7A87E6A35B51}">
      <dgm:prSet/>
      <dgm:spPr/>
      <dgm:t>
        <a:bodyPr/>
        <a:lstStyle/>
        <a:p>
          <a:endParaRPr lang="en-US"/>
        </a:p>
      </dgm:t>
    </dgm:pt>
    <dgm:pt modelId="{BC8E1FDD-246B-40C2-9896-7B87558D4857}">
      <dgm:prSet phldrT="[Text]"/>
      <dgm:spPr/>
      <dgm:t>
        <a:bodyPr/>
        <a:lstStyle/>
        <a:p>
          <a:r>
            <a:rPr lang="en-US" dirty="0"/>
            <a:t>Determine required protective measures</a:t>
          </a:r>
        </a:p>
      </dgm:t>
    </dgm:pt>
    <dgm:pt modelId="{1AA33CD2-731F-4470-A9EA-5B9020818F10}" type="parTrans" cxnId="{98095789-63F0-4657-831D-16645561B52A}">
      <dgm:prSet/>
      <dgm:spPr/>
      <dgm:t>
        <a:bodyPr/>
        <a:lstStyle/>
        <a:p>
          <a:endParaRPr lang="en-US"/>
        </a:p>
      </dgm:t>
    </dgm:pt>
    <dgm:pt modelId="{2D7DE52E-C215-414E-8A22-2037D6C89CE5}" type="sibTrans" cxnId="{98095789-63F0-4657-831D-16645561B52A}">
      <dgm:prSet/>
      <dgm:spPr/>
      <dgm:t>
        <a:bodyPr/>
        <a:lstStyle/>
        <a:p>
          <a:endParaRPr lang="en-US"/>
        </a:p>
      </dgm:t>
    </dgm:pt>
    <dgm:pt modelId="{A58247AD-4DDF-4B46-9D90-9A1D2D5FAB44}">
      <dgm:prSet/>
      <dgm:spPr/>
      <dgm:t>
        <a:bodyPr/>
        <a:lstStyle/>
        <a:p>
          <a:r>
            <a:rPr lang="en-US" dirty="0"/>
            <a:t>Identify asset </a:t>
          </a:r>
        </a:p>
      </dgm:t>
    </dgm:pt>
    <dgm:pt modelId="{3CFFEC50-EE28-44F2-A4C8-975C89D7E8F4}" type="parTrans" cxnId="{3DBC948E-C2D0-477A-926F-A399FD82B94F}">
      <dgm:prSet/>
      <dgm:spPr/>
      <dgm:t>
        <a:bodyPr/>
        <a:lstStyle/>
        <a:p>
          <a:endParaRPr lang="en-US"/>
        </a:p>
      </dgm:t>
    </dgm:pt>
    <dgm:pt modelId="{B4BA25F1-402B-4A11-A7C0-6CDE7025E3D2}" type="sibTrans" cxnId="{3DBC948E-C2D0-477A-926F-A399FD82B94F}">
      <dgm:prSet/>
      <dgm:spPr/>
      <dgm:t>
        <a:bodyPr/>
        <a:lstStyle/>
        <a:p>
          <a:endParaRPr lang="en-US"/>
        </a:p>
      </dgm:t>
    </dgm:pt>
    <dgm:pt modelId="{33E31450-2B3C-4476-A73A-D9AD8D61EDEF}" type="pres">
      <dgm:prSet presAssocID="{DC94BA9D-42A7-4F2F-B9A0-AEAF74C90239}" presName="Name0" presStyleCnt="0">
        <dgm:presLayoutVars>
          <dgm:dir/>
          <dgm:resizeHandles val="exact"/>
        </dgm:presLayoutVars>
      </dgm:prSet>
      <dgm:spPr/>
      <dgm:t>
        <a:bodyPr/>
        <a:lstStyle/>
        <a:p>
          <a:endParaRPr lang="en-US"/>
        </a:p>
      </dgm:t>
    </dgm:pt>
    <dgm:pt modelId="{F36050A6-3B23-4BBC-944A-1A05A7EE0566}" type="pres">
      <dgm:prSet presAssocID="{DC94BA9D-42A7-4F2F-B9A0-AEAF74C90239}" presName="cycle" presStyleCnt="0"/>
      <dgm:spPr/>
    </dgm:pt>
    <dgm:pt modelId="{61BB589C-AA16-4780-A882-74A86D6F5059}" type="pres">
      <dgm:prSet presAssocID="{D6726FD1-BAAC-4EEE-8A3E-F5F9E1091B58}" presName="nodeFirstNode" presStyleLbl="node1" presStyleIdx="0" presStyleCnt="6">
        <dgm:presLayoutVars>
          <dgm:bulletEnabled val="1"/>
        </dgm:presLayoutVars>
      </dgm:prSet>
      <dgm:spPr/>
      <dgm:t>
        <a:bodyPr/>
        <a:lstStyle/>
        <a:p>
          <a:endParaRPr lang="en-US"/>
        </a:p>
      </dgm:t>
    </dgm:pt>
    <dgm:pt modelId="{098F99D1-B426-4EB8-B44D-141E940C48E1}" type="pres">
      <dgm:prSet presAssocID="{1B121E50-E337-4ED4-9FDF-888E745F83B9}" presName="sibTransFirstNode" presStyleLbl="bgShp" presStyleIdx="0" presStyleCnt="1"/>
      <dgm:spPr/>
      <dgm:t>
        <a:bodyPr/>
        <a:lstStyle/>
        <a:p>
          <a:endParaRPr lang="en-US"/>
        </a:p>
      </dgm:t>
    </dgm:pt>
    <dgm:pt modelId="{3A075D1E-417B-4564-8E56-69431D9AE839}" type="pres">
      <dgm:prSet presAssocID="{A58247AD-4DDF-4B46-9D90-9A1D2D5FAB44}" presName="nodeFollowingNodes" presStyleLbl="node1" presStyleIdx="1" presStyleCnt="6">
        <dgm:presLayoutVars>
          <dgm:bulletEnabled val="1"/>
        </dgm:presLayoutVars>
      </dgm:prSet>
      <dgm:spPr/>
      <dgm:t>
        <a:bodyPr/>
        <a:lstStyle/>
        <a:p>
          <a:endParaRPr lang="en-US"/>
        </a:p>
      </dgm:t>
    </dgm:pt>
    <dgm:pt modelId="{0F148452-6899-4517-93FE-06C3B5D0428D}" type="pres">
      <dgm:prSet presAssocID="{E3E27265-3F9D-49A9-A189-591B8D78DF22}" presName="nodeFollowingNodes" presStyleLbl="node1" presStyleIdx="2" presStyleCnt="6">
        <dgm:presLayoutVars>
          <dgm:bulletEnabled val="1"/>
        </dgm:presLayoutVars>
      </dgm:prSet>
      <dgm:spPr/>
      <dgm:t>
        <a:bodyPr/>
        <a:lstStyle/>
        <a:p>
          <a:endParaRPr lang="en-US"/>
        </a:p>
      </dgm:t>
    </dgm:pt>
    <dgm:pt modelId="{DCD0956C-5CE4-48DD-A0AE-A9EC66426342}" type="pres">
      <dgm:prSet presAssocID="{DBB5E112-8DEC-49DA-8387-E3D5D348D8D8}" presName="nodeFollowingNodes" presStyleLbl="node1" presStyleIdx="3" presStyleCnt="6">
        <dgm:presLayoutVars>
          <dgm:bulletEnabled val="1"/>
        </dgm:presLayoutVars>
      </dgm:prSet>
      <dgm:spPr/>
      <dgm:t>
        <a:bodyPr/>
        <a:lstStyle/>
        <a:p>
          <a:endParaRPr lang="en-US"/>
        </a:p>
      </dgm:t>
    </dgm:pt>
    <dgm:pt modelId="{81C12EA6-2D07-4A0D-9D9A-A539671D60CE}" type="pres">
      <dgm:prSet presAssocID="{FDCE379C-AF8E-4474-A49B-2B70B4040523}" presName="nodeFollowingNodes" presStyleLbl="node1" presStyleIdx="4" presStyleCnt="6">
        <dgm:presLayoutVars>
          <dgm:bulletEnabled val="1"/>
        </dgm:presLayoutVars>
      </dgm:prSet>
      <dgm:spPr/>
      <dgm:t>
        <a:bodyPr/>
        <a:lstStyle/>
        <a:p>
          <a:endParaRPr lang="en-US"/>
        </a:p>
      </dgm:t>
    </dgm:pt>
    <dgm:pt modelId="{B0139568-2A28-4F96-AEB1-0DC4F3553A3E}" type="pres">
      <dgm:prSet presAssocID="{BC8E1FDD-246B-40C2-9896-7B87558D4857}" presName="nodeFollowingNodes" presStyleLbl="node1" presStyleIdx="5" presStyleCnt="6">
        <dgm:presLayoutVars>
          <dgm:bulletEnabled val="1"/>
        </dgm:presLayoutVars>
      </dgm:prSet>
      <dgm:spPr/>
      <dgm:t>
        <a:bodyPr/>
        <a:lstStyle/>
        <a:p>
          <a:endParaRPr lang="en-US"/>
        </a:p>
      </dgm:t>
    </dgm:pt>
  </dgm:ptLst>
  <dgm:cxnLst>
    <dgm:cxn modelId="{74A86D2F-0594-4BBA-B49E-221EAB1B168D}" srcId="{DC94BA9D-42A7-4F2F-B9A0-AEAF74C90239}" destId="{DBB5E112-8DEC-49DA-8387-E3D5D348D8D8}" srcOrd="3" destOrd="0" parTransId="{262748E0-033C-4E41-9E58-A95C9793359E}" sibTransId="{68A1DD72-6C5D-4602-A78B-9EA56D90C53B}"/>
    <dgm:cxn modelId="{209FA75A-5DFA-4670-A79B-C4C7949C3D1A}" type="presOf" srcId="{E3E27265-3F9D-49A9-A189-591B8D78DF22}" destId="{0F148452-6899-4517-93FE-06C3B5D0428D}" srcOrd="0" destOrd="0" presId="urn:microsoft.com/office/officeart/2005/8/layout/cycle3"/>
    <dgm:cxn modelId="{1C3A562A-DB84-445B-9C88-739827D7AEBF}" srcId="{DC94BA9D-42A7-4F2F-B9A0-AEAF74C90239}" destId="{D6726FD1-BAAC-4EEE-8A3E-F5F9E1091B58}" srcOrd="0" destOrd="0" parTransId="{639FB22F-36BF-4E12-B95D-3680B33C8B25}" sibTransId="{1B121E50-E337-4ED4-9FDF-888E745F83B9}"/>
    <dgm:cxn modelId="{60D6E247-7F1B-4AD8-9AAF-7A87E6A35B51}" srcId="{DC94BA9D-42A7-4F2F-B9A0-AEAF74C90239}" destId="{FDCE379C-AF8E-4474-A49B-2B70B4040523}" srcOrd="4" destOrd="0" parTransId="{EC916099-FF01-43D4-B7ED-37D23615D109}" sibTransId="{FA35FCE9-E4D7-4B42-86DA-06381FFD16F4}"/>
    <dgm:cxn modelId="{50E0F751-01E2-4493-AE51-5FE805CAF45A}" type="presOf" srcId="{DBB5E112-8DEC-49DA-8387-E3D5D348D8D8}" destId="{DCD0956C-5CE4-48DD-A0AE-A9EC66426342}" srcOrd="0" destOrd="0" presId="urn:microsoft.com/office/officeart/2005/8/layout/cycle3"/>
    <dgm:cxn modelId="{0EA11350-9FE4-4E16-A6C1-465C0FDF7622}" type="presOf" srcId="{1B121E50-E337-4ED4-9FDF-888E745F83B9}" destId="{098F99D1-B426-4EB8-B44D-141E940C48E1}" srcOrd="0" destOrd="0" presId="urn:microsoft.com/office/officeart/2005/8/layout/cycle3"/>
    <dgm:cxn modelId="{0B4DBBAC-F0DF-4C8C-B59B-52D5D06EB25A}" type="presOf" srcId="{BC8E1FDD-246B-40C2-9896-7B87558D4857}" destId="{B0139568-2A28-4F96-AEB1-0DC4F3553A3E}" srcOrd="0" destOrd="0" presId="urn:microsoft.com/office/officeart/2005/8/layout/cycle3"/>
    <dgm:cxn modelId="{3DBC948E-C2D0-477A-926F-A399FD82B94F}" srcId="{DC94BA9D-42A7-4F2F-B9A0-AEAF74C90239}" destId="{A58247AD-4DDF-4B46-9D90-9A1D2D5FAB44}" srcOrd="1" destOrd="0" parTransId="{3CFFEC50-EE28-44F2-A4C8-975C89D7E8F4}" sibTransId="{B4BA25F1-402B-4A11-A7C0-6CDE7025E3D2}"/>
    <dgm:cxn modelId="{98095789-63F0-4657-831D-16645561B52A}" srcId="{DC94BA9D-42A7-4F2F-B9A0-AEAF74C90239}" destId="{BC8E1FDD-246B-40C2-9896-7B87558D4857}" srcOrd="5" destOrd="0" parTransId="{1AA33CD2-731F-4470-A9EA-5B9020818F10}" sibTransId="{2D7DE52E-C215-414E-8A22-2037D6C89CE5}"/>
    <dgm:cxn modelId="{9369D635-3822-4AEE-AD19-6840CCBE7558}" type="presOf" srcId="{D6726FD1-BAAC-4EEE-8A3E-F5F9E1091B58}" destId="{61BB589C-AA16-4780-A882-74A86D6F5059}" srcOrd="0" destOrd="0" presId="urn:microsoft.com/office/officeart/2005/8/layout/cycle3"/>
    <dgm:cxn modelId="{180A9536-19FE-4AD2-A9ED-45A4F6CFB310}" srcId="{DC94BA9D-42A7-4F2F-B9A0-AEAF74C90239}" destId="{E3E27265-3F9D-49A9-A189-591B8D78DF22}" srcOrd="2" destOrd="0" parTransId="{7A7F9102-2916-4957-9687-5CCE59AD4BBD}" sibTransId="{EEB4113F-A46F-41E2-8C4A-FD215E2B5159}"/>
    <dgm:cxn modelId="{B8104EDE-EB5D-47FC-80FC-0AD289350440}" type="presOf" srcId="{FDCE379C-AF8E-4474-A49B-2B70B4040523}" destId="{81C12EA6-2D07-4A0D-9D9A-A539671D60CE}" srcOrd="0" destOrd="0" presId="urn:microsoft.com/office/officeart/2005/8/layout/cycle3"/>
    <dgm:cxn modelId="{0EF8D3B3-5307-4700-A0C6-2419DD62B83B}" type="presOf" srcId="{A58247AD-4DDF-4B46-9D90-9A1D2D5FAB44}" destId="{3A075D1E-417B-4564-8E56-69431D9AE839}" srcOrd="0" destOrd="0" presId="urn:microsoft.com/office/officeart/2005/8/layout/cycle3"/>
    <dgm:cxn modelId="{73700EEA-67F6-4A5B-AFAC-705A4E07466B}" type="presOf" srcId="{DC94BA9D-42A7-4F2F-B9A0-AEAF74C90239}" destId="{33E31450-2B3C-4476-A73A-D9AD8D61EDEF}" srcOrd="0" destOrd="0" presId="urn:microsoft.com/office/officeart/2005/8/layout/cycle3"/>
    <dgm:cxn modelId="{2883C628-BD17-40AE-9F1C-B34FAC936B9A}" type="presParOf" srcId="{33E31450-2B3C-4476-A73A-D9AD8D61EDEF}" destId="{F36050A6-3B23-4BBC-944A-1A05A7EE0566}" srcOrd="0" destOrd="0" presId="urn:microsoft.com/office/officeart/2005/8/layout/cycle3"/>
    <dgm:cxn modelId="{BB5207DC-8A14-4651-BD72-4EB6B57B2008}" type="presParOf" srcId="{F36050A6-3B23-4BBC-944A-1A05A7EE0566}" destId="{61BB589C-AA16-4780-A882-74A86D6F5059}" srcOrd="0" destOrd="0" presId="urn:microsoft.com/office/officeart/2005/8/layout/cycle3"/>
    <dgm:cxn modelId="{2791CA0D-B9FB-4AE3-B20A-E313D0AB4EC8}" type="presParOf" srcId="{F36050A6-3B23-4BBC-944A-1A05A7EE0566}" destId="{098F99D1-B426-4EB8-B44D-141E940C48E1}" srcOrd="1" destOrd="0" presId="urn:microsoft.com/office/officeart/2005/8/layout/cycle3"/>
    <dgm:cxn modelId="{3E92E780-4BEC-4453-807F-ADCB423C322A}" type="presParOf" srcId="{F36050A6-3B23-4BBC-944A-1A05A7EE0566}" destId="{3A075D1E-417B-4564-8E56-69431D9AE839}" srcOrd="2" destOrd="0" presId="urn:microsoft.com/office/officeart/2005/8/layout/cycle3"/>
    <dgm:cxn modelId="{C36911F1-2709-4530-85A1-3A635A4A61EC}" type="presParOf" srcId="{F36050A6-3B23-4BBC-944A-1A05A7EE0566}" destId="{0F148452-6899-4517-93FE-06C3B5D0428D}" srcOrd="3" destOrd="0" presId="urn:microsoft.com/office/officeart/2005/8/layout/cycle3"/>
    <dgm:cxn modelId="{746282D4-717E-4951-BDEC-CEC35AB13B78}" type="presParOf" srcId="{F36050A6-3B23-4BBC-944A-1A05A7EE0566}" destId="{DCD0956C-5CE4-48DD-A0AE-A9EC66426342}" srcOrd="4" destOrd="0" presId="urn:microsoft.com/office/officeart/2005/8/layout/cycle3"/>
    <dgm:cxn modelId="{73A34578-EB5F-4C6A-B955-747B9EADC692}" type="presParOf" srcId="{F36050A6-3B23-4BBC-944A-1A05A7EE0566}" destId="{81C12EA6-2D07-4A0D-9D9A-A539671D60CE}" srcOrd="5" destOrd="0" presId="urn:microsoft.com/office/officeart/2005/8/layout/cycle3"/>
    <dgm:cxn modelId="{C318695F-9316-4ECF-82F9-2BF3A1D340E5}" type="presParOf" srcId="{F36050A6-3B23-4BBC-944A-1A05A7EE0566}" destId="{B0139568-2A28-4F96-AEB1-0DC4F3553A3E}" srcOrd="6"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94BA9D-42A7-4F2F-B9A0-AEAF74C90239}"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D6726FD1-BAAC-4EEE-8A3E-F5F9E1091B58}">
      <dgm:prSet phldrT="[Text]"/>
      <dgm:spPr/>
      <dgm:t>
        <a:bodyPr/>
        <a:lstStyle/>
        <a:p>
          <a:r>
            <a:rPr lang="en-US" dirty="0"/>
            <a:t>Identify area </a:t>
          </a:r>
        </a:p>
      </dgm:t>
    </dgm:pt>
    <dgm:pt modelId="{639FB22F-36BF-4E12-B95D-3680B33C8B25}" type="parTrans" cxnId="{1C3A562A-DB84-445B-9C88-739827D7AEBF}">
      <dgm:prSet/>
      <dgm:spPr/>
      <dgm:t>
        <a:bodyPr/>
        <a:lstStyle/>
        <a:p>
          <a:endParaRPr lang="en-US"/>
        </a:p>
      </dgm:t>
    </dgm:pt>
    <dgm:pt modelId="{1B121E50-E337-4ED4-9FDF-888E745F83B9}" type="sibTrans" cxnId="{1C3A562A-DB84-445B-9C88-739827D7AEBF}">
      <dgm:prSet/>
      <dgm:spPr/>
      <dgm:t>
        <a:bodyPr/>
        <a:lstStyle/>
        <a:p>
          <a:endParaRPr lang="en-US"/>
        </a:p>
      </dgm:t>
    </dgm:pt>
    <dgm:pt modelId="{E3E27265-3F9D-49A9-A189-591B8D78DF22}">
      <dgm:prSet phldrT="[Text]"/>
      <dgm:spPr/>
      <dgm:t>
        <a:bodyPr/>
        <a:lstStyle/>
        <a:p>
          <a:r>
            <a:rPr lang="en-US" dirty="0"/>
            <a:t>Determine asset value</a:t>
          </a:r>
        </a:p>
      </dgm:t>
    </dgm:pt>
    <dgm:pt modelId="{7A7F9102-2916-4957-9687-5CCE59AD4BBD}" type="parTrans" cxnId="{180A9536-19FE-4AD2-A9ED-45A4F6CFB310}">
      <dgm:prSet/>
      <dgm:spPr/>
      <dgm:t>
        <a:bodyPr/>
        <a:lstStyle/>
        <a:p>
          <a:endParaRPr lang="en-US"/>
        </a:p>
      </dgm:t>
    </dgm:pt>
    <dgm:pt modelId="{EEB4113F-A46F-41E2-8C4A-FD215E2B5159}" type="sibTrans" cxnId="{180A9536-19FE-4AD2-A9ED-45A4F6CFB310}">
      <dgm:prSet/>
      <dgm:spPr/>
      <dgm:t>
        <a:bodyPr/>
        <a:lstStyle/>
        <a:p>
          <a:endParaRPr lang="en-US"/>
        </a:p>
      </dgm:t>
    </dgm:pt>
    <dgm:pt modelId="{DBB5E112-8DEC-49DA-8387-E3D5D348D8D8}">
      <dgm:prSet phldrT="[Text]"/>
      <dgm:spPr/>
      <dgm:t>
        <a:bodyPr/>
        <a:lstStyle/>
        <a:p>
          <a:r>
            <a:rPr lang="en-US" dirty="0"/>
            <a:t>Determine likelihood of aggression</a:t>
          </a:r>
        </a:p>
      </dgm:t>
    </dgm:pt>
    <dgm:pt modelId="{262748E0-033C-4E41-9E58-A95C9793359E}" type="parTrans" cxnId="{74A86D2F-0594-4BBA-B49E-221EAB1B168D}">
      <dgm:prSet/>
      <dgm:spPr/>
      <dgm:t>
        <a:bodyPr/>
        <a:lstStyle/>
        <a:p>
          <a:endParaRPr lang="en-US"/>
        </a:p>
      </dgm:t>
    </dgm:pt>
    <dgm:pt modelId="{68A1DD72-6C5D-4602-A78B-9EA56D90C53B}" type="sibTrans" cxnId="{74A86D2F-0594-4BBA-B49E-221EAB1B168D}">
      <dgm:prSet/>
      <dgm:spPr/>
      <dgm:t>
        <a:bodyPr/>
        <a:lstStyle/>
        <a:p>
          <a:endParaRPr lang="en-US"/>
        </a:p>
      </dgm:t>
    </dgm:pt>
    <dgm:pt modelId="{FDCE379C-AF8E-4474-A49B-2B70B4040523}">
      <dgm:prSet phldrT="[Text]"/>
      <dgm:spPr/>
      <dgm:t>
        <a:bodyPr/>
        <a:lstStyle/>
        <a:p>
          <a:r>
            <a:rPr lang="en-US" dirty="0"/>
            <a:t>Determine risk level</a:t>
          </a:r>
        </a:p>
      </dgm:t>
    </dgm:pt>
    <dgm:pt modelId="{EC916099-FF01-43D4-B7ED-37D23615D109}" type="parTrans" cxnId="{60D6E247-7F1B-4AD8-9AAF-7A87E6A35B51}">
      <dgm:prSet/>
      <dgm:spPr/>
      <dgm:t>
        <a:bodyPr/>
        <a:lstStyle/>
        <a:p>
          <a:endParaRPr lang="en-US"/>
        </a:p>
      </dgm:t>
    </dgm:pt>
    <dgm:pt modelId="{FA35FCE9-E4D7-4B42-86DA-06381FFD16F4}" type="sibTrans" cxnId="{60D6E247-7F1B-4AD8-9AAF-7A87E6A35B51}">
      <dgm:prSet/>
      <dgm:spPr/>
      <dgm:t>
        <a:bodyPr/>
        <a:lstStyle/>
        <a:p>
          <a:endParaRPr lang="en-US"/>
        </a:p>
      </dgm:t>
    </dgm:pt>
    <dgm:pt modelId="{BC8E1FDD-246B-40C2-9896-7B87558D4857}">
      <dgm:prSet phldrT="[Text]"/>
      <dgm:spPr/>
      <dgm:t>
        <a:bodyPr/>
        <a:lstStyle/>
        <a:p>
          <a:r>
            <a:rPr lang="en-US" dirty="0"/>
            <a:t>Determine required protective measures</a:t>
          </a:r>
        </a:p>
      </dgm:t>
    </dgm:pt>
    <dgm:pt modelId="{1AA33CD2-731F-4470-A9EA-5B9020818F10}" type="parTrans" cxnId="{98095789-63F0-4657-831D-16645561B52A}">
      <dgm:prSet/>
      <dgm:spPr/>
      <dgm:t>
        <a:bodyPr/>
        <a:lstStyle/>
        <a:p>
          <a:endParaRPr lang="en-US"/>
        </a:p>
      </dgm:t>
    </dgm:pt>
    <dgm:pt modelId="{2D7DE52E-C215-414E-8A22-2037D6C89CE5}" type="sibTrans" cxnId="{98095789-63F0-4657-831D-16645561B52A}">
      <dgm:prSet/>
      <dgm:spPr/>
      <dgm:t>
        <a:bodyPr/>
        <a:lstStyle/>
        <a:p>
          <a:endParaRPr lang="en-US"/>
        </a:p>
      </dgm:t>
    </dgm:pt>
    <dgm:pt modelId="{A58247AD-4DDF-4B46-9D90-9A1D2D5FAB44}">
      <dgm:prSet/>
      <dgm:spPr/>
      <dgm:t>
        <a:bodyPr/>
        <a:lstStyle/>
        <a:p>
          <a:r>
            <a:rPr lang="en-US" dirty="0"/>
            <a:t>Identify asset </a:t>
          </a:r>
        </a:p>
      </dgm:t>
    </dgm:pt>
    <dgm:pt modelId="{3CFFEC50-EE28-44F2-A4C8-975C89D7E8F4}" type="parTrans" cxnId="{3DBC948E-C2D0-477A-926F-A399FD82B94F}">
      <dgm:prSet/>
      <dgm:spPr/>
      <dgm:t>
        <a:bodyPr/>
        <a:lstStyle/>
        <a:p>
          <a:endParaRPr lang="en-US"/>
        </a:p>
      </dgm:t>
    </dgm:pt>
    <dgm:pt modelId="{B4BA25F1-402B-4A11-A7C0-6CDE7025E3D2}" type="sibTrans" cxnId="{3DBC948E-C2D0-477A-926F-A399FD82B94F}">
      <dgm:prSet/>
      <dgm:spPr/>
      <dgm:t>
        <a:bodyPr/>
        <a:lstStyle/>
        <a:p>
          <a:endParaRPr lang="en-US"/>
        </a:p>
      </dgm:t>
    </dgm:pt>
    <dgm:pt modelId="{33E31450-2B3C-4476-A73A-D9AD8D61EDEF}" type="pres">
      <dgm:prSet presAssocID="{DC94BA9D-42A7-4F2F-B9A0-AEAF74C90239}" presName="Name0" presStyleCnt="0">
        <dgm:presLayoutVars>
          <dgm:dir/>
          <dgm:resizeHandles val="exact"/>
        </dgm:presLayoutVars>
      </dgm:prSet>
      <dgm:spPr/>
      <dgm:t>
        <a:bodyPr/>
        <a:lstStyle/>
        <a:p>
          <a:endParaRPr lang="en-US"/>
        </a:p>
      </dgm:t>
    </dgm:pt>
    <dgm:pt modelId="{F36050A6-3B23-4BBC-944A-1A05A7EE0566}" type="pres">
      <dgm:prSet presAssocID="{DC94BA9D-42A7-4F2F-B9A0-AEAF74C90239}" presName="cycle" presStyleCnt="0"/>
      <dgm:spPr/>
    </dgm:pt>
    <dgm:pt modelId="{61BB589C-AA16-4780-A882-74A86D6F5059}" type="pres">
      <dgm:prSet presAssocID="{D6726FD1-BAAC-4EEE-8A3E-F5F9E1091B58}" presName="nodeFirstNode" presStyleLbl="node1" presStyleIdx="0" presStyleCnt="6">
        <dgm:presLayoutVars>
          <dgm:bulletEnabled val="1"/>
        </dgm:presLayoutVars>
      </dgm:prSet>
      <dgm:spPr/>
      <dgm:t>
        <a:bodyPr/>
        <a:lstStyle/>
        <a:p>
          <a:endParaRPr lang="en-US"/>
        </a:p>
      </dgm:t>
    </dgm:pt>
    <dgm:pt modelId="{098F99D1-B426-4EB8-B44D-141E940C48E1}" type="pres">
      <dgm:prSet presAssocID="{1B121E50-E337-4ED4-9FDF-888E745F83B9}" presName="sibTransFirstNode" presStyleLbl="bgShp" presStyleIdx="0" presStyleCnt="1"/>
      <dgm:spPr/>
      <dgm:t>
        <a:bodyPr/>
        <a:lstStyle/>
        <a:p>
          <a:endParaRPr lang="en-US"/>
        </a:p>
      </dgm:t>
    </dgm:pt>
    <dgm:pt modelId="{3A075D1E-417B-4564-8E56-69431D9AE839}" type="pres">
      <dgm:prSet presAssocID="{A58247AD-4DDF-4B46-9D90-9A1D2D5FAB44}" presName="nodeFollowingNodes" presStyleLbl="node1" presStyleIdx="1" presStyleCnt="6">
        <dgm:presLayoutVars>
          <dgm:bulletEnabled val="1"/>
        </dgm:presLayoutVars>
      </dgm:prSet>
      <dgm:spPr/>
      <dgm:t>
        <a:bodyPr/>
        <a:lstStyle/>
        <a:p>
          <a:endParaRPr lang="en-US"/>
        </a:p>
      </dgm:t>
    </dgm:pt>
    <dgm:pt modelId="{0F148452-6899-4517-93FE-06C3B5D0428D}" type="pres">
      <dgm:prSet presAssocID="{E3E27265-3F9D-49A9-A189-591B8D78DF22}" presName="nodeFollowingNodes" presStyleLbl="node1" presStyleIdx="2" presStyleCnt="6">
        <dgm:presLayoutVars>
          <dgm:bulletEnabled val="1"/>
        </dgm:presLayoutVars>
      </dgm:prSet>
      <dgm:spPr/>
      <dgm:t>
        <a:bodyPr/>
        <a:lstStyle/>
        <a:p>
          <a:endParaRPr lang="en-US"/>
        </a:p>
      </dgm:t>
    </dgm:pt>
    <dgm:pt modelId="{DCD0956C-5CE4-48DD-A0AE-A9EC66426342}" type="pres">
      <dgm:prSet presAssocID="{DBB5E112-8DEC-49DA-8387-E3D5D348D8D8}" presName="nodeFollowingNodes" presStyleLbl="node1" presStyleIdx="3" presStyleCnt="6">
        <dgm:presLayoutVars>
          <dgm:bulletEnabled val="1"/>
        </dgm:presLayoutVars>
      </dgm:prSet>
      <dgm:spPr/>
      <dgm:t>
        <a:bodyPr/>
        <a:lstStyle/>
        <a:p>
          <a:endParaRPr lang="en-US"/>
        </a:p>
      </dgm:t>
    </dgm:pt>
    <dgm:pt modelId="{81C12EA6-2D07-4A0D-9D9A-A539671D60CE}" type="pres">
      <dgm:prSet presAssocID="{FDCE379C-AF8E-4474-A49B-2B70B4040523}" presName="nodeFollowingNodes" presStyleLbl="node1" presStyleIdx="4" presStyleCnt="6">
        <dgm:presLayoutVars>
          <dgm:bulletEnabled val="1"/>
        </dgm:presLayoutVars>
      </dgm:prSet>
      <dgm:spPr/>
      <dgm:t>
        <a:bodyPr/>
        <a:lstStyle/>
        <a:p>
          <a:endParaRPr lang="en-US"/>
        </a:p>
      </dgm:t>
    </dgm:pt>
    <dgm:pt modelId="{B0139568-2A28-4F96-AEB1-0DC4F3553A3E}" type="pres">
      <dgm:prSet presAssocID="{BC8E1FDD-246B-40C2-9896-7B87558D4857}" presName="nodeFollowingNodes" presStyleLbl="node1" presStyleIdx="5" presStyleCnt="6">
        <dgm:presLayoutVars>
          <dgm:bulletEnabled val="1"/>
        </dgm:presLayoutVars>
      </dgm:prSet>
      <dgm:spPr/>
      <dgm:t>
        <a:bodyPr/>
        <a:lstStyle/>
        <a:p>
          <a:endParaRPr lang="en-US"/>
        </a:p>
      </dgm:t>
    </dgm:pt>
  </dgm:ptLst>
  <dgm:cxnLst>
    <dgm:cxn modelId="{FF2F117B-9EA2-4BE3-8F66-C6CC1D30E496}" type="presOf" srcId="{FDCE379C-AF8E-4474-A49B-2B70B4040523}" destId="{81C12EA6-2D07-4A0D-9D9A-A539671D60CE}" srcOrd="0" destOrd="0" presId="urn:microsoft.com/office/officeart/2005/8/layout/cycle3"/>
    <dgm:cxn modelId="{2F960C10-E3E4-4684-8481-1D5B83820E37}" type="presOf" srcId="{E3E27265-3F9D-49A9-A189-591B8D78DF22}" destId="{0F148452-6899-4517-93FE-06C3B5D0428D}" srcOrd="0" destOrd="0" presId="urn:microsoft.com/office/officeart/2005/8/layout/cycle3"/>
    <dgm:cxn modelId="{74A86D2F-0594-4BBA-B49E-221EAB1B168D}" srcId="{DC94BA9D-42A7-4F2F-B9A0-AEAF74C90239}" destId="{DBB5E112-8DEC-49DA-8387-E3D5D348D8D8}" srcOrd="3" destOrd="0" parTransId="{262748E0-033C-4E41-9E58-A95C9793359E}" sibTransId="{68A1DD72-6C5D-4602-A78B-9EA56D90C53B}"/>
    <dgm:cxn modelId="{1B8EFDCA-0A5A-4DFB-9F82-AF8076E7154B}" type="presOf" srcId="{DBB5E112-8DEC-49DA-8387-E3D5D348D8D8}" destId="{DCD0956C-5CE4-48DD-A0AE-A9EC66426342}" srcOrd="0" destOrd="0" presId="urn:microsoft.com/office/officeart/2005/8/layout/cycle3"/>
    <dgm:cxn modelId="{B9741677-2CFF-45EE-AECC-93F92F5C32FA}" type="presOf" srcId="{DC94BA9D-42A7-4F2F-B9A0-AEAF74C90239}" destId="{33E31450-2B3C-4476-A73A-D9AD8D61EDEF}" srcOrd="0" destOrd="0" presId="urn:microsoft.com/office/officeart/2005/8/layout/cycle3"/>
    <dgm:cxn modelId="{1C3A562A-DB84-445B-9C88-739827D7AEBF}" srcId="{DC94BA9D-42A7-4F2F-B9A0-AEAF74C90239}" destId="{D6726FD1-BAAC-4EEE-8A3E-F5F9E1091B58}" srcOrd="0" destOrd="0" parTransId="{639FB22F-36BF-4E12-B95D-3680B33C8B25}" sibTransId="{1B121E50-E337-4ED4-9FDF-888E745F83B9}"/>
    <dgm:cxn modelId="{60D6E247-7F1B-4AD8-9AAF-7A87E6A35B51}" srcId="{DC94BA9D-42A7-4F2F-B9A0-AEAF74C90239}" destId="{FDCE379C-AF8E-4474-A49B-2B70B4040523}" srcOrd="4" destOrd="0" parTransId="{EC916099-FF01-43D4-B7ED-37D23615D109}" sibTransId="{FA35FCE9-E4D7-4B42-86DA-06381FFD16F4}"/>
    <dgm:cxn modelId="{ABAC5E95-F62B-4822-8347-76EF6A0DC96E}" type="presOf" srcId="{BC8E1FDD-246B-40C2-9896-7B87558D4857}" destId="{B0139568-2A28-4F96-AEB1-0DC4F3553A3E}" srcOrd="0" destOrd="0" presId="urn:microsoft.com/office/officeart/2005/8/layout/cycle3"/>
    <dgm:cxn modelId="{E2ACEE19-81FE-4BDB-BECA-08387AA153A1}" type="presOf" srcId="{D6726FD1-BAAC-4EEE-8A3E-F5F9E1091B58}" destId="{61BB589C-AA16-4780-A882-74A86D6F5059}" srcOrd="0" destOrd="0" presId="urn:microsoft.com/office/officeart/2005/8/layout/cycle3"/>
    <dgm:cxn modelId="{3DBC948E-C2D0-477A-926F-A399FD82B94F}" srcId="{DC94BA9D-42A7-4F2F-B9A0-AEAF74C90239}" destId="{A58247AD-4DDF-4B46-9D90-9A1D2D5FAB44}" srcOrd="1" destOrd="0" parTransId="{3CFFEC50-EE28-44F2-A4C8-975C89D7E8F4}" sibTransId="{B4BA25F1-402B-4A11-A7C0-6CDE7025E3D2}"/>
    <dgm:cxn modelId="{98095789-63F0-4657-831D-16645561B52A}" srcId="{DC94BA9D-42A7-4F2F-B9A0-AEAF74C90239}" destId="{BC8E1FDD-246B-40C2-9896-7B87558D4857}" srcOrd="5" destOrd="0" parTransId="{1AA33CD2-731F-4470-A9EA-5B9020818F10}" sibTransId="{2D7DE52E-C215-414E-8A22-2037D6C89CE5}"/>
    <dgm:cxn modelId="{4C742D5F-2F1C-43EF-8852-FFABEFAB3B55}" type="presOf" srcId="{1B121E50-E337-4ED4-9FDF-888E745F83B9}" destId="{098F99D1-B426-4EB8-B44D-141E940C48E1}" srcOrd="0" destOrd="0" presId="urn:microsoft.com/office/officeart/2005/8/layout/cycle3"/>
    <dgm:cxn modelId="{180A9536-19FE-4AD2-A9ED-45A4F6CFB310}" srcId="{DC94BA9D-42A7-4F2F-B9A0-AEAF74C90239}" destId="{E3E27265-3F9D-49A9-A189-591B8D78DF22}" srcOrd="2" destOrd="0" parTransId="{7A7F9102-2916-4957-9687-5CCE59AD4BBD}" sibTransId="{EEB4113F-A46F-41E2-8C4A-FD215E2B5159}"/>
    <dgm:cxn modelId="{5833FBB0-3DC2-4F62-850E-205BA16F3D96}" type="presOf" srcId="{A58247AD-4DDF-4B46-9D90-9A1D2D5FAB44}" destId="{3A075D1E-417B-4564-8E56-69431D9AE839}" srcOrd="0" destOrd="0" presId="urn:microsoft.com/office/officeart/2005/8/layout/cycle3"/>
    <dgm:cxn modelId="{FAC3910B-9743-479C-8290-BB14A17D7B8A}" type="presParOf" srcId="{33E31450-2B3C-4476-A73A-D9AD8D61EDEF}" destId="{F36050A6-3B23-4BBC-944A-1A05A7EE0566}" srcOrd="0" destOrd="0" presId="urn:microsoft.com/office/officeart/2005/8/layout/cycle3"/>
    <dgm:cxn modelId="{B4CB25EC-62DE-4DAA-8C4C-78A38999D3F3}" type="presParOf" srcId="{F36050A6-3B23-4BBC-944A-1A05A7EE0566}" destId="{61BB589C-AA16-4780-A882-74A86D6F5059}" srcOrd="0" destOrd="0" presId="urn:microsoft.com/office/officeart/2005/8/layout/cycle3"/>
    <dgm:cxn modelId="{5A853800-9DE0-40B8-B660-B792D6400AAC}" type="presParOf" srcId="{F36050A6-3B23-4BBC-944A-1A05A7EE0566}" destId="{098F99D1-B426-4EB8-B44D-141E940C48E1}" srcOrd="1" destOrd="0" presId="urn:microsoft.com/office/officeart/2005/8/layout/cycle3"/>
    <dgm:cxn modelId="{B18AC2DE-5930-4294-AD2B-E4EA3BB812D0}" type="presParOf" srcId="{F36050A6-3B23-4BBC-944A-1A05A7EE0566}" destId="{3A075D1E-417B-4564-8E56-69431D9AE839}" srcOrd="2" destOrd="0" presId="urn:microsoft.com/office/officeart/2005/8/layout/cycle3"/>
    <dgm:cxn modelId="{18521C59-8F73-479B-9770-ED51C3BF3350}" type="presParOf" srcId="{F36050A6-3B23-4BBC-944A-1A05A7EE0566}" destId="{0F148452-6899-4517-93FE-06C3B5D0428D}" srcOrd="3" destOrd="0" presId="urn:microsoft.com/office/officeart/2005/8/layout/cycle3"/>
    <dgm:cxn modelId="{EA3247FE-6EF5-45C4-B26B-6661DDA6FF68}" type="presParOf" srcId="{F36050A6-3B23-4BBC-944A-1A05A7EE0566}" destId="{DCD0956C-5CE4-48DD-A0AE-A9EC66426342}" srcOrd="4" destOrd="0" presId="urn:microsoft.com/office/officeart/2005/8/layout/cycle3"/>
    <dgm:cxn modelId="{A80F563C-228D-45BA-B320-0D2AECD32E58}" type="presParOf" srcId="{F36050A6-3B23-4BBC-944A-1A05A7EE0566}" destId="{81C12EA6-2D07-4A0D-9D9A-A539671D60CE}" srcOrd="5" destOrd="0" presId="urn:microsoft.com/office/officeart/2005/8/layout/cycle3"/>
    <dgm:cxn modelId="{E8C45896-ADE5-45CE-9A3A-CB70C4A27087}" type="presParOf" srcId="{F36050A6-3B23-4BBC-944A-1A05A7EE0566}" destId="{B0139568-2A28-4F96-AEB1-0DC4F3553A3E}" srcOrd="6"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C94BA9D-42A7-4F2F-B9A0-AEAF74C90239}"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D6726FD1-BAAC-4EEE-8A3E-F5F9E1091B58}">
      <dgm:prSet phldrT="[Text]"/>
      <dgm:spPr/>
      <dgm:t>
        <a:bodyPr/>
        <a:lstStyle/>
        <a:p>
          <a:r>
            <a:rPr lang="en-US" dirty="0"/>
            <a:t>Identify area </a:t>
          </a:r>
        </a:p>
      </dgm:t>
    </dgm:pt>
    <dgm:pt modelId="{639FB22F-36BF-4E12-B95D-3680B33C8B25}" type="parTrans" cxnId="{1C3A562A-DB84-445B-9C88-739827D7AEBF}">
      <dgm:prSet/>
      <dgm:spPr/>
      <dgm:t>
        <a:bodyPr/>
        <a:lstStyle/>
        <a:p>
          <a:endParaRPr lang="en-US"/>
        </a:p>
      </dgm:t>
    </dgm:pt>
    <dgm:pt modelId="{1B121E50-E337-4ED4-9FDF-888E745F83B9}" type="sibTrans" cxnId="{1C3A562A-DB84-445B-9C88-739827D7AEBF}">
      <dgm:prSet/>
      <dgm:spPr/>
      <dgm:t>
        <a:bodyPr/>
        <a:lstStyle/>
        <a:p>
          <a:endParaRPr lang="en-US"/>
        </a:p>
      </dgm:t>
    </dgm:pt>
    <dgm:pt modelId="{E3E27265-3F9D-49A9-A189-591B8D78DF22}">
      <dgm:prSet phldrT="[Text]"/>
      <dgm:spPr/>
      <dgm:t>
        <a:bodyPr/>
        <a:lstStyle/>
        <a:p>
          <a:r>
            <a:rPr lang="en-US" dirty="0"/>
            <a:t>Determine asset value</a:t>
          </a:r>
        </a:p>
      </dgm:t>
    </dgm:pt>
    <dgm:pt modelId="{7A7F9102-2916-4957-9687-5CCE59AD4BBD}" type="parTrans" cxnId="{180A9536-19FE-4AD2-A9ED-45A4F6CFB310}">
      <dgm:prSet/>
      <dgm:spPr/>
      <dgm:t>
        <a:bodyPr/>
        <a:lstStyle/>
        <a:p>
          <a:endParaRPr lang="en-US"/>
        </a:p>
      </dgm:t>
    </dgm:pt>
    <dgm:pt modelId="{EEB4113F-A46F-41E2-8C4A-FD215E2B5159}" type="sibTrans" cxnId="{180A9536-19FE-4AD2-A9ED-45A4F6CFB310}">
      <dgm:prSet/>
      <dgm:spPr/>
      <dgm:t>
        <a:bodyPr/>
        <a:lstStyle/>
        <a:p>
          <a:endParaRPr lang="en-US"/>
        </a:p>
      </dgm:t>
    </dgm:pt>
    <dgm:pt modelId="{DBB5E112-8DEC-49DA-8387-E3D5D348D8D8}">
      <dgm:prSet phldrT="[Text]"/>
      <dgm:spPr/>
      <dgm:t>
        <a:bodyPr/>
        <a:lstStyle/>
        <a:p>
          <a:r>
            <a:rPr lang="en-US" dirty="0"/>
            <a:t>Determine likelihood of aggression</a:t>
          </a:r>
        </a:p>
      </dgm:t>
    </dgm:pt>
    <dgm:pt modelId="{262748E0-033C-4E41-9E58-A95C9793359E}" type="parTrans" cxnId="{74A86D2F-0594-4BBA-B49E-221EAB1B168D}">
      <dgm:prSet/>
      <dgm:spPr/>
      <dgm:t>
        <a:bodyPr/>
        <a:lstStyle/>
        <a:p>
          <a:endParaRPr lang="en-US"/>
        </a:p>
      </dgm:t>
    </dgm:pt>
    <dgm:pt modelId="{68A1DD72-6C5D-4602-A78B-9EA56D90C53B}" type="sibTrans" cxnId="{74A86D2F-0594-4BBA-B49E-221EAB1B168D}">
      <dgm:prSet/>
      <dgm:spPr/>
      <dgm:t>
        <a:bodyPr/>
        <a:lstStyle/>
        <a:p>
          <a:endParaRPr lang="en-US"/>
        </a:p>
      </dgm:t>
    </dgm:pt>
    <dgm:pt modelId="{FDCE379C-AF8E-4474-A49B-2B70B4040523}">
      <dgm:prSet phldrT="[Text]"/>
      <dgm:spPr/>
      <dgm:t>
        <a:bodyPr/>
        <a:lstStyle/>
        <a:p>
          <a:r>
            <a:rPr lang="en-US" dirty="0"/>
            <a:t>Determine risk level</a:t>
          </a:r>
        </a:p>
      </dgm:t>
    </dgm:pt>
    <dgm:pt modelId="{EC916099-FF01-43D4-B7ED-37D23615D109}" type="parTrans" cxnId="{60D6E247-7F1B-4AD8-9AAF-7A87E6A35B51}">
      <dgm:prSet/>
      <dgm:spPr/>
      <dgm:t>
        <a:bodyPr/>
        <a:lstStyle/>
        <a:p>
          <a:endParaRPr lang="en-US"/>
        </a:p>
      </dgm:t>
    </dgm:pt>
    <dgm:pt modelId="{FA35FCE9-E4D7-4B42-86DA-06381FFD16F4}" type="sibTrans" cxnId="{60D6E247-7F1B-4AD8-9AAF-7A87E6A35B51}">
      <dgm:prSet/>
      <dgm:spPr/>
      <dgm:t>
        <a:bodyPr/>
        <a:lstStyle/>
        <a:p>
          <a:endParaRPr lang="en-US"/>
        </a:p>
      </dgm:t>
    </dgm:pt>
    <dgm:pt modelId="{BC8E1FDD-246B-40C2-9896-7B87558D4857}">
      <dgm:prSet phldrT="[Text]"/>
      <dgm:spPr/>
      <dgm:t>
        <a:bodyPr/>
        <a:lstStyle/>
        <a:p>
          <a:r>
            <a:rPr lang="en-US" dirty="0"/>
            <a:t>Determine required protective measures</a:t>
          </a:r>
        </a:p>
      </dgm:t>
    </dgm:pt>
    <dgm:pt modelId="{1AA33CD2-731F-4470-A9EA-5B9020818F10}" type="parTrans" cxnId="{98095789-63F0-4657-831D-16645561B52A}">
      <dgm:prSet/>
      <dgm:spPr/>
      <dgm:t>
        <a:bodyPr/>
        <a:lstStyle/>
        <a:p>
          <a:endParaRPr lang="en-US"/>
        </a:p>
      </dgm:t>
    </dgm:pt>
    <dgm:pt modelId="{2D7DE52E-C215-414E-8A22-2037D6C89CE5}" type="sibTrans" cxnId="{98095789-63F0-4657-831D-16645561B52A}">
      <dgm:prSet/>
      <dgm:spPr/>
      <dgm:t>
        <a:bodyPr/>
        <a:lstStyle/>
        <a:p>
          <a:endParaRPr lang="en-US"/>
        </a:p>
      </dgm:t>
    </dgm:pt>
    <dgm:pt modelId="{A58247AD-4DDF-4B46-9D90-9A1D2D5FAB44}">
      <dgm:prSet/>
      <dgm:spPr/>
      <dgm:t>
        <a:bodyPr/>
        <a:lstStyle/>
        <a:p>
          <a:r>
            <a:rPr lang="en-US" dirty="0"/>
            <a:t>Identify asset </a:t>
          </a:r>
        </a:p>
      </dgm:t>
    </dgm:pt>
    <dgm:pt modelId="{3CFFEC50-EE28-44F2-A4C8-975C89D7E8F4}" type="parTrans" cxnId="{3DBC948E-C2D0-477A-926F-A399FD82B94F}">
      <dgm:prSet/>
      <dgm:spPr/>
      <dgm:t>
        <a:bodyPr/>
        <a:lstStyle/>
        <a:p>
          <a:endParaRPr lang="en-US"/>
        </a:p>
      </dgm:t>
    </dgm:pt>
    <dgm:pt modelId="{B4BA25F1-402B-4A11-A7C0-6CDE7025E3D2}" type="sibTrans" cxnId="{3DBC948E-C2D0-477A-926F-A399FD82B94F}">
      <dgm:prSet/>
      <dgm:spPr/>
      <dgm:t>
        <a:bodyPr/>
        <a:lstStyle/>
        <a:p>
          <a:endParaRPr lang="en-US"/>
        </a:p>
      </dgm:t>
    </dgm:pt>
    <dgm:pt modelId="{33E31450-2B3C-4476-A73A-D9AD8D61EDEF}" type="pres">
      <dgm:prSet presAssocID="{DC94BA9D-42A7-4F2F-B9A0-AEAF74C90239}" presName="Name0" presStyleCnt="0">
        <dgm:presLayoutVars>
          <dgm:dir/>
          <dgm:resizeHandles val="exact"/>
        </dgm:presLayoutVars>
      </dgm:prSet>
      <dgm:spPr/>
      <dgm:t>
        <a:bodyPr/>
        <a:lstStyle/>
        <a:p>
          <a:endParaRPr lang="en-US"/>
        </a:p>
      </dgm:t>
    </dgm:pt>
    <dgm:pt modelId="{F36050A6-3B23-4BBC-944A-1A05A7EE0566}" type="pres">
      <dgm:prSet presAssocID="{DC94BA9D-42A7-4F2F-B9A0-AEAF74C90239}" presName="cycle" presStyleCnt="0"/>
      <dgm:spPr/>
    </dgm:pt>
    <dgm:pt modelId="{61BB589C-AA16-4780-A882-74A86D6F5059}" type="pres">
      <dgm:prSet presAssocID="{D6726FD1-BAAC-4EEE-8A3E-F5F9E1091B58}" presName="nodeFirstNode" presStyleLbl="node1" presStyleIdx="0" presStyleCnt="6">
        <dgm:presLayoutVars>
          <dgm:bulletEnabled val="1"/>
        </dgm:presLayoutVars>
      </dgm:prSet>
      <dgm:spPr/>
      <dgm:t>
        <a:bodyPr/>
        <a:lstStyle/>
        <a:p>
          <a:endParaRPr lang="en-US"/>
        </a:p>
      </dgm:t>
    </dgm:pt>
    <dgm:pt modelId="{098F99D1-B426-4EB8-B44D-141E940C48E1}" type="pres">
      <dgm:prSet presAssocID="{1B121E50-E337-4ED4-9FDF-888E745F83B9}" presName="sibTransFirstNode" presStyleLbl="bgShp" presStyleIdx="0" presStyleCnt="1"/>
      <dgm:spPr/>
      <dgm:t>
        <a:bodyPr/>
        <a:lstStyle/>
        <a:p>
          <a:endParaRPr lang="en-US"/>
        </a:p>
      </dgm:t>
    </dgm:pt>
    <dgm:pt modelId="{3A075D1E-417B-4564-8E56-69431D9AE839}" type="pres">
      <dgm:prSet presAssocID="{A58247AD-4DDF-4B46-9D90-9A1D2D5FAB44}" presName="nodeFollowingNodes" presStyleLbl="node1" presStyleIdx="1" presStyleCnt="6">
        <dgm:presLayoutVars>
          <dgm:bulletEnabled val="1"/>
        </dgm:presLayoutVars>
      </dgm:prSet>
      <dgm:spPr/>
      <dgm:t>
        <a:bodyPr/>
        <a:lstStyle/>
        <a:p>
          <a:endParaRPr lang="en-US"/>
        </a:p>
      </dgm:t>
    </dgm:pt>
    <dgm:pt modelId="{0F148452-6899-4517-93FE-06C3B5D0428D}" type="pres">
      <dgm:prSet presAssocID="{E3E27265-3F9D-49A9-A189-591B8D78DF22}" presName="nodeFollowingNodes" presStyleLbl="node1" presStyleIdx="2" presStyleCnt="6">
        <dgm:presLayoutVars>
          <dgm:bulletEnabled val="1"/>
        </dgm:presLayoutVars>
      </dgm:prSet>
      <dgm:spPr/>
      <dgm:t>
        <a:bodyPr/>
        <a:lstStyle/>
        <a:p>
          <a:endParaRPr lang="en-US"/>
        </a:p>
      </dgm:t>
    </dgm:pt>
    <dgm:pt modelId="{DCD0956C-5CE4-48DD-A0AE-A9EC66426342}" type="pres">
      <dgm:prSet presAssocID="{DBB5E112-8DEC-49DA-8387-E3D5D348D8D8}" presName="nodeFollowingNodes" presStyleLbl="node1" presStyleIdx="3" presStyleCnt="6">
        <dgm:presLayoutVars>
          <dgm:bulletEnabled val="1"/>
        </dgm:presLayoutVars>
      </dgm:prSet>
      <dgm:spPr/>
      <dgm:t>
        <a:bodyPr/>
        <a:lstStyle/>
        <a:p>
          <a:endParaRPr lang="en-US"/>
        </a:p>
      </dgm:t>
    </dgm:pt>
    <dgm:pt modelId="{81C12EA6-2D07-4A0D-9D9A-A539671D60CE}" type="pres">
      <dgm:prSet presAssocID="{FDCE379C-AF8E-4474-A49B-2B70B4040523}" presName="nodeFollowingNodes" presStyleLbl="node1" presStyleIdx="4" presStyleCnt="6">
        <dgm:presLayoutVars>
          <dgm:bulletEnabled val="1"/>
        </dgm:presLayoutVars>
      </dgm:prSet>
      <dgm:spPr/>
      <dgm:t>
        <a:bodyPr/>
        <a:lstStyle/>
        <a:p>
          <a:endParaRPr lang="en-US"/>
        </a:p>
      </dgm:t>
    </dgm:pt>
    <dgm:pt modelId="{B0139568-2A28-4F96-AEB1-0DC4F3553A3E}" type="pres">
      <dgm:prSet presAssocID="{BC8E1FDD-246B-40C2-9896-7B87558D4857}" presName="nodeFollowingNodes" presStyleLbl="node1" presStyleIdx="5" presStyleCnt="6">
        <dgm:presLayoutVars>
          <dgm:bulletEnabled val="1"/>
        </dgm:presLayoutVars>
      </dgm:prSet>
      <dgm:spPr/>
      <dgm:t>
        <a:bodyPr/>
        <a:lstStyle/>
        <a:p>
          <a:endParaRPr lang="en-US"/>
        </a:p>
      </dgm:t>
    </dgm:pt>
  </dgm:ptLst>
  <dgm:cxnLst>
    <dgm:cxn modelId="{249AB6D3-4170-460A-92B0-429EF88CED77}" type="presOf" srcId="{A58247AD-4DDF-4B46-9D90-9A1D2D5FAB44}" destId="{3A075D1E-417B-4564-8E56-69431D9AE839}" srcOrd="0" destOrd="0" presId="urn:microsoft.com/office/officeart/2005/8/layout/cycle3"/>
    <dgm:cxn modelId="{74A86D2F-0594-4BBA-B49E-221EAB1B168D}" srcId="{DC94BA9D-42A7-4F2F-B9A0-AEAF74C90239}" destId="{DBB5E112-8DEC-49DA-8387-E3D5D348D8D8}" srcOrd="3" destOrd="0" parTransId="{262748E0-033C-4E41-9E58-A95C9793359E}" sibTransId="{68A1DD72-6C5D-4602-A78B-9EA56D90C53B}"/>
    <dgm:cxn modelId="{1C3A562A-DB84-445B-9C88-739827D7AEBF}" srcId="{DC94BA9D-42A7-4F2F-B9A0-AEAF74C90239}" destId="{D6726FD1-BAAC-4EEE-8A3E-F5F9E1091B58}" srcOrd="0" destOrd="0" parTransId="{639FB22F-36BF-4E12-B95D-3680B33C8B25}" sibTransId="{1B121E50-E337-4ED4-9FDF-888E745F83B9}"/>
    <dgm:cxn modelId="{60D6E247-7F1B-4AD8-9AAF-7A87E6A35B51}" srcId="{DC94BA9D-42A7-4F2F-B9A0-AEAF74C90239}" destId="{FDCE379C-AF8E-4474-A49B-2B70B4040523}" srcOrd="4" destOrd="0" parTransId="{EC916099-FF01-43D4-B7ED-37D23615D109}" sibTransId="{FA35FCE9-E4D7-4B42-86DA-06381FFD16F4}"/>
    <dgm:cxn modelId="{1C96B2A1-B43A-4F98-B0DF-9488051EE4DE}" type="presOf" srcId="{BC8E1FDD-246B-40C2-9896-7B87558D4857}" destId="{B0139568-2A28-4F96-AEB1-0DC4F3553A3E}" srcOrd="0" destOrd="0" presId="urn:microsoft.com/office/officeart/2005/8/layout/cycle3"/>
    <dgm:cxn modelId="{E2301800-0973-44A5-8745-81C2FE262D18}" type="presOf" srcId="{DBB5E112-8DEC-49DA-8387-E3D5D348D8D8}" destId="{DCD0956C-5CE4-48DD-A0AE-A9EC66426342}" srcOrd="0" destOrd="0" presId="urn:microsoft.com/office/officeart/2005/8/layout/cycle3"/>
    <dgm:cxn modelId="{1BBCA519-E0BC-43B0-B3AC-22757DCEB3B1}" type="presOf" srcId="{1B121E50-E337-4ED4-9FDF-888E745F83B9}" destId="{098F99D1-B426-4EB8-B44D-141E940C48E1}" srcOrd="0" destOrd="0" presId="urn:microsoft.com/office/officeart/2005/8/layout/cycle3"/>
    <dgm:cxn modelId="{2DA9E471-4177-4286-8C0C-4AFD3A344B9E}" type="presOf" srcId="{DC94BA9D-42A7-4F2F-B9A0-AEAF74C90239}" destId="{33E31450-2B3C-4476-A73A-D9AD8D61EDEF}" srcOrd="0" destOrd="0" presId="urn:microsoft.com/office/officeart/2005/8/layout/cycle3"/>
    <dgm:cxn modelId="{397E9231-AEDA-47EA-9018-8CD473E8B0F7}" type="presOf" srcId="{E3E27265-3F9D-49A9-A189-591B8D78DF22}" destId="{0F148452-6899-4517-93FE-06C3B5D0428D}" srcOrd="0" destOrd="0" presId="urn:microsoft.com/office/officeart/2005/8/layout/cycle3"/>
    <dgm:cxn modelId="{3DBC948E-C2D0-477A-926F-A399FD82B94F}" srcId="{DC94BA9D-42A7-4F2F-B9A0-AEAF74C90239}" destId="{A58247AD-4DDF-4B46-9D90-9A1D2D5FAB44}" srcOrd="1" destOrd="0" parTransId="{3CFFEC50-EE28-44F2-A4C8-975C89D7E8F4}" sibTransId="{B4BA25F1-402B-4A11-A7C0-6CDE7025E3D2}"/>
    <dgm:cxn modelId="{98095789-63F0-4657-831D-16645561B52A}" srcId="{DC94BA9D-42A7-4F2F-B9A0-AEAF74C90239}" destId="{BC8E1FDD-246B-40C2-9896-7B87558D4857}" srcOrd="5" destOrd="0" parTransId="{1AA33CD2-731F-4470-A9EA-5B9020818F10}" sibTransId="{2D7DE52E-C215-414E-8A22-2037D6C89CE5}"/>
    <dgm:cxn modelId="{180A9536-19FE-4AD2-A9ED-45A4F6CFB310}" srcId="{DC94BA9D-42A7-4F2F-B9A0-AEAF74C90239}" destId="{E3E27265-3F9D-49A9-A189-591B8D78DF22}" srcOrd="2" destOrd="0" parTransId="{7A7F9102-2916-4957-9687-5CCE59AD4BBD}" sibTransId="{EEB4113F-A46F-41E2-8C4A-FD215E2B5159}"/>
    <dgm:cxn modelId="{6A5D4050-F66B-4DA9-A428-8567592B0CD6}" type="presOf" srcId="{D6726FD1-BAAC-4EEE-8A3E-F5F9E1091B58}" destId="{61BB589C-AA16-4780-A882-74A86D6F5059}" srcOrd="0" destOrd="0" presId="urn:microsoft.com/office/officeart/2005/8/layout/cycle3"/>
    <dgm:cxn modelId="{CEA51F0C-20CA-47EB-8801-734C87567EDE}" type="presOf" srcId="{FDCE379C-AF8E-4474-A49B-2B70B4040523}" destId="{81C12EA6-2D07-4A0D-9D9A-A539671D60CE}" srcOrd="0" destOrd="0" presId="urn:microsoft.com/office/officeart/2005/8/layout/cycle3"/>
    <dgm:cxn modelId="{8AF6B704-6FB6-41BA-AEB9-3BD3782C6463}" type="presParOf" srcId="{33E31450-2B3C-4476-A73A-D9AD8D61EDEF}" destId="{F36050A6-3B23-4BBC-944A-1A05A7EE0566}" srcOrd="0" destOrd="0" presId="urn:microsoft.com/office/officeart/2005/8/layout/cycle3"/>
    <dgm:cxn modelId="{02962E4B-B05E-4ABF-A5B8-ED1A3B66BAA3}" type="presParOf" srcId="{F36050A6-3B23-4BBC-944A-1A05A7EE0566}" destId="{61BB589C-AA16-4780-A882-74A86D6F5059}" srcOrd="0" destOrd="0" presId="urn:microsoft.com/office/officeart/2005/8/layout/cycle3"/>
    <dgm:cxn modelId="{5A091C11-40C6-495E-BEF7-A9FB7F321921}" type="presParOf" srcId="{F36050A6-3B23-4BBC-944A-1A05A7EE0566}" destId="{098F99D1-B426-4EB8-B44D-141E940C48E1}" srcOrd="1" destOrd="0" presId="urn:microsoft.com/office/officeart/2005/8/layout/cycle3"/>
    <dgm:cxn modelId="{C91CE273-998B-4745-8DA0-7E615081593A}" type="presParOf" srcId="{F36050A6-3B23-4BBC-944A-1A05A7EE0566}" destId="{3A075D1E-417B-4564-8E56-69431D9AE839}" srcOrd="2" destOrd="0" presId="urn:microsoft.com/office/officeart/2005/8/layout/cycle3"/>
    <dgm:cxn modelId="{F07BA3BC-7B7F-48BC-AEC2-169B5A0763BB}" type="presParOf" srcId="{F36050A6-3B23-4BBC-944A-1A05A7EE0566}" destId="{0F148452-6899-4517-93FE-06C3B5D0428D}" srcOrd="3" destOrd="0" presId="urn:microsoft.com/office/officeart/2005/8/layout/cycle3"/>
    <dgm:cxn modelId="{9B84970F-5413-40CF-AAA4-379A2F0AB08F}" type="presParOf" srcId="{F36050A6-3B23-4BBC-944A-1A05A7EE0566}" destId="{DCD0956C-5CE4-48DD-A0AE-A9EC66426342}" srcOrd="4" destOrd="0" presId="urn:microsoft.com/office/officeart/2005/8/layout/cycle3"/>
    <dgm:cxn modelId="{F44CEB7A-9EDF-4777-BA68-90A5FAB23500}" type="presParOf" srcId="{F36050A6-3B23-4BBC-944A-1A05A7EE0566}" destId="{81C12EA6-2D07-4A0D-9D9A-A539671D60CE}" srcOrd="5" destOrd="0" presId="urn:microsoft.com/office/officeart/2005/8/layout/cycle3"/>
    <dgm:cxn modelId="{0A4FBFBD-6490-4203-9829-96A625FC9BC9}" type="presParOf" srcId="{F36050A6-3B23-4BBC-944A-1A05A7EE0566}" destId="{B0139568-2A28-4F96-AEB1-0DC4F3553A3E}" srcOrd="6"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C94BA9D-42A7-4F2F-B9A0-AEAF74C90239}"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D6726FD1-BAAC-4EEE-8A3E-F5F9E1091B58}">
      <dgm:prSet phldrT="[Text]"/>
      <dgm:spPr/>
      <dgm:t>
        <a:bodyPr/>
        <a:lstStyle/>
        <a:p>
          <a:r>
            <a:rPr lang="en-US" dirty="0"/>
            <a:t>Identify area </a:t>
          </a:r>
        </a:p>
      </dgm:t>
    </dgm:pt>
    <dgm:pt modelId="{639FB22F-36BF-4E12-B95D-3680B33C8B25}" type="parTrans" cxnId="{1C3A562A-DB84-445B-9C88-739827D7AEBF}">
      <dgm:prSet/>
      <dgm:spPr/>
      <dgm:t>
        <a:bodyPr/>
        <a:lstStyle/>
        <a:p>
          <a:endParaRPr lang="en-US"/>
        </a:p>
      </dgm:t>
    </dgm:pt>
    <dgm:pt modelId="{1B121E50-E337-4ED4-9FDF-888E745F83B9}" type="sibTrans" cxnId="{1C3A562A-DB84-445B-9C88-739827D7AEBF}">
      <dgm:prSet/>
      <dgm:spPr/>
      <dgm:t>
        <a:bodyPr/>
        <a:lstStyle/>
        <a:p>
          <a:endParaRPr lang="en-US"/>
        </a:p>
      </dgm:t>
    </dgm:pt>
    <dgm:pt modelId="{E3E27265-3F9D-49A9-A189-591B8D78DF22}">
      <dgm:prSet phldrT="[Text]"/>
      <dgm:spPr/>
      <dgm:t>
        <a:bodyPr/>
        <a:lstStyle/>
        <a:p>
          <a:r>
            <a:rPr lang="en-US" dirty="0"/>
            <a:t>Determine asset value</a:t>
          </a:r>
        </a:p>
      </dgm:t>
    </dgm:pt>
    <dgm:pt modelId="{7A7F9102-2916-4957-9687-5CCE59AD4BBD}" type="parTrans" cxnId="{180A9536-19FE-4AD2-A9ED-45A4F6CFB310}">
      <dgm:prSet/>
      <dgm:spPr/>
      <dgm:t>
        <a:bodyPr/>
        <a:lstStyle/>
        <a:p>
          <a:endParaRPr lang="en-US"/>
        </a:p>
      </dgm:t>
    </dgm:pt>
    <dgm:pt modelId="{EEB4113F-A46F-41E2-8C4A-FD215E2B5159}" type="sibTrans" cxnId="{180A9536-19FE-4AD2-A9ED-45A4F6CFB310}">
      <dgm:prSet/>
      <dgm:spPr/>
      <dgm:t>
        <a:bodyPr/>
        <a:lstStyle/>
        <a:p>
          <a:endParaRPr lang="en-US"/>
        </a:p>
      </dgm:t>
    </dgm:pt>
    <dgm:pt modelId="{DBB5E112-8DEC-49DA-8387-E3D5D348D8D8}">
      <dgm:prSet phldrT="[Text]"/>
      <dgm:spPr/>
      <dgm:t>
        <a:bodyPr/>
        <a:lstStyle/>
        <a:p>
          <a:r>
            <a:rPr lang="en-US" dirty="0"/>
            <a:t>Determine likelihood of aggression</a:t>
          </a:r>
        </a:p>
      </dgm:t>
    </dgm:pt>
    <dgm:pt modelId="{262748E0-033C-4E41-9E58-A95C9793359E}" type="parTrans" cxnId="{74A86D2F-0594-4BBA-B49E-221EAB1B168D}">
      <dgm:prSet/>
      <dgm:spPr/>
      <dgm:t>
        <a:bodyPr/>
        <a:lstStyle/>
        <a:p>
          <a:endParaRPr lang="en-US"/>
        </a:p>
      </dgm:t>
    </dgm:pt>
    <dgm:pt modelId="{68A1DD72-6C5D-4602-A78B-9EA56D90C53B}" type="sibTrans" cxnId="{74A86D2F-0594-4BBA-B49E-221EAB1B168D}">
      <dgm:prSet/>
      <dgm:spPr/>
      <dgm:t>
        <a:bodyPr/>
        <a:lstStyle/>
        <a:p>
          <a:endParaRPr lang="en-US"/>
        </a:p>
      </dgm:t>
    </dgm:pt>
    <dgm:pt modelId="{FDCE379C-AF8E-4474-A49B-2B70B4040523}">
      <dgm:prSet phldrT="[Text]"/>
      <dgm:spPr/>
      <dgm:t>
        <a:bodyPr/>
        <a:lstStyle/>
        <a:p>
          <a:r>
            <a:rPr lang="en-US" dirty="0"/>
            <a:t>Determine risk level</a:t>
          </a:r>
        </a:p>
      </dgm:t>
    </dgm:pt>
    <dgm:pt modelId="{EC916099-FF01-43D4-B7ED-37D23615D109}" type="parTrans" cxnId="{60D6E247-7F1B-4AD8-9AAF-7A87E6A35B51}">
      <dgm:prSet/>
      <dgm:spPr/>
      <dgm:t>
        <a:bodyPr/>
        <a:lstStyle/>
        <a:p>
          <a:endParaRPr lang="en-US"/>
        </a:p>
      </dgm:t>
    </dgm:pt>
    <dgm:pt modelId="{FA35FCE9-E4D7-4B42-86DA-06381FFD16F4}" type="sibTrans" cxnId="{60D6E247-7F1B-4AD8-9AAF-7A87E6A35B51}">
      <dgm:prSet/>
      <dgm:spPr/>
      <dgm:t>
        <a:bodyPr/>
        <a:lstStyle/>
        <a:p>
          <a:endParaRPr lang="en-US"/>
        </a:p>
      </dgm:t>
    </dgm:pt>
    <dgm:pt modelId="{BC8E1FDD-246B-40C2-9896-7B87558D4857}">
      <dgm:prSet phldrT="[Text]"/>
      <dgm:spPr/>
      <dgm:t>
        <a:bodyPr/>
        <a:lstStyle/>
        <a:p>
          <a:r>
            <a:rPr lang="en-US" dirty="0"/>
            <a:t>Determine required protective measures</a:t>
          </a:r>
        </a:p>
      </dgm:t>
    </dgm:pt>
    <dgm:pt modelId="{1AA33CD2-731F-4470-A9EA-5B9020818F10}" type="parTrans" cxnId="{98095789-63F0-4657-831D-16645561B52A}">
      <dgm:prSet/>
      <dgm:spPr/>
      <dgm:t>
        <a:bodyPr/>
        <a:lstStyle/>
        <a:p>
          <a:endParaRPr lang="en-US"/>
        </a:p>
      </dgm:t>
    </dgm:pt>
    <dgm:pt modelId="{2D7DE52E-C215-414E-8A22-2037D6C89CE5}" type="sibTrans" cxnId="{98095789-63F0-4657-831D-16645561B52A}">
      <dgm:prSet/>
      <dgm:spPr/>
      <dgm:t>
        <a:bodyPr/>
        <a:lstStyle/>
        <a:p>
          <a:endParaRPr lang="en-US"/>
        </a:p>
      </dgm:t>
    </dgm:pt>
    <dgm:pt modelId="{A58247AD-4DDF-4B46-9D90-9A1D2D5FAB44}">
      <dgm:prSet/>
      <dgm:spPr/>
      <dgm:t>
        <a:bodyPr/>
        <a:lstStyle/>
        <a:p>
          <a:r>
            <a:rPr lang="en-US" dirty="0"/>
            <a:t>Identify asset </a:t>
          </a:r>
        </a:p>
      </dgm:t>
    </dgm:pt>
    <dgm:pt modelId="{3CFFEC50-EE28-44F2-A4C8-975C89D7E8F4}" type="parTrans" cxnId="{3DBC948E-C2D0-477A-926F-A399FD82B94F}">
      <dgm:prSet/>
      <dgm:spPr/>
      <dgm:t>
        <a:bodyPr/>
        <a:lstStyle/>
        <a:p>
          <a:endParaRPr lang="en-US"/>
        </a:p>
      </dgm:t>
    </dgm:pt>
    <dgm:pt modelId="{B4BA25F1-402B-4A11-A7C0-6CDE7025E3D2}" type="sibTrans" cxnId="{3DBC948E-C2D0-477A-926F-A399FD82B94F}">
      <dgm:prSet/>
      <dgm:spPr/>
      <dgm:t>
        <a:bodyPr/>
        <a:lstStyle/>
        <a:p>
          <a:endParaRPr lang="en-US"/>
        </a:p>
      </dgm:t>
    </dgm:pt>
    <dgm:pt modelId="{33E31450-2B3C-4476-A73A-D9AD8D61EDEF}" type="pres">
      <dgm:prSet presAssocID="{DC94BA9D-42A7-4F2F-B9A0-AEAF74C90239}" presName="Name0" presStyleCnt="0">
        <dgm:presLayoutVars>
          <dgm:dir/>
          <dgm:resizeHandles val="exact"/>
        </dgm:presLayoutVars>
      </dgm:prSet>
      <dgm:spPr/>
      <dgm:t>
        <a:bodyPr/>
        <a:lstStyle/>
        <a:p>
          <a:endParaRPr lang="en-US"/>
        </a:p>
      </dgm:t>
    </dgm:pt>
    <dgm:pt modelId="{F36050A6-3B23-4BBC-944A-1A05A7EE0566}" type="pres">
      <dgm:prSet presAssocID="{DC94BA9D-42A7-4F2F-B9A0-AEAF74C90239}" presName="cycle" presStyleCnt="0"/>
      <dgm:spPr/>
    </dgm:pt>
    <dgm:pt modelId="{61BB589C-AA16-4780-A882-74A86D6F5059}" type="pres">
      <dgm:prSet presAssocID="{D6726FD1-BAAC-4EEE-8A3E-F5F9E1091B58}" presName="nodeFirstNode" presStyleLbl="node1" presStyleIdx="0" presStyleCnt="6">
        <dgm:presLayoutVars>
          <dgm:bulletEnabled val="1"/>
        </dgm:presLayoutVars>
      </dgm:prSet>
      <dgm:spPr/>
      <dgm:t>
        <a:bodyPr/>
        <a:lstStyle/>
        <a:p>
          <a:endParaRPr lang="en-US"/>
        </a:p>
      </dgm:t>
    </dgm:pt>
    <dgm:pt modelId="{098F99D1-B426-4EB8-B44D-141E940C48E1}" type="pres">
      <dgm:prSet presAssocID="{1B121E50-E337-4ED4-9FDF-888E745F83B9}" presName="sibTransFirstNode" presStyleLbl="bgShp" presStyleIdx="0" presStyleCnt="1"/>
      <dgm:spPr/>
      <dgm:t>
        <a:bodyPr/>
        <a:lstStyle/>
        <a:p>
          <a:endParaRPr lang="en-US"/>
        </a:p>
      </dgm:t>
    </dgm:pt>
    <dgm:pt modelId="{3A075D1E-417B-4564-8E56-69431D9AE839}" type="pres">
      <dgm:prSet presAssocID="{A58247AD-4DDF-4B46-9D90-9A1D2D5FAB44}" presName="nodeFollowingNodes" presStyleLbl="node1" presStyleIdx="1" presStyleCnt="6">
        <dgm:presLayoutVars>
          <dgm:bulletEnabled val="1"/>
        </dgm:presLayoutVars>
      </dgm:prSet>
      <dgm:spPr/>
      <dgm:t>
        <a:bodyPr/>
        <a:lstStyle/>
        <a:p>
          <a:endParaRPr lang="en-US"/>
        </a:p>
      </dgm:t>
    </dgm:pt>
    <dgm:pt modelId="{0F148452-6899-4517-93FE-06C3B5D0428D}" type="pres">
      <dgm:prSet presAssocID="{E3E27265-3F9D-49A9-A189-591B8D78DF22}" presName="nodeFollowingNodes" presStyleLbl="node1" presStyleIdx="2" presStyleCnt="6">
        <dgm:presLayoutVars>
          <dgm:bulletEnabled val="1"/>
        </dgm:presLayoutVars>
      </dgm:prSet>
      <dgm:spPr/>
      <dgm:t>
        <a:bodyPr/>
        <a:lstStyle/>
        <a:p>
          <a:endParaRPr lang="en-US"/>
        </a:p>
      </dgm:t>
    </dgm:pt>
    <dgm:pt modelId="{DCD0956C-5CE4-48DD-A0AE-A9EC66426342}" type="pres">
      <dgm:prSet presAssocID="{DBB5E112-8DEC-49DA-8387-E3D5D348D8D8}" presName="nodeFollowingNodes" presStyleLbl="node1" presStyleIdx="3" presStyleCnt="6">
        <dgm:presLayoutVars>
          <dgm:bulletEnabled val="1"/>
        </dgm:presLayoutVars>
      </dgm:prSet>
      <dgm:spPr/>
      <dgm:t>
        <a:bodyPr/>
        <a:lstStyle/>
        <a:p>
          <a:endParaRPr lang="en-US"/>
        </a:p>
      </dgm:t>
    </dgm:pt>
    <dgm:pt modelId="{81C12EA6-2D07-4A0D-9D9A-A539671D60CE}" type="pres">
      <dgm:prSet presAssocID="{FDCE379C-AF8E-4474-A49B-2B70B4040523}" presName="nodeFollowingNodes" presStyleLbl="node1" presStyleIdx="4" presStyleCnt="6">
        <dgm:presLayoutVars>
          <dgm:bulletEnabled val="1"/>
        </dgm:presLayoutVars>
      </dgm:prSet>
      <dgm:spPr/>
      <dgm:t>
        <a:bodyPr/>
        <a:lstStyle/>
        <a:p>
          <a:endParaRPr lang="en-US"/>
        </a:p>
      </dgm:t>
    </dgm:pt>
    <dgm:pt modelId="{B0139568-2A28-4F96-AEB1-0DC4F3553A3E}" type="pres">
      <dgm:prSet presAssocID="{BC8E1FDD-246B-40C2-9896-7B87558D4857}" presName="nodeFollowingNodes" presStyleLbl="node1" presStyleIdx="5" presStyleCnt="6">
        <dgm:presLayoutVars>
          <dgm:bulletEnabled val="1"/>
        </dgm:presLayoutVars>
      </dgm:prSet>
      <dgm:spPr/>
      <dgm:t>
        <a:bodyPr/>
        <a:lstStyle/>
        <a:p>
          <a:endParaRPr lang="en-US"/>
        </a:p>
      </dgm:t>
    </dgm:pt>
  </dgm:ptLst>
  <dgm:cxnLst>
    <dgm:cxn modelId="{74A86D2F-0594-4BBA-B49E-221EAB1B168D}" srcId="{DC94BA9D-42A7-4F2F-B9A0-AEAF74C90239}" destId="{DBB5E112-8DEC-49DA-8387-E3D5D348D8D8}" srcOrd="3" destOrd="0" parTransId="{262748E0-033C-4E41-9E58-A95C9793359E}" sibTransId="{68A1DD72-6C5D-4602-A78B-9EA56D90C53B}"/>
    <dgm:cxn modelId="{70C94E7B-E031-415E-86EC-868968711047}" type="presOf" srcId="{BC8E1FDD-246B-40C2-9896-7B87558D4857}" destId="{B0139568-2A28-4F96-AEB1-0DC4F3553A3E}" srcOrd="0" destOrd="0" presId="urn:microsoft.com/office/officeart/2005/8/layout/cycle3"/>
    <dgm:cxn modelId="{15031EB3-7916-4F61-B948-27A155D9333F}" type="presOf" srcId="{1B121E50-E337-4ED4-9FDF-888E745F83B9}" destId="{098F99D1-B426-4EB8-B44D-141E940C48E1}" srcOrd="0" destOrd="0" presId="urn:microsoft.com/office/officeart/2005/8/layout/cycle3"/>
    <dgm:cxn modelId="{1C3A562A-DB84-445B-9C88-739827D7AEBF}" srcId="{DC94BA9D-42A7-4F2F-B9A0-AEAF74C90239}" destId="{D6726FD1-BAAC-4EEE-8A3E-F5F9E1091B58}" srcOrd="0" destOrd="0" parTransId="{639FB22F-36BF-4E12-B95D-3680B33C8B25}" sibTransId="{1B121E50-E337-4ED4-9FDF-888E745F83B9}"/>
    <dgm:cxn modelId="{60D6E247-7F1B-4AD8-9AAF-7A87E6A35B51}" srcId="{DC94BA9D-42A7-4F2F-B9A0-AEAF74C90239}" destId="{FDCE379C-AF8E-4474-A49B-2B70B4040523}" srcOrd="4" destOrd="0" parTransId="{EC916099-FF01-43D4-B7ED-37D23615D109}" sibTransId="{FA35FCE9-E4D7-4B42-86DA-06381FFD16F4}"/>
    <dgm:cxn modelId="{907E4771-4FD3-45D8-A715-4F61790541EF}" type="presOf" srcId="{E3E27265-3F9D-49A9-A189-591B8D78DF22}" destId="{0F148452-6899-4517-93FE-06C3B5D0428D}" srcOrd="0" destOrd="0" presId="urn:microsoft.com/office/officeart/2005/8/layout/cycle3"/>
    <dgm:cxn modelId="{B85CF86B-2A58-4268-B5FA-2F0F8A85E9CF}" type="presOf" srcId="{A58247AD-4DDF-4B46-9D90-9A1D2D5FAB44}" destId="{3A075D1E-417B-4564-8E56-69431D9AE839}" srcOrd="0" destOrd="0" presId="urn:microsoft.com/office/officeart/2005/8/layout/cycle3"/>
    <dgm:cxn modelId="{3DBC948E-C2D0-477A-926F-A399FD82B94F}" srcId="{DC94BA9D-42A7-4F2F-B9A0-AEAF74C90239}" destId="{A58247AD-4DDF-4B46-9D90-9A1D2D5FAB44}" srcOrd="1" destOrd="0" parTransId="{3CFFEC50-EE28-44F2-A4C8-975C89D7E8F4}" sibTransId="{B4BA25F1-402B-4A11-A7C0-6CDE7025E3D2}"/>
    <dgm:cxn modelId="{FF998177-8DB1-426A-9607-5B899812A6BC}" type="presOf" srcId="{DBB5E112-8DEC-49DA-8387-E3D5D348D8D8}" destId="{DCD0956C-5CE4-48DD-A0AE-A9EC66426342}" srcOrd="0" destOrd="0" presId="urn:microsoft.com/office/officeart/2005/8/layout/cycle3"/>
    <dgm:cxn modelId="{98095789-63F0-4657-831D-16645561B52A}" srcId="{DC94BA9D-42A7-4F2F-B9A0-AEAF74C90239}" destId="{BC8E1FDD-246B-40C2-9896-7B87558D4857}" srcOrd="5" destOrd="0" parTransId="{1AA33CD2-731F-4470-A9EA-5B9020818F10}" sibTransId="{2D7DE52E-C215-414E-8A22-2037D6C89CE5}"/>
    <dgm:cxn modelId="{37A915DF-AE5F-4C84-AF62-CAF0CFFF2FC9}" type="presOf" srcId="{DC94BA9D-42A7-4F2F-B9A0-AEAF74C90239}" destId="{33E31450-2B3C-4476-A73A-D9AD8D61EDEF}" srcOrd="0" destOrd="0" presId="urn:microsoft.com/office/officeart/2005/8/layout/cycle3"/>
    <dgm:cxn modelId="{E6904566-C6DF-4C19-A04E-F6D156BEB0EC}" type="presOf" srcId="{D6726FD1-BAAC-4EEE-8A3E-F5F9E1091B58}" destId="{61BB589C-AA16-4780-A882-74A86D6F5059}" srcOrd="0" destOrd="0" presId="urn:microsoft.com/office/officeart/2005/8/layout/cycle3"/>
    <dgm:cxn modelId="{180A9536-19FE-4AD2-A9ED-45A4F6CFB310}" srcId="{DC94BA9D-42A7-4F2F-B9A0-AEAF74C90239}" destId="{E3E27265-3F9D-49A9-A189-591B8D78DF22}" srcOrd="2" destOrd="0" parTransId="{7A7F9102-2916-4957-9687-5CCE59AD4BBD}" sibTransId="{EEB4113F-A46F-41E2-8C4A-FD215E2B5159}"/>
    <dgm:cxn modelId="{E59E0BE3-709B-4C4B-8B92-E98208B6ECB6}" type="presOf" srcId="{FDCE379C-AF8E-4474-A49B-2B70B4040523}" destId="{81C12EA6-2D07-4A0D-9D9A-A539671D60CE}" srcOrd="0" destOrd="0" presId="urn:microsoft.com/office/officeart/2005/8/layout/cycle3"/>
    <dgm:cxn modelId="{A70A3D4B-4417-42CA-9867-36ACF146C87E}" type="presParOf" srcId="{33E31450-2B3C-4476-A73A-D9AD8D61EDEF}" destId="{F36050A6-3B23-4BBC-944A-1A05A7EE0566}" srcOrd="0" destOrd="0" presId="urn:microsoft.com/office/officeart/2005/8/layout/cycle3"/>
    <dgm:cxn modelId="{55F768F0-BF21-46C6-9B57-042553C1108B}" type="presParOf" srcId="{F36050A6-3B23-4BBC-944A-1A05A7EE0566}" destId="{61BB589C-AA16-4780-A882-74A86D6F5059}" srcOrd="0" destOrd="0" presId="urn:microsoft.com/office/officeart/2005/8/layout/cycle3"/>
    <dgm:cxn modelId="{E802B59A-57E6-4432-B198-1B8F2F38ED59}" type="presParOf" srcId="{F36050A6-3B23-4BBC-944A-1A05A7EE0566}" destId="{098F99D1-B426-4EB8-B44D-141E940C48E1}" srcOrd="1" destOrd="0" presId="urn:microsoft.com/office/officeart/2005/8/layout/cycle3"/>
    <dgm:cxn modelId="{A6AF8D92-CC89-47E6-8158-27324A2E5410}" type="presParOf" srcId="{F36050A6-3B23-4BBC-944A-1A05A7EE0566}" destId="{3A075D1E-417B-4564-8E56-69431D9AE839}" srcOrd="2" destOrd="0" presId="urn:microsoft.com/office/officeart/2005/8/layout/cycle3"/>
    <dgm:cxn modelId="{B6801F6D-D392-4BE6-BC98-2971BB789C06}" type="presParOf" srcId="{F36050A6-3B23-4BBC-944A-1A05A7EE0566}" destId="{0F148452-6899-4517-93FE-06C3B5D0428D}" srcOrd="3" destOrd="0" presId="urn:microsoft.com/office/officeart/2005/8/layout/cycle3"/>
    <dgm:cxn modelId="{45541442-6F34-499C-9F2E-040C50362A5D}" type="presParOf" srcId="{F36050A6-3B23-4BBC-944A-1A05A7EE0566}" destId="{DCD0956C-5CE4-48DD-A0AE-A9EC66426342}" srcOrd="4" destOrd="0" presId="urn:microsoft.com/office/officeart/2005/8/layout/cycle3"/>
    <dgm:cxn modelId="{1272B6DC-647C-467B-8071-51941DE27519}" type="presParOf" srcId="{F36050A6-3B23-4BBC-944A-1A05A7EE0566}" destId="{81C12EA6-2D07-4A0D-9D9A-A539671D60CE}" srcOrd="5" destOrd="0" presId="urn:microsoft.com/office/officeart/2005/8/layout/cycle3"/>
    <dgm:cxn modelId="{67FC3420-14CE-4B0D-9881-EC4AE34E112D}" type="presParOf" srcId="{F36050A6-3B23-4BBC-944A-1A05A7EE0566}" destId="{B0139568-2A28-4F96-AEB1-0DC4F3553A3E}" srcOrd="6"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82742" cy="465138"/>
          </a:xfrm>
          <a:prstGeom prst="rect">
            <a:avLst/>
          </a:prstGeom>
        </p:spPr>
        <p:txBody>
          <a:bodyPr vert="horz" lIns="91440" tIns="45720" rIns="91440" bIns="45720" rtlCol="0"/>
          <a:lstStyle>
            <a:lvl1pPr algn="l">
              <a:defRPr sz="1200"/>
            </a:lvl1pPr>
          </a:lstStyle>
          <a:p>
            <a:pPr>
              <a:defRPr/>
            </a:pPr>
            <a:endParaRPr lang="en-US" dirty="0"/>
          </a:p>
        </p:txBody>
      </p:sp>
      <p:sp>
        <p:nvSpPr>
          <p:cNvPr id="3" name="Date Placeholder 2"/>
          <p:cNvSpPr>
            <a:spLocks noGrp="1"/>
          </p:cNvSpPr>
          <p:nvPr>
            <p:ph type="dt" sz="quarter" idx="1"/>
          </p:nvPr>
        </p:nvSpPr>
        <p:spPr>
          <a:xfrm>
            <a:off x="3897513" y="0"/>
            <a:ext cx="2982742" cy="465138"/>
          </a:xfrm>
          <a:prstGeom prst="rect">
            <a:avLst/>
          </a:prstGeom>
        </p:spPr>
        <p:txBody>
          <a:bodyPr vert="horz" lIns="91440" tIns="45720" rIns="91440" bIns="45720" rtlCol="0"/>
          <a:lstStyle>
            <a:lvl1pPr algn="r">
              <a:defRPr sz="1200"/>
            </a:lvl1pPr>
          </a:lstStyle>
          <a:p>
            <a:pPr>
              <a:defRPr/>
            </a:pPr>
            <a:fld id="{55181E91-44E5-4940-8D5A-0C0A16282BEF}" type="datetimeFigureOut">
              <a:rPr lang="en-US"/>
              <a:pPr>
                <a:defRPr/>
              </a:pPr>
              <a:t>2/19/2018</a:t>
            </a:fld>
            <a:endParaRPr lang="en-US" dirty="0"/>
          </a:p>
        </p:txBody>
      </p:sp>
      <p:sp>
        <p:nvSpPr>
          <p:cNvPr id="4" name="Footer Placeholder 3"/>
          <p:cNvSpPr>
            <a:spLocks noGrp="1"/>
          </p:cNvSpPr>
          <p:nvPr>
            <p:ph type="ftr" sz="quarter" idx="2"/>
          </p:nvPr>
        </p:nvSpPr>
        <p:spPr>
          <a:xfrm>
            <a:off x="2" y="8829675"/>
            <a:ext cx="2982742" cy="465138"/>
          </a:xfrm>
          <a:prstGeom prst="rect">
            <a:avLst/>
          </a:prstGeom>
        </p:spPr>
        <p:txBody>
          <a:bodyPr vert="horz" lIns="91440" tIns="45720" rIns="91440" bIns="45720" rtlCol="0" anchor="b"/>
          <a:lstStyle>
            <a:lvl1pPr algn="l">
              <a:defRPr sz="1200"/>
            </a:lvl1pPr>
          </a:lstStyle>
          <a:p>
            <a:pPr>
              <a:defRPr/>
            </a:pPr>
            <a:endParaRPr lang="en-US" dirty="0"/>
          </a:p>
        </p:txBody>
      </p:sp>
      <p:sp>
        <p:nvSpPr>
          <p:cNvPr id="5" name="Slide Number Placeholder 4"/>
          <p:cNvSpPr>
            <a:spLocks noGrp="1"/>
          </p:cNvSpPr>
          <p:nvPr>
            <p:ph type="sldNum" sz="quarter" idx="3"/>
          </p:nvPr>
        </p:nvSpPr>
        <p:spPr>
          <a:xfrm>
            <a:off x="3897513" y="8829675"/>
            <a:ext cx="2982742" cy="465138"/>
          </a:xfrm>
          <a:prstGeom prst="rect">
            <a:avLst/>
          </a:prstGeom>
        </p:spPr>
        <p:txBody>
          <a:bodyPr vert="horz" lIns="91440" tIns="45720" rIns="91440" bIns="45720" rtlCol="0" anchor="b"/>
          <a:lstStyle>
            <a:lvl1pPr algn="r">
              <a:defRPr sz="1200"/>
            </a:lvl1pPr>
          </a:lstStyle>
          <a:p>
            <a:pPr>
              <a:defRPr/>
            </a:pPr>
            <a:fld id="{37DFC90C-8AD6-4381-BE5F-BCA66415DF1E}" type="slidenum">
              <a:rPr lang="en-US"/>
              <a:pPr>
                <a:defRPr/>
              </a:pPr>
              <a:t>‹#›</a:t>
            </a:fld>
            <a:endParaRPr lang="en-US" dirty="0"/>
          </a:p>
        </p:txBody>
      </p:sp>
    </p:spTree>
    <p:extLst>
      <p:ext uri="{BB962C8B-B14F-4D97-AF65-F5344CB8AC3E}">
        <p14:creationId xmlns:p14="http://schemas.microsoft.com/office/powerpoint/2010/main" val="141453987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2" y="0"/>
            <a:ext cx="2982742"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cs typeface="+mn-cs"/>
              </a:defRPr>
            </a:lvl1pPr>
          </a:lstStyle>
          <a:p>
            <a:pPr>
              <a:defRPr/>
            </a:pPr>
            <a:endParaRPr lang="en-US" dirty="0"/>
          </a:p>
        </p:txBody>
      </p:sp>
      <p:sp>
        <p:nvSpPr>
          <p:cNvPr id="5123" name="Rectangle 3"/>
          <p:cNvSpPr>
            <a:spLocks noGrp="1" noChangeArrowheads="1"/>
          </p:cNvSpPr>
          <p:nvPr>
            <p:ph type="dt" idx="1"/>
          </p:nvPr>
        </p:nvSpPr>
        <p:spPr bwMode="auto">
          <a:xfrm>
            <a:off x="3897513" y="0"/>
            <a:ext cx="2982742"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cs typeface="+mn-cs"/>
              </a:defRPr>
            </a:lvl1pPr>
          </a:lstStyle>
          <a:p>
            <a:pPr>
              <a:defRPr/>
            </a:pPr>
            <a:endParaRPr lang="en-US" dirty="0"/>
          </a:p>
        </p:txBody>
      </p:sp>
      <p:sp>
        <p:nvSpPr>
          <p:cNvPr id="60420" name="Rectangle 4"/>
          <p:cNvSpPr>
            <a:spLocks noGrp="1" noRot="1" noChangeAspect="1" noChangeArrowheads="1" noTextEdit="1"/>
          </p:cNvSpPr>
          <p:nvPr>
            <p:ph type="sldImg" idx="2"/>
          </p:nvPr>
        </p:nvSpPr>
        <p:spPr bwMode="auto">
          <a:xfrm>
            <a:off x="1117600" y="696913"/>
            <a:ext cx="4646613" cy="348615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688805" y="4416428"/>
            <a:ext cx="5504204"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2" y="8829675"/>
            <a:ext cx="2982742"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cs typeface="+mn-cs"/>
              </a:defRPr>
            </a:lvl1pPr>
          </a:lstStyle>
          <a:p>
            <a:pPr>
              <a:defRPr/>
            </a:pPr>
            <a:endParaRPr lang="en-US" dirty="0"/>
          </a:p>
        </p:txBody>
      </p:sp>
      <p:sp>
        <p:nvSpPr>
          <p:cNvPr id="5127" name="Rectangle 7"/>
          <p:cNvSpPr>
            <a:spLocks noGrp="1" noChangeArrowheads="1"/>
          </p:cNvSpPr>
          <p:nvPr>
            <p:ph type="sldNum" sz="quarter" idx="5"/>
          </p:nvPr>
        </p:nvSpPr>
        <p:spPr bwMode="auto">
          <a:xfrm>
            <a:off x="3897513" y="8829675"/>
            <a:ext cx="2982742"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cs typeface="+mn-cs"/>
              </a:defRPr>
            </a:lvl1pPr>
          </a:lstStyle>
          <a:p>
            <a:pPr>
              <a:defRPr/>
            </a:pPr>
            <a:fld id="{A6EB9C30-E947-4182-BC8B-DE28CB6C762A}" type="slidenum">
              <a:rPr lang="en-US"/>
              <a:pPr>
                <a:defRPr/>
              </a:pPr>
              <a:t>‹#›</a:t>
            </a:fld>
            <a:endParaRPr lang="en-US" dirty="0"/>
          </a:p>
        </p:txBody>
      </p:sp>
    </p:spTree>
    <p:extLst>
      <p:ext uri="{BB962C8B-B14F-4D97-AF65-F5344CB8AC3E}">
        <p14:creationId xmlns:p14="http://schemas.microsoft.com/office/powerpoint/2010/main" val="190265692"/>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194EDD-2992-4DD5-AADB-FB4F544EFF79}" type="slidenum">
              <a:rPr lang="en-US"/>
              <a:pPr/>
              <a:t>1</a:t>
            </a:fld>
            <a:endParaRPr lang="en-US"/>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r>
              <a:rPr lang="en-US"/>
              <a:t>Introduction to Class</a:t>
            </a:r>
          </a:p>
        </p:txBody>
      </p:sp>
    </p:spTree>
    <p:extLst>
      <p:ext uri="{BB962C8B-B14F-4D97-AF65-F5344CB8AC3E}">
        <p14:creationId xmlns:p14="http://schemas.microsoft.com/office/powerpoint/2010/main" val="2900272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B786597A-62CD-4B18-8FED-22413E32AF1D}" type="slidenum">
              <a:rPr lang="en-US" smtClean="0">
                <a:solidFill>
                  <a:prstClr val="black"/>
                </a:solidFill>
              </a:rPr>
              <a:pPr/>
              <a:t>26</a:t>
            </a:fld>
            <a:endParaRPr lang="en-US">
              <a:solidFill>
                <a:prstClr val="black"/>
              </a:solidFill>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76083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B786597A-62CD-4B18-8FED-22413E32AF1D}" type="slidenum">
              <a:rPr lang="en-US" smtClean="0">
                <a:solidFill>
                  <a:prstClr val="black"/>
                </a:solidFill>
              </a:rPr>
              <a:pPr/>
              <a:t>28</a:t>
            </a:fld>
            <a:endParaRPr lang="en-US">
              <a:solidFill>
                <a:prstClr val="black"/>
              </a:solidFill>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265146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80716D5C-5131-4AA9-A130-C2E3413537FE}" type="slidenum">
              <a:rPr lang="en-US" smtClean="0">
                <a:solidFill>
                  <a:prstClr val="black"/>
                </a:solidFill>
              </a:rPr>
              <a:pPr/>
              <a:t>30</a:t>
            </a:fld>
            <a:endParaRPr lang="en-US">
              <a:solidFill>
                <a:prstClr val="black"/>
              </a:solidFill>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59031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0622EB8F-2669-4988-BEB2-A068EAA64D9E}" type="slidenum">
              <a:rPr lang="en-US" smtClean="0">
                <a:solidFill>
                  <a:prstClr val="black"/>
                </a:solidFill>
              </a:rPr>
              <a:pPr/>
              <a:t>61</a:t>
            </a:fld>
            <a:endParaRPr lang="en-US">
              <a:solidFill>
                <a:prstClr val="black"/>
              </a:solidFill>
            </a:endParaRPr>
          </a:p>
        </p:txBody>
      </p:sp>
      <p:sp>
        <p:nvSpPr>
          <p:cNvPr id="67587" name="Rectangle 2"/>
          <p:cNvSpPr>
            <a:spLocks noGrp="1" noRot="1" noChangeAspect="1" noChangeArrowheads="1" noTextEdit="1"/>
          </p:cNvSpPr>
          <p:nvPr>
            <p:ph type="sldImg"/>
          </p:nvPr>
        </p:nvSpPr>
        <p:spPr>
          <a:xfrm>
            <a:off x="1122363" y="700088"/>
            <a:ext cx="4648200" cy="3486150"/>
          </a:xfrm>
          <a:ln/>
        </p:spPr>
      </p:sp>
      <p:sp>
        <p:nvSpPr>
          <p:cNvPr id="67588" name="Rectangle 3"/>
          <p:cNvSpPr>
            <a:spLocks noGrp="1" noChangeArrowheads="1"/>
          </p:cNvSpPr>
          <p:nvPr>
            <p:ph type="body" idx="1"/>
          </p:nvPr>
        </p:nvSpPr>
        <p:spPr>
          <a:xfrm>
            <a:off x="917575" y="4414176"/>
            <a:ext cx="5046663" cy="4181766"/>
          </a:xfrm>
          <a:noFill/>
          <a:ln/>
        </p:spPr>
        <p:txBody>
          <a:bodyPr/>
          <a:lstStyle/>
          <a:p>
            <a:pPr eaLnBrk="1" hangingPunct="1">
              <a:lnSpc>
                <a:spcPct val="90000"/>
              </a:lnSpc>
            </a:pPr>
            <a:r>
              <a:rPr lang="en-US" dirty="0"/>
              <a:t>This build slide allows one to appreciate the range and full scope of our mission and why we can </a:t>
            </a:r>
            <a:r>
              <a:rPr lang="en-US" dirty="0" err="1"/>
              <a:t>nt</a:t>
            </a:r>
            <a:r>
              <a:rPr lang="en-US" dirty="0"/>
              <a:t> et focused on just the current disaster.</a:t>
            </a:r>
          </a:p>
          <a:p>
            <a:pPr eaLnBrk="1" hangingPunct="1">
              <a:lnSpc>
                <a:spcPct val="90000"/>
              </a:lnSpc>
            </a:pPr>
            <a:endParaRPr lang="en-US" dirty="0"/>
          </a:p>
          <a:p>
            <a:pPr eaLnBrk="1" hangingPunct="1">
              <a:lnSpc>
                <a:spcPct val="90000"/>
              </a:lnSpc>
            </a:pPr>
            <a:r>
              <a:rPr lang="en-US" dirty="0"/>
              <a:t>As it shows we are </a:t>
            </a:r>
            <a:r>
              <a:rPr lang="en-US" dirty="0" err="1"/>
              <a:t>providinig</a:t>
            </a:r>
            <a:r>
              <a:rPr lang="en-US" dirty="0"/>
              <a:t> DoD support to the LFA within that hurricane JOA.</a:t>
            </a:r>
          </a:p>
          <a:p>
            <a:pPr eaLnBrk="1" hangingPunct="1">
              <a:lnSpc>
                <a:spcPct val="90000"/>
              </a:lnSpc>
            </a:pPr>
            <a:endParaRPr lang="en-US" dirty="0"/>
          </a:p>
          <a:p>
            <a:pPr eaLnBrk="1" hangingPunct="1">
              <a:lnSpc>
                <a:spcPct val="90000"/>
              </a:lnSpc>
            </a:pPr>
            <a:r>
              <a:rPr lang="en-US" dirty="0"/>
              <a:t>First build: suddenly – no notice a terrorist attack occurs on the west coast.</a:t>
            </a:r>
          </a:p>
          <a:p>
            <a:pPr eaLnBrk="1" hangingPunct="1">
              <a:lnSpc>
                <a:spcPct val="90000"/>
              </a:lnSpc>
            </a:pPr>
            <a:endParaRPr lang="en-US" dirty="0"/>
          </a:p>
          <a:p>
            <a:pPr eaLnBrk="1" hangingPunct="1">
              <a:lnSpc>
                <a:spcPct val="90000"/>
              </a:lnSpc>
            </a:pPr>
            <a:r>
              <a:rPr lang="en-US" dirty="0"/>
              <a:t>Build two: The DCO will move as in the previous disaster with the JFO, however more than likely since this is a HLD event DoD could be the LFA and therefore ARNORTH would </a:t>
            </a:r>
            <a:r>
              <a:rPr lang="en-US" dirty="0" err="1"/>
              <a:t>launc</a:t>
            </a:r>
            <a:r>
              <a:rPr lang="en-US" dirty="0"/>
              <a:t> a </a:t>
            </a:r>
            <a:r>
              <a:rPr lang="en-US" dirty="0" err="1"/>
              <a:t>Cdr’s</a:t>
            </a:r>
            <a:r>
              <a:rPr lang="en-US" dirty="0"/>
              <a:t> Assessment Element or Tac CP to begin to assume responsibility, assess the situation and begin to coordinate a federal response</a:t>
            </a:r>
          </a:p>
          <a:p>
            <a:pPr eaLnBrk="1" hangingPunct="1">
              <a:lnSpc>
                <a:spcPct val="90000"/>
              </a:lnSpc>
            </a:pPr>
            <a:endParaRPr lang="en-US" dirty="0"/>
          </a:p>
          <a:p>
            <a:pPr eaLnBrk="1" hangingPunct="1">
              <a:lnSpc>
                <a:spcPct val="90000"/>
              </a:lnSpc>
            </a:pPr>
            <a:r>
              <a:rPr lang="en-US" dirty="0"/>
              <a:t>Build three: The complete OCP / JTF would quickly flow in and build out the CAE and provide that C2 to ensure unity of effort in the federal response</a:t>
            </a:r>
          </a:p>
          <a:p>
            <a:pPr eaLnBrk="1" hangingPunct="1">
              <a:lnSpc>
                <a:spcPct val="90000"/>
              </a:lnSpc>
            </a:pPr>
            <a:endParaRPr lang="en-US" dirty="0"/>
          </a:p>
          <a:p>
            <a:pPr eaLnBrk="1" hangingPunct="1">
              <a:lnSpc>
                <a:spcPct val="90000"/>
              </a:lnSpc>
            </a:pPr>
            <a:r>
              <a:rPr lang="en-US" dirty="0"/>
              <a:t>Throughout the ARNORTH Main must maintain that entire AOR situational awareness, while providing support to both incidents</a:t>
            </a:r>
          </a:p>
        </p:txBody>
      </p:sp>
    </p:spTree>
    <p:extLst>
      <p:ext uri="{BB962C8B-B14F-4D97-AF65-F5344CB8AC3E}">
        <p14:creationId xmlns:p14="http://schemas.microsoft.com/office/powerpoint/2010/main" val="1351859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6A2DBE-5F4F-47D7-B585-98EC715BFD02}" type="slidenum">
              <a:rPr lang="en-US" smtClean="0"/>
              <a:t>80</a:t>
            </a:fld>
            <a:endParaRPr lang="en-US"/>
          </a:p>
        </p:txBody>
      </p:sp>
    </p:spTree>
    <p:extLst>
      <p:ext uri="{BB962C8B-B14F-4D97-AF65-F5344CB8AC3E}">
        <p14:creationId xmlns:p14="http://schemas.microsoft.com/office/powerpoint/2010/main" val="4017845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6A2DBE-5F4F-47D7-B585-98EC715BFD02}" type="slidenum">
              <a:rPr lang="en-US" smtClean="0"/>
              <a:t>81</a:t>
            </a:fld>
            <a:endParaRPr lang="en-US"/>
          </a:p>
        </p:txBody>
      </p:sp>
    </p:spTree>
    <p:extLst>
      <p:ext uri="{BB962C8B-B14F-4D97-AF65-F5344CB8AC3E}">
        <p14:creationId xmlns:p14="http://schemas.microsoft.com/office/powerpoint/2010/main" val="10850177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6A2DBE-5F4F-47D7-B585-98EC715BFD02}" type="slidenum">
              <a:rPr lang="en-US" smtClean="0"/>
              <a:t>83</a:t>
            </a:fld>
            <a:endParaRPr lang="en-US"/>
          </a:p>
        </p:txBody>
      </p:sp>
    </p:spTree>
    <p:extLst>
      <p:ext uri="{BB962C8B-B14F-4D97-AF65-F5344CB8AC3E}">
        <p14:creationId xmlns:p14="http://schemas.microsoft.com/office/powerpoint/2010/main" val="2678427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80716D5C-5131-4AA9-A130-C2E3413537FE}" type="slidenum">
              <a:rPr lang="en-US" smtClean="0">
                <a:solidFill>
                  <a:prstClr val="black"/>
                </a:solidFill>
              </a:rPr>
              <a:pPr/>
              <a:t>89</a:t>
            </a:fld>
            <a:endParaRPr lang="en-US">
              <a:solidFill>
                <a:prstClr val="black"/>
              </a:solidFill>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679559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F8C526B-F0AE-4CC6-89B5-071A3A97D777}" type="slidenum">
              <a:rPr lang="en-US" smtClean="0"/>
              <a:pPr>
                <a:defRPr/>
              </a:pPr>
              <a:t>115</a:t>
            </a:fld>
            <a:endParaRPr lang="en-US"/>
          </a:p>
        </p:txBody>
      </p:sp>
    </p:spTree>
    <p:extLst>
      <p:ext uri="{BB962C8B-B14F-4D97-AF65-F5344CB8AC3E}">
        <p14:creationId xmlns:p14="http://schemas.microsoft.com/office/powerpoint/2010/main" val="1864570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5062FAA9-C3E2-4085-849D-FC0DB95A7BAF}" type="slidenum">
              <a:rPr lang="en-US" smtClean="0"/>
              <a:pPr>
                <a:defRPr/>
              </a:pPr>
              <a:t>2</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929356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6A2DBE-5F4F-47D7-B585-98EC715BFD02}" type="slidenum">
              <a:rPr lang="en-US" smtClean="0"/>
              <a:t>4</a:t>
            </a:fld>
            <a:endParaRPr lang="en-US"/>
          </a:p>
        </p:txBody>
      </p:sp>
    </p:spTree>
    <p:extLst>
      <p:ext uri="{BB962C8B-B14F-4D97-AF65-F5344CB8AC3E}">
        <p14:creationId xmlns:p14="http://schemas.microsoft.com/office/powerpoint/2010/main" val="4146616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F8C526B-F0AE-4CC6-89B5-071A3A97D777}" type="slidenum">
              <a:rPr lang="en-US" smtClean="0"/>
              <a:pPr>
                <a:defRPr/>
              </a:pPr>
              <a:t>5</a:t>
            </a:fld>
            <a:endParaRPr lang="en-US"/>
          </a:p>
        </p:txBody>
      </p:sp>
    </p:spTree>
    <p:extLst>
      <p:ext uri="{BB962C8B-B14F-4D97-AF65-F5344CB8AC3E}">
        <p14:creationId xmlns:p14="http://schemas.microsoft.com/office/powerpoint/2010/main" val="2069334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p:spPr>
        <p:txBody>
          <a:bodyPr/>
          <a:lstStyle/>
          <a:p>
            <a:endParaRPr lang="en-US" sz="1400">
              <a:latin typeface="Arial" charset="0"/>
              <a:cs typeface="Arial" charset="0"/>
            </a:endParaRPr>
          </a:p>
        </p:txBody>
      </p:sp>
      <p:sp>
        <p:nvSpPr>
          <p:cNvPr id="64516" name="Slide Number Placeholder 3"/>
          <p:cNvSpPr>
            <a:spLocks noGrp="1"/>
          </p:cNvSpPr>
          <p:nvPr>
            <p:ph type="sldNum" sz="quarter" idx="5"/>
          </p:nvPr>
        </p:nvSpPr>
        <p:spPr>
          <a:noFill/>
        </p:spPr>
        <p:txBody>
          <a:bodyPr/>
          <a:lstStyle/>
          <a:p>
            <a:fld id="{5DDDCFBF-9812-40A0-A96A-6D31060B1EE5}" type="slidenum">
              <a:rPr lang="en-US" smtClean="0"/>
              <a:pPr/>
              <a:t>8</a:t>
            </a:fld>
            <a:endParaRPr lang="en-US"/>
          </a:p>
        </p:txBody>
      </p:sp>
    </p:spTree>
    <p:extLst>
      <p:ext uri="{BB962C8B-B14F-4D97-AF65-F5344CB8AC3E}">
        <p14:creationId xmlns:p14="http://schemas.microsoft.com/office/powerpoint/2010/main" val="2584341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endParaRPr lang="en-US"/>
          </a:p>
        </p:txBody>
      </p:sp>
      <p:sp>
        <p:nvSpPr>
          <p:cNvPr id="76804" name="Slide Number Placeholder 3"/>
          <p:cNvSpPr>
            <a:spLocks noGrp="1"/>
          </p:cNvSpPr>
          <p:nvPr>
            <p:ph type="sldNum" sz="quarter" idx="5"/>
          </p:nvPr>
        </p:nvSpPr>
        <p:spPr>
          <a:noFill/>
        </p:spPr>
        <p:txBody>
          <a:bodyPr/>
          <a:lstStyle/>
          <a:p>
            <a:fld id="{6A034951-D9E1-40EF-A5CA-D2DE49945D4F}" type="slidenum">
              <a:rPr lang="en-US" smtClean="0"/>
              <a:pPr/>
              <a:t>9</a:t>
            </a:fld>
            <a:endParaRPr lang="en-US"/>
          </a:p>
        </p:txBody>
      </p:sp>
    </p:spTree>
    <p:extLst>
      <p:ext uri="{BB962C8B-B14F-4D97-AF65-F5344CB8AC3E}">
        <p14:creationId xmlns:p14="http://schemas.microsoft.com/office/powerpoint/2010/main" val="2408308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endParaRPr lang="en-US"/>
          </a:p>
        </p:txBody>
      </p:sp>
      <p:sp>
        <p:nvSpPr>
          <p:cNvPr id="75780" name="Slide Number Placeholder 3"/>
          <p:cNvSpPr>
            <a:spLocks noGrp="1"/>
          </p:cNvSpPr>
          <p:nvPr>
            <p:ph type="sldNum" sz="quarter" idx="5"/>
          </p:nvPr>
        </p:nvSpPr>
        <p:spPr>
          <a:noFill/>
        </p:spPr>
        <p:txBody>
          <a:bodyPr/>
          <a:lstStyle/>
          <a:p>
            <a:fld id="{55C93B26-B279-4B0C-8035-EFB521965D8D}" type="slidenum">
              <a:rPr lang="en-US" smtClean="0"/>
              <a:pPr/>
              <a:t>10</a:t>
            </a:fld>
            <a:endParaRPr lang="en-US"/>
          </a:p>
        </p:txBody>
      </p:sp>
    </p:spTree>
    <p:extLst>
      <p:ext uri="{BB962C8B-B14F-4D97-AF65-F5344CB8AC3E}">
        <p14:creationId xmlns:p14="http://schemas.microsoft.com/office/powerpoint/2010/main" val="837667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endParaRPr lang="en-US"/>
          </a:p>
        </p:txBody>
      </p:sp>
      <p:sp>
        <p:nvSpPr>
          <p:cNvPr id="76804" name="Slide Number Placeholder 3"/>
          <p:cNvSpPr>
            <a:spLocks noGrp="1"/>
          </p:cNvSpPr>
          <p:nvPr>
            <p:ph type="sldNum" sz="quarter" idx="5"/>
          </p:nvPr>
        </p:nvSpPr>
        <p:spPr>
          <a:noFill/>
        </p:spPr>
        <p:txBody>
          <a:bodyPr/>
          <a:lstStyle/>
          <a:p>
            <a:fld id="{6A034951-D9E1-40EF-A5CA-D2DE49945D4F}" type="slidenum">
              <a:rPr lang="en-US" smtClean="0"/>
              <a:pPr/>
              <a:t>11</a:t>
            </a:fld>
            <a:endParaRPr lang="en-US"/>
          </a:p>
        </p:txBody>
      </p:sp>
    </p:spTree>
    <p:extLst>
      <p:ext uri="{BB962C8B-B14F-4D97-AF65-F5344CB8AC3E}">
        <p14:creationId xmlns:p14="http://schemas.microsoft.com/office/powerpoint/2010/main" val="100113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B786597A-62CD-4B18-8FED-22413E32AF1D}" type="slidenum">
              <a:rPr lang="en-US" smtClean="0">
                <a:solidFill>
                  <a:prstClr val="black"/>
                </a:solidFill>
              </a:rPr>
              <a:pPr/>
              <a:t>21</a:t>
            </a:fld>
            <a:endParaRPr lang="en-US">
              <a:solidFill>
                <a:prstClr val="black"/>
              </a:solidFill>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393927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9.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0.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1.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xfrm>
            <a:off x="4248150" y="6629400"/>
            <a:ext cx="1009650" cy="342900"/>
          </a:xfrm>
          <a:prstGeom prst="rect">
            <a:avLst/>
          </a:prstGeom>
          <a:ln/>
        </p:spPr>
        <p:txBody>
          <a:bodyPr/>
          <a:lstStyle>
            <a:lvl1pPr>
              <a:defRPr/>
            </a:lvl1pPr>
          </a:lstStyle>
          <a:p>
            <a:pPr>
              <a:defRPr/>
            </a:pPr>
            <a:fld id="{F5594E52-0F4F-4D98-847E-8FF1CEFFBB53}" type="slidenum">
              <a:rPr lang="en-US"/>
              <a:pPr>
                <a:defRPr/>
              </a:pPr>
              <a:t>‹#›</a:t>
            </a:fld>
            <a:r>
              <a:rPr lang="en-US" dirty="0"/>
              <a:t>  OF 11</a:t>
            </a: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275E8231-A561-41CB-9028-3507DFDFBEAF}" type="slidenum">
              <a:rPr lang="en-US"/>
              <a:pPr>
                <a:defRPr/>
              </a:pPr>
              <a:t>‹#›</a:t>
            </a:fld>
            <a:r>
              <a:rPr lang="en-US" dirty="0"/>
              <a:t>  OF 11</a:t>
            </a: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740AEB03-DE70-4788-9AFC-63B81AC65D13}" type="slidenum">
              <a:rPr lang="en-US"/>
              <a:pPr>
                <a:defRPr/>
              </a:pPr>
              <a:t>‹#›</a:t>
            </a:fld>
            <a:r>
              <a:rPr lang="en-US" dirty="0"/>
              <a:t>  OF 11</a:t>
            </a: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E3E83A29-BE59-4575-A4AD-2FF6A047C588}" type="slidenum">
              <a:rPr lang="en-US"/>
              <a:pPr>
                <a:defRPr/>
              </a:pPr>
              <a:t>‹#›</a:t>
            </a:fld>
            <a:r>
              <a:rPr lang="en-US" dirty="0"/>
              <a:t>  OF 11</a:t>
            </a: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9B142D10-286F-4F64-98DA-9C2598E56B79}" type="slidenum">
              <a:rPr lang="en-US"/>
              <a:pPr>
                <a:defRPr/>
              </a:pPr>
              <a:t>‹#›</a:t>
            </a:fld>
            <a:r>
              <a:rPr lang="en-US" dirty="0"/>
              <a:t>  OF 11</a:t>
            </a: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50"/>
          <p:cNvSpPr>
            <a:spLocks noGrp="1" noChangeArrowheads="1"/>
          </p:cNvSpPr>
          <p:nvPr>
            <p:ph type="sldNum" sz="quarter" idx="10"/>
          </p:nvPr>
        </p:nvSpPr>
        <p:spPr>
          <a:ln/>
        </p:spPr>
        <p:txBody>
          <a:bodyPr/>
          <a:lstStyle>
            <a:lvl1pPr>
              <a:defRPr/>
            </a:lvl1pPr>
          </a:lstStyle>
          <a:p>
            <a:pPr>
              <a:defRPr/>
            </a:pPr>
            <a:fld id="{AF8EE908-92BD-40BF-9908-3DBB740F5738}" type="slidenum">
              <a:rPr lang="en-US"/>
              <a:pPr>
                <a:defRPr/>
              </a:pPr>
              <a:t>‹#›</a:t>
            </a:fld>
            <a:r>
              <a:rPr lang="en-US" dirty="0"/>
              <a:t>  OF 11</a:t>
            </a: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55C1C0A3-75DC-4FE0-85AB-8EBED03D983B}" type="slidenum">
              <a:rPr lang="en-US"/>
              <a:pPr>
                <a:defRPr/>
              </a:pPr>
              <a:t>‹#›</a:t>
            </a:fld>
            <a:r>
              <a:rPr lang="en-US" dirty="0"/>
              <a:t>  OF 11</a:t>
            </a: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0"/>
          <p:cNvSpPr>
            <a:spLocks noGrp="1" noChangeArrowheads="1"/>
          </p:cNvSpPr>
          <p:nvPr>
            <p:ph type="sldNum" sz="quarter" idx="10"/>
          </p:nvPr>
        </p:nvSpPr>
        <p:spPr>
          <a:ln/>
        </p:spPr>
        <p:txBody>
          <a:bodyPr/>
          <a:lstStyle>
            <a:lvl1pPr>
              <a:defRPr/>
            </a:lvl1pPr>
          </a:lstStyle>
          <a:p>
            <a:pPr>
              <a:defRPr/>
            </a:pPr>
            <a:fld id="{5103DDF9-764E-4999-AE1F-F70E48261C1D}" type="slidenum">
              <a:rPr lang="en-US"/>
              <a:pPr>
                <a:defRPr/>
              </a:pPr>
              <a:t>‹#›</a:t>
            </a:fld>
            <a:r>
              <a:rPr lang="en-US" dirty="0"/>
              <a:t>  OF 11</a:t>
            </a: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0"/>
          <p:cNvSpPr>
            <a:spLocks noGrp="1" noChangeArrowheads="1"/>
          </p:cNvSpPr>
          <p:nvPr>
            <p:ph type="sldNum" sz="quarter" idx="10"/>
          </p:nvPr>
        </p:nvSpPr>
        <p:spPr>
          <a:ln/>
        </p:spPr>
        <p:txBody>
          <a:bodyPr/>
          <a:lstStyle>
            <a:lvl1pPr>
              <a:defRPr/>
            </a:lvl1pPr>
          </a:lstStyle>
          <a:p>
            <a:pPr>
              <a:defRPr/>
            </a:pPr>
            <a:fld id="{3F0CD0B7-707F-4872-B82A-7DCA94543757}" type="slidenum">
              <a:rPr lang="en-US"/>
              <a:pPr>
                <a:defRPr/>
              </a:pPr>
              <a:t>‹#›</a:t>
            </a:fld>
            <a:r>
              <a:rPr lang="en-US" dirty="0"/>
              <a:t>  OF 11</a:t>
            </a: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0"/>
          <p:cNvSpPr>
            <a:spLocks noGrp="1" noChangeArrowheads="1"/>
          </p:cNvSpPr>
          <p:nvPr>
            <p:ph type="sldNum" sz="quarter" idx="10"/>
          </p:nvPr>
        </p:nvSpPr>
        <p:spPr>
          <a:ln/>
        </p:spPr>
        <p:txBody>
          <a:bodyPr/>
          <a:lstStyle>
            <a:lvl1pPr>
              <a:defRPr/>
            </a:lvl1pPr>
          </a:lstStyle>
          <a:p>
            <a:pPr>
              <a:defRPr/>
            </a:pPr>
            <a:fld id="{196DFE48-EB86-46D7-B7A9-4C76B6DCA691}" type="slidenum">
              <a:rPr lang="en-US"/>
              <a:pPr>
                <a:defRPr/>
              </a:pPr>
              <a:t>‹#›</a:t>
            </a:fld>
            <a:r>
              <a:rPr lang="en-US" dirty="0"/>
              <a:t>  OF 11</a:t>
            </a: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348" descr="FRFD Patch.jpg"/>
          <p:cNvPicPr>
            <a:picLocks noChangeAspect="1"/>
          </p:cNvPicPr>
          <p:nvPr userDrawn="1"/>
        </p:nvPicPr>
        <p:blipFill>
          <a:blip r:embed="rId2" cstate="print">
            <a:clrChange>
              <a:clrFrom>
                <a:srgbClr val="FFFFFF"/>
              </a:clrFrom>
              <a:clrTo>
                <a:srgbClr val="FFFFFF">
                  <a:alpha val="0"/>
                </a:srgbClr>
              </a:clrTo>
            </a:clrChange>
            <a:lum bright="70000" contrast="-70000"/>
          </a:blip>
          <a:srcRect l="10332" t="9525" b="13333"/>
          <a:stretch>
            <a:fillRect/>
          </a:stretch>
        </p:blipFill>
        <p:spPr bwMode="auto">
          <a:xfrm>
            <a:off x="2133600" y="228600"/>
            <a:ext cx="5580063" cy="6172200"/>
          </a:xfrm>
          <a:prstGeom prst="rect">
            <a:avLst/>
          </a:prstGeom>
          <a:noFill/>
          <a:ln w="9525">
            <a:noFill/>
            <a:miter lim="800000"/>
            <a:headEnd/>
            <a:tailEnd/>
          </a:ln>
        </p:spPr>
      </p:pic>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4" name="Rectangle 3"/>
          <p:cNvSpPr>
            <a:spLocks noGrp="1" noChangeArrowheads="1"/>
          </p:cNvSpPr>
          <p:nvPr>
            <p:ph type="sldNum" sz="quarter" idx="10"/>
          </p:nvPr>
        </p:nvSpPr>
        <p:spPr/>
        <p:txBody>
          <a:bodyPr/>
          <a:lstStyle>
            <a:lvl1pPr>
              <a:defRPr/>
            </a:lvl1pPr>
          </a:lstStyle>
          <a:p>
            <a:pPr>
              <a:defRPr/>
            </a:pPr>
            <a:fld id="{2FE9697C-E412-40E7-9894-2CAB6A9982AB}" type="slidenum">
              <a:rPr lang="en-US"/>
              <a:pPr>
                <a:defRPr/>
              </a:pPr>
              <a:t>‹#›</a:t>
            </a:fld>
            <a:r>
              <a:rPr lang="en-US" dirty="0"/>
              <a:t>  OF 11</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xfrm>
            <a:off x="4248150" y="6629400"/>
            <a:ext cx="1009650" cy="342900"/>
          </a:xfrm>
          <a:prstGeom prst="rect">
            <a:avLst/>
          </a:prstGeom>
          <a:ln/>
        </p:spPr>
        <p:txBody>
          <a:bodyPr/>
          <a:lstStyle>
            <a:lvl1pPr>
              <a:defRPr/>
            </a:lvl1pPr>
          </a:lstStyle>
          <a:p>
            <a:pPr>
              <a:defRPr/>
            </a:pPr>
            <a:fld id="{97088EE4-5AE0-471D-90EC-C06F8AE4407E}" type="slidenum">
              <a:rPr lang="en-US"/>
              <a:pPr>
                <a:defRPr/>
              </a:pPr>
              <a:t>‹#›</a:t>
            </a:fld>
            <a:r>
              <a:rPr lang="en-US" dirty="0"/>
              <a:t>  OF 11</a:t>
            </a: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348" descr="FRFD Patch.jpg"/>
          <p:cNvPicPr>
            <a:picLocks noChangeAspect="1"/>
          </p:cNvPicPr>
          <p:nvPr userDrawn="1"/>
        </p:nvPicPr>
        <p:blipFill>
          <a:blip r:embed="rId2" cstate="print">
            <a:clrChange>
              <a:clrFrom>
                <a:srgbClr val="FFFFFF"/>
              </a:clrFrom>
              <a:clrTo>
                <a:srgbClr val="FFFFFF">
                  <a:alpha val="0"/>
                </a:srgbClr>
              </a:clrTo>
            </a:clrChange>
            <a:lum bright="70000" contrast="-70000"/>
          </a:blip>
          <a:srcRect l="12781" t="11429" r="14973" b="13333"/>
          <a:stretch>
            <a:fillRect/>
          </a:stretch>
        </p:blipFill>
        <p:spPr bwMode="auto">
          <a:xfrm>
            <a:off x="2286000" y="381000"/>
            <a:ext cx="4495800" cy="6019800"/>
          </a:xfrm>
          <a:prstGeom prst="rect">
            <a:avLst/>
          </a:prstGeom>
          <a:noFill/>
          <a:ln w="9525">
            <a:noFill/>
            <a:miter lim="800000"/>
            <a:headEnd/>
            <a:tailEnd/>
          </a:ln>
        </p:spPr>
      </p:pic>
      <p:sp>
        <p:nvSpPr>
          <p:cNvPr id="3" name="Rectangle 2"/>
          <p:cNvSpPr>
            <a:spLocks noGrp="1" noChangeArrowheads="1"/>
          </p:cNvSpPr>
          <p:nvPr>
            <p:ph type="sldNum" sz="quarter" idx="10"/>
          </p:nvPr>
        </p:nvSpPr>
        <p:spPr/>
        <p:txBody>
          <a:bodyPr/>
          <a:lstStyle>
            <a:lvl1pPr>
              <a:defRPr/>
            </a:lvl1pPr>
          </a:lstStyle>
          <a:p>
            <a:pPr>
              <a:defRPr/>
            </a:pPr>
            <a:fld id="{F8C47801-D4DD-4D50-A10F-23D0DA7BF071}" type="slidenum">
              <a:rPr lang="en-US"/>
              <a:pPr>
                <a:defRPr/>
              </a:pPr>
              <a:t>‹#›</a:t>
            </a:fld>
            <a:r>
              <a:rPr lang="en-US" dirty="0"/>
              <a:t>  OF 11</a:t>
            </a: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B07683BE-10F9-4B9D-89E7-A5FD0AA15D63}" type="slidenum">
              <a:rPr lang="en-US"/>
              <a:pPr>
                <a:defRPr/>
              </a:pPr>
              <a:t>‹#›</a:t>
            </a:fld>
            <a:r>
              <a:rPr lang="en-US" dirty="0"/>
              <a:t>  OF 11</a:t>
            </a: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179E6AFB-BA56-4201-8770-916EDF7C7110}" type="slidenum">
              <a:rPr lang="en-US"/>
              <a:pPr>
                <a:defRPr/>
              </a:pPr>
              <a:t>‹#›</a:t>
            </a:fld>
            <a:r>
              <a:rPr lang="en-US" dirty="0"/>
              <a:t>  OF 11</a:t>
            </a: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BCC7BF06-0355-405E-9B5E-7AEE0D64CFCA}" type="slidenum">
              <a:rPr lang="en-US"/>
              <a:pPr>
                <a:defRPr/>
              </a:pPr>
              <a:t>‹#›</a:t>
            </a:fld>
            <a:r>
              <a:rPr lang="en-US" dirty="0"/>
              <a:t>  OF 11</a:t>
            </a: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631636BD-CA73-4AF3-8C8B-D1B4559B7AD0}" type="slidenum">
              <a:rPr lang="en-US"/>
              <a:pPr>
                <a:defRPr/>
              </a:pPr>
              <a:t>‹#›</a:t>
            </a:fld>
            <a:r>
              <a:rPr lang="en-US" dirty="0"/>
              <a:t>  OF 11</a:t>
            </a: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50"/>
          <p:cNvSpPr>
            <a:spLocks noGrp="1" noChangeArrowheads="1"/>
          </p:cNvSpPr>
          <p:nvPr>
            <p:ph type="sldNum" sz="quarter" idx="10"/>
          </p:nvPr>
        </p:nvSpPr>
        <p:spPr>
          <a:ln/>
        </p:spPr>
        <p:txBody>
          <a:bodyPr/>
          <a:lstStyle>
            <a:lvl1pPr>
              <a:defRPr/>
            </a:lvl1pPr>
          </a:lstStyle>
          <a:p>
            <a:pPr>
              <a:defRPr/>
            </a:pPr>
            <a:fld id="{A10B2D2E-A0C5-45FA-AED3-C9406351D81C}" type="slidenum">
              <a:rPr lang="en-US"/>
              <a:pPr>
                <a:defRPr/>
              </a:pPr>
              <a:t>‹#›</a:t>
            </a:fld>
            <a:r>
              <a:rPr lang="en-US" dirty="0"/>
              <a:t>  OF 11</a:t>
            </a: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06297182-419C-413F-9907-5C101FB64E2B}" type="slidenum">
              <a:rPr lang="en-US"/>
              <a:pPr>
                <a:defRPr/>
              </a:pPr>
              <a:t>‹#›</a:t>
            </a:fld>
            <a:r>
              <a:rPr lang="en-US" dirty="0"/>
              <a:t>  OF 11</a:t>
            </a: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0"/>
          <p:cNvSpPr>
            <a:spLocks noGrp="1" noChangeArrowheads="1"/>
          </p:cNvSpPr>
          <p:nvPr>
            <p:ph type="sldNum" sz="quarter" idx="10"/>
          </p:nvPr>
        </p:nvSpPr>
        <p:spPr>
          <a:ln/>
        </p:spPr>
        <p:txBody>
          <a:bodyPr/>
          <a:lstStyle>
            <a:lvl1pPr>
              <a:defRPr/>
            </a:lvl1pPr>
          </a:lstStyle>
          <a:p>
            <a:pPr>
              <a:defRPr/>
            </a:pPr>
            <a:fld id="{196F7945-7515-46BD-869F-E9D24B3445AF}" type="slidenum">
              <a:rPr lang="en-US"/>
              <a:pPr>
                <a:defRPr/>
              </a:pPr>
              <a:t>‹#›</a:t>
            </a:fld>
            <a:r>
              <a:rPr lang="en-US" dirty="0"/>
              <a:t>  OF 11</a:t>
            </a: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0"/>
          <p:cNvSpPr>
            <a:spLocks noGrp="1" noChangeArrowheads="1"/>
          </p:cNvSpPr>
          <p:nvPr>
            <p:ph type="sldNum" sz="quarter" idx="10"/>
          </p:nvPr>
        </p:nvSpPr>
        <p:spPr>
          <a:ln/>
        </p:spPr>
        <p:txBody>
          <a:bodyPr/>
          <a:lstStyle>
            <a:lvl1pPr>
              <a:defRPr/>
            </a:lvl1pPr>
          </a:lstStyle>
          <a:p>
            <a:pPr>
              <a:defRPr/>
            </a:pPr>
            <a:fld id="{217D7DF0-6D3D-4892-8DEB-11031DC9B64F}" type="slidenum">
              <a:rPr lang="en-US"/>
              <a:pPr>
                <a:defRPr/>
              </a:pPr>
              <a:t>‹#›</a:t>
            </a:fld>
            <a:r>
              <a:rPr lang="en-US" dirty="0"/>
              <a:t>  OF 11</a:t>
            </a: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0"/>
          <p:cNvSpPr>
            <a:spLocks noGrp="1" noChangeArrowheads="1"/>
          </p:cNvSpPr>
          <p:nvPr>
            <p:ph type="sldNum" sz="quarter" idx="10"/>
          </p:nvPr>
        </p:nvSpPr>
        <p:spPr>
          <a:ln/>
        </p:spPr>
        <p:txBody>
          <a:bodyPr/>
          <a:lstStyle>
            <a:lvl1pPr>
              <a:defRPr/>
            </a:lvl1pPr>
          </a:lstStyle>
          <a:p>
            <a:pPr>
              <a:defRPr/>
            </a:pPr>
            <a:fld id="{2158B0A5-4230-4797-9C5B-2FE1AEE5A94E}" type="slidenum">
              <a:rPr lang="en-US"/>
              <a:pPr>
                <a:defRPr/>
              </a:pPr>
              <a:t>‹#›</a:t>
            </a:fld>
            <a:r>
              <a:rPr lang="en-US" dirty="0"/>
              <a:t>  OF 11</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932DA56-307B-4B29-B27D-71513A0C000B}" type="datetimeFigureOut">
              <a:rPr lang="en-US" smtClean="0"/>
              <a:pPr/>
              <a:t>2/19/2018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4282A35-A01E-42A5-9EE7-291212B999E6}" type="slidenum">
              <a:rPr lang="en-US" smtClean="0"/>
              <a:pPr/>
              <a:t>‹#›</a:t>
            </a:fld>
            <a:endParaRPr lang="en-US" dirty="0"/>
          </a:p>
        </p:txBody>
      </p:sp>
    </p:spTree>
    <p:extLst>
      <p:ext uri="{BB962C8B-B14F-4D97-AF65-F5344CB8AC3E}">
        <p14:creationId xmlns:p14="http://schemas.microsoft.com/office/powerpoint/2010/main" val="272676345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350"/>
          <p:cNvSpPr>
            <a:spLocks noGrp="1" noChangeArrowheads="1"/>
          </p:cNvSpPr>
          <p:nvPr>
            <p:ph type="sldNum" sz="quarter" idx="10"/>
          </p:nvPr>
        </p:nvSpPr>
        <p:spPr>
          <a:ln/>
        </p:spPr>
        <p:txBody>
          <a:bodyPr/>
          <a:lstStyle>
            <a:lvl1pPr>
              <a:defRPr/>
            </a:lvl1pPr>
          </a:lstStyle>
          <a:p>
            <a:pPr>
              <a:defRPr/>
            </a:pPr>
            <a:fld id="{C0C5BCE7-EED3-40C4-8D7A-BE826D9D662D}" type="slidenum">
              <a:rPr lang="en-US"/>
              <a:pPr>
                <a:defRPr/>
              </a:pPr>
              <a:t>‹#›</a:t>
            </a:fld>
            <a:r>
              <a:rPr lang="en-US" dirty="0"/>
              <a:t>  OF 11</a:t>
            </a: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0"/>
          <p:cNvSpPr>
            <a:spLocks noGrp="1" noChangeArrowheads="1"/>
          </p:cNvSpPr>
          <p:nvPr>
            <p:ph type="sldNum" sz="quarter" idx="10"/>
          </p:nvPr>
        </p:nvSpPr>
        <p:spPr>
          <a:ln/>
        </p:spPr>
        <p:txBody>
          <a:bodyPr/>
          <a:lstStyle>
            <a:lvl1pPr>
              <a:defRPr/>
            </a:lvl1pPr>
          </a:lstStyle>
          <a:p>
            <a:pPr>
              <a:defRPr/>
            </a:pPr>
            <a:fld id="{D0CF91C6-8E7D-4C6E-BC14-946D2A39DA23}" type="slidenum">
              <a:rPr lang="en-US"/>
              <a:pPr>
                <a:defRPr/>
              </a:pPr>
              <a:t>‹#›</a:t>
            </a:fld>
            <a:r>
              <a:rPr lang="en-US" dirty="0"/>
              <a:t>  OF 11</a:t>
            </a: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79BAB7EA-0BEA-4AFE-81EB-45E0AC9A1B0F}" type="slidenum">
              <a:rPr lang="en-US"/>
              <a:pPr>
                <a:defRPr/>
              </a:pPr>
              <a:t>‹#›</a:t>
            </a:fld>
            <a:r>
              <a:rPr lang="en-US" dirty="0"/>
              <a:t>  OF 11</a:t>
            </a: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4C38FC16-840B-40D4-B8D9-B36B3F97CB41}" type="slidenum">
              <a:rPr lang="en-US"/>
              <a:pPr>
                <a:defRPr/>
              </a:pPr>
              <a:t>‹#›</a:t>
            </a:fld>
            <a:r>
              <a:rPr lang="en-US" dirty="0"/>
              <a:t>  OF 11</a:t>
            </a: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84EBA1DA-F0F1-4419-8F81-9A5D91279F09}" type="slidenum">
              <a:rPr lang="en-US"/>
              <a:pPr>
                <a:defRPr/>
              </a:pPr>
              <a:t>‹#›</a:t>
            </a:fld>
            <a:r>
              <a:rPr lang="en-US" dirty="0"/>
              <a:t>  OF 11</a:t>
            </a: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0D951950-B108-4A0A-B06D-4A9595A57A91}" type="slidenum">
              <a:rPr lang="en-US"/>
              <a:pPr>
                <a:defRPr/>
              </a:pPr>
              <a:t>‹#›</a:t>
            </a:fld>
            <a:r>
              <a:rPr lang="en-US" dirty="0"/>
              <a:t>  OF 11</a:t>
            </a: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50"/>
          <p:cNvSpPr>
            <a:spLocks noGrp="1" noChangeArrowheads="1"/>
          </p:cNvSpPr>
          <p:nvPr>
            <p:ph type="sldNum" sz="quarter" idx="10"/>
          </p:nvPr>
        </p:nvSpPr>
        <p:spPr>
          <a:ln/>
        </p:spPr>
        <p:txBody>
          <a:bodyPr/>
          <a:lstStyle>
            <a:lvl1pPr>
              <a:defRPr/>
            </a:lvl1pPr>
          </a:lstStyle>
          <a:p>
            <a:pPr>
              <a:defRPr/>
            </a:pPr>
            <a:fld id="{71400132-EE82-49B4-9B5A-38AE5CB1C22A}" type="slidenum">
              <a:rPr lang="en-US"/>
              <a:pPr>
                <a:defRPr/>
              </a:pPr>
              <a:t>‹#›</a:t>
            </a:fld>
            <a:r>
              <a:rPr lang="en-US" dirty="0"/>
              <a:t>  OF 11</a:t>
            </a: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9378E405-8042-4684-9332-B8B11AF3772D}" type="slidenum">
              <a:rPr lang="en-US"/>
              <a:pPr>
                <a:defRPr/>
              </a:pPr>
              <a:t>‹#›</a:t>
            </a:fld>
            <a:r>
              <a:rPr lang="en-US" dirty="0"/>
              <a:t>  OF 11</a:t>
            </a: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0"/>
          <p:cNvSpPr>
            <a:spLocks noGrp="1" noChangeArrowheads="1"/>
          </p:cNvSpPr>
          <p:nvPr>
            <p:ph type="sldNum" sz="quarter" idx="10"/>
          </p:nvPr>
        </p:nvSpPr>
        <p:spPr>
          <a:ln/>
        </p:spPr>
        <p:txBody>
          <a:bodyPr/>
          <a:lstStyle>
            <a:lvl1pPr>
              <a:defRPr/>
            </a:lvl1pPr>
          </a:lstStyle>
          <a:p>
            <a:pPr>
              <a:defRPr/>
            </a:pPr>
            <a:fld id="{969E4AA0-7FE6-4E6E-BE1C-A2A4670E5656}" type="slidenum">
              <a:rPr lang="en-US"/>
              <a:pPr>
                <a:defRPr/>
              </a:pPr>
              <a:t>‹#›</a:t>
            </a:fld>
            <a:r>
              <a:rPr lang="en-US" dirty="0"/>
              <a:t>  OF 11</a:t>
            </a: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0"/>
          <p:cNvSpPr>
            <a:spLocks noGrp="1" noChangeArrowheads="1"/>
          </p:cNvSpPr>
          <p:nvPr>
            <p:ph type="sldNum" sz="quarter" idx="10"/>
          </p:nvPr>
        </p:nvSpPr>
        <p:spPr>
          <a:ln/>
        </p:spPr>
        <p:txBody>
          <a:bodyPr/>
          <a:lstStyle>
            <a:lvl1pPr>
              <a:defRPr/>
            </a:lvl1pPr>
          </a:lstStyle>
          <a:p>
            <a:pPr>
              <a:defRPr/>
            </a:pPr>
            <a:fld id="{9DC4738D-176D-4A92-8D12-4F4752AB47F2}" type="slidenum">
              <a:rPr lang="en-US"/>
              <a:pPr>
                <a:defRPr/>
              </a:pPr>
              <a:t>‹#›</a:t>
            </a:fld>
            <a:r>
              <a:rPr lang="en-US" dirty="0"/>
              <a:t>  OF 11</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932DA56-307B-4B29-B27D-71513A0C000B}" type="datetimeFigureOut">
              <a:rPr lang="en-US" smtClean="0"/>
              <a:pPr/>
              <a:t>2/19/2018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4282A35-A01E-42A5-9EE7-291212B999E6}" type="slidenum">
              <a:rPr lang="en-US" smtClean="0"/>
              <a:pPr/>
              <a:t>‹#›</a:t>
            </a:fld>
            <a:endParaRPr lang="en-US" dirty="0"/>
          </a:p>
        </p:txBody>
      </p:sp>
    </p:spTree>
    <p:extLst>
      <p:ext uri="{BB962C8B-B14F-4D97-AF65-F5344CB8AC3E}">
        <p14:creationId xmlns:p14="http://schemas.microsoft.com/office/powerpoint/2010/main" val="106206714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0"/>
          <p:cNvSpPr>
            <a:spLocks noGrp="1" noChangeArrowheads="1"/>
          </p:cNvSpPr>
          <p:nvPr>
            <p:ph type="sldNum" sz="quarter" idx="10"/>
          </p:nvPr>
        </p:nvSpPr>
        <p:spPr>
          <a:ln/>
        </p:spPr>
        <p:txBody>
          <a:bodyPr/>
          <a:lstStyle>
            <a:lvl1pPr>
              <a:defRPr/>
            </a:lvl1pPr>
          </a:lstStyle>
          <a:p>
            <a:pPr>
              <a:defRPr/>
            </a:pPr>
            <a:fld id="{2A043D9D-0946-408F-BB58-412328D40CE7}" type="slidenum">
              <a:rPr lang="en-US"/>
              <a:pPr>
                <a:defRPr/>
              </a:pPr>
              <a:t>‹#›</a:t>
            </a:fld>
            <a:r>
              <a:rPr lang="en-US" dirty="0"/>
              <a:t>  OF 11</a:t>
            </a: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350"/>
          <p:cNvSpPr>
            <a:spLocks noGrp="1" noChangeArrowheads="1"/>
          </p:cNvSpPr>
          <p:nvPr>
            <p:ph type="sldNum" sz="quarter" idx="10"/>
          </p:nvPr>
        </p:nvSpPr>
        <p:spPr>
          <a:ln/>
        </p:spPr>
        <p:txBody>
          <a:bodyPr/>
          <a:lstStyle>
            <a:lvl1pPr>
              <a:defRPr/>
            </a:lvl1pPr>
          </a:lstStyle>
          <a:p>
            <a:pPr>
              <a:defRPr/>
            </a:pPr>
            <a:fld id="{C07DD3C4-A566-444E-BE4B-646BC4741528}" type="slidenum">
              <a:rPr lang="en-US"/>
              <a:pPr>
                <a:defRPr/>
              </a:pPr>
              <a:t>‹#›</a:t>
            </a:fld>
            <a:r>
              <a:rPr lang="en-US" dirty="0"/>
              <a:t>  OF 11</a:t>
            </a: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0"/>
          <p:cNvSpPr>
            <a:spLocks noGrp="1" noChangeArrowheads="1"/>
          </p:cNvSpPr>
          <p:nvPr>
            <p:ph type="sldNum" sz="quarter" idx="10"/>
          </p:nvPr>
        </p:nvSpPr>
        <p:spPr>
          <a:ln/>
        </p:spPr>
        <p:txBody>
          <a:bodyPr/>
          <a:lstStyle>
            <a:lvl1pPr>
              <a:defRPr/>
            </a:lvl1pPr>
          </a:lstStyle>
          <a:p>
            <a:pPr>
              <a:defRPr/>
            </a:pPr>
            <a:fld id="{4A1DB795-850B-4E4B-8F94-FC6D058EEDA7}" type="slidenum">
              <a:rPr lang="en-US"/>
              <a:pPr>
                <a:defRPr/>
              </a:pPr>
              <a:t>‹#›</a:t>
            </a:fld>
            <a:r>
              <a:rPr lang="en-US" dirty="0"/>
              <a:t>  OF 11</a:t>
            </a: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5C7F4762-21D9-4E6C-9E93-2F0D2BCBEE6C}" type="slidenum">
              <a:rPr lang="en-US"/>
              <a:pPr>
                <a:defRPr/>
              </a:pPr>
              <a:t>‹#›</a:t>
            </a:fld>
            <a:r>
              <a:rPr lang="en-US" dirty="0"/>
              <a:t>  OF 11</a:t>
            </a: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1D2413F8-9328-4F5D-AC5E-A7A958898342}" type="slidenum">
              <a:rPr lang="en-US"/>
              <a:pPr>
                <a:defRPr/>
              </a:pPr>
              <a:t>‹#›</a:t>
            </a:fld>
            <a:r>
              <a:rPr lang="en-US" dirty="0"/>
              <a:t>  OF 11</a:t>
            </a: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8A729902-9AEC-4A75-BFAC-3C44BAAC5642}" type="slidenum">
              <a:rPr lang="en-US"/>
              <a:pPr>
                <a:defRPr/>
              </a:pPr>
              <a:t>‹#›</a:t>
            </a:fld>
            <a:r>
              <a:rPr lang="en-US" dirty="0"/>
              <a:t>  OF 11</a:t>
            </a: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3A66285C-F61F-41FD-AF41-F80BCB835CAA}" type="slidenum">
              <a:rPr lang="en-US"/>
              <a:pPr>
                <a:defRPr/>
              </a:pPr>
              <a:t>‹#›</a:t>
            </a:fld>
            <a:r>
              <a:rPr lang="en-US" dirty="0"/>
              <a:t>  OF 11</a:t>
            </a: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50"/>
          <p:cNvSpPr>
            <a:spLocks noGrp="1" noChangeArrowheads="1"/>
          </p:cNvSpPr>
          <p:nvPr>
            <p:ph type="sldNum" sz="quarter" idx="10"/>
          </p:nvPr>
        </p:nvSpPr>
        <p:spPr>
          <a:ln/>
        </p:spPr>
        <p:txBody>
          <a:bodyPr/>
          <a:lstStyle>
            <a:lvl1pPr>
              <a:defRPr/>
            </a:lvl1pPr>
          </a:lstStyle>
          <a:p>
            <a:pPr>
              <a:defRPr/>
            </a:pPr>
            <a:fld id="{8E7D0112-9422-40A1-BC19-566FF4737B72}" type="slidenum">
              <a:rPr lang="en-US">
                <a:solidFill>
                  <a:srgbClr val="000000"/>
                </a:solidFill>
              </a:rPr>
              <a:pPr>
                <a:defRPr/>
              </a:pPr>
              <a:t>‹#›</a:t>
            </a:fld>
            <a:r>
              <a:rPr lang="en-US" dirty="0">
                <a:solidFill>
                  <a:srgbClr val="000000"/>
                </a:solidFill>
              </a:rPr>
              <a:t>  OF 11</a:t>
            </a: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7A5B0AA3-008A-4F46-8118-19B8F66663B1}" type="slidenum">
              <a:rPr lang="en-US">
                <a:solidFill>
                  <a:srgbClr val="000000"/>
                </a:solidFill>
              </a:rPr>
              <a:pPr>
                <a:defRPr/>
              </a:pPr>
              <a:t>‹#›</a:t>
            </a:fld>
            <a:r>
              <a:rPr lang="en-US" dirty="0">
                <a:solidFill>
                  <a:srgbClr val="000000"/>
                </a:solidFill>
              </a:rPr>
              <a:t>  OF 11</a:t>
            </a: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0"/>
          <p:cNvSpPr>
            <a:spLocks noGrp="1" noChangeArrowheads="1"/>
          </p:cNvSpPr>
          <p:nvPr>
            <p:ph type="sldNum" sz="quarter" idx="10"/>
          </p:nvPr>
        </p:nvSpPr>
        <p:spPr>
          <a:ln/>
        </p:spPr>
        <p:txBody>
          <a:bodyPr/>
          <a:lstStyle>
            <a:lvl1pPr>
              <a:defRPr/>
            </a:lvl1pPr>
          </a:lstStyle>
          <a:p>
            <a:pPr>
              <a:defRPr/>
            </a:pPr>
            <a:fld id="{C9209F8A-F180-4F2F-93E9-02DC996718AB}" type="slidenum">
              <a:rPr lang="en-US">
                <a:solidFill>
                  <a:srgbClr val="000000"/>
                </a:solidFill>
              </a:rPr>
              <a:pPr>
                <a:defRPr/>
              </a:pPr>
              <a:t>‹#›</a:t>
            </a:fld>
            <a:r>
              <a:rPr lang="en-US" dirty="0">
                <a:solidFill>
                  <a:srgbClr val="000000"/>
                </a:solidFill>
              </a:rPr>
              <a:t>  OF 11</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932DA56-307B-4B29-B27D-71513A0C000B}" type="datetimeFigureOut">
              <a:rPr lang="en-US" smtClean="0"/>
              <a:pPr/>
              <a:t>2/19/2018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4282A35-A01E-42A5-9EE7-291212B999E6}" type="slidenum">
              <a:rPr lang="en-US" smtClean="0"/>
              <a:pPr/>
              <a:t>‹#›</a:t>
            </a:fld>
            <a:endParaRPr lang="en-US" dirty="0"/>
          </a:p>
        </p:txBody>
      </p:sp>
    </p:spTree>
    <p:extLst>
      <p:ext uri="{BB962C8B-B14F-4D97-AF65-F5344CB8AC3E}">
        <p14:creationId xmlns:p14="http://schemas.microsoft.com/office/powerpoint/2010/main" val="69950636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0"/>
          <p:cNvSpPr>
            <a:spLocks noGrp="1" noChangeArrowheads="1"/>
          </p:cNvSpPr>
          <p:nvPr>
            <p:ph type="sldNum" sz="quarter" idx="10"/>
          </p:nvPr>
        </p:nvSpPr>
        <p:spPr>
          <a:ln/>
        </p:spPr>
        <p:txBody>
          <a:bodyPr/>
          <a:lstStyle>
            <a:lvl1pPr>
              <a:defRPr/>
            </a:lvl1pPr>
          </a:lstStyle>
          <a:p>
            <a:pPr>
              <a:defRPr/>
            </a:pPr>
            <a:fld id="{07BE59F4-9C0C-4068-A1D5-60A508C47756}" type="slidenum">
              <a:rPr lang="en-US">
                <a:solidFill>
                  <a:srgbClr val="000000"/>
                </a:solidFill>
              </a:rPr>
              <a:pPr>
                <a:defRPr/>
              </a:pPr>
              <a:t>‹#›</a:t>
            </a:fld>
            <a:r>
              <a:rPr lang="en-US" dirty="0">
                <a:solidFill>
                  <a:srgbClr val="000000"/>
                </a:solidFill>
              </a:rPr>
              <a:t>  OF 11</a:t>
            </a: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0"/>
          <p:cNvSpPr>
            <a:spLocks noGrp="1" noChangeArrowheads="1"/>
          </p:cNvSpPr>
          <p:nvPr>
            <p:ph type="sldNum" sz="quarter" idx="10"/>
          </p:nvPr>
        </p:nvSpPr>
        <p:spPr>
          <a:ln/>
        </p:spPr>
        <p:txBody>
          <a:bodyPr/>
          <a:lstStyle>
            <a:lvl1pPr>
              <a:defRPr/>
            </a:lvl1pPr>
          </a:lstStyle>
          <a:p>
            <a:pPr>
              <a:defRPr/>
            </a:pPr>
            <a:fld id="{1318EE13-BE89-42F5-B750-B0A8BD395B70}" type="slidenum">
              <a:rPr lang="en-US">
                <a:solidFill>
                  <a:srgbClr val="000000"/>
                </a:solidFill>
              </a:rPr>
              <a:pPr>
                <a:defRPr/>
              </a:pPr>
              <a:t>‹#›</a:t>
            </a:fld>
            <a:r>
              <a:rPr lang="en-US" dirty="0">
                <a:solidFill>
                  <a:srgbClr val="000000"/>
                </a:solidFill>
              </a:rPr>
              <a:t>  OF 11</a:t>
            </a: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350"/>
          <p:cNvSpPr>
            <a:spLocks noGrp="1" noChangeArrowheads="1"/>
          </p:cNvSpPr>
          <p:nvPr>
            <p:ph type="sldNum" sz="quarter" idx="10"/>
          </p:nvPr>
        </p:nvSpPr>
        <p:spPr>
          <a:ln/>
        </p:spPr>
        <p:txBody>
          <a:bodyPr/>
          <a:lstStyle>
            <a:lvl1pPr>
              <a:defRPr/>
            </a:lvl1pPr>
          </a:lstStyle>
          <a:p>
            <a:pPr>
              <a:defRPr/>
            </a:pPr>
            <a:fld id="{DE259B61-9B11-4DE5-80D7-659701938765}" type="slidenum">
              <a:rPr lang="en-US">
                <a:solidFill>
                  <a:srgbClr val="000000"/>
                </a:solidFill>
              </a:rPr>
              <a:pPr>
                <a:defRPr/>
              </a:pPr>
              <a:t>‹#›</a:t>
            </a:fld>
            <a:r>
              <a:rPr lang="en-US" dirty="0">
                <a:solidFill>
                  <a:srgbClr val="000000"/>
                </a:solidFill>
              </a:rPr>
              <a:t>  OF 11</a:t>
            </a: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0"/>
          <p:cNvSpPr>
            <a:spLocks noGrp="1" noChangeArrowheads="1"/>
          </p:cNvSpPr>
          <p:nvPr>
            <p:ph type="sldNum" sz="quarter" idx="10"/>
          </p:nvPr>
        </p:nvSpPr>
        <p:spPr>
          <a:ln/>
        </p:spPr>
        <p:txBody>
          <a:bodyPr/>
          <a:lstStyle>
            <a:lvl1pPr>
              <a:defRPr/>
            </a:lvl1pPr>
          </a:lstStyle>
          <a:p>
            <a:pPr>
              <a:defRPr/>
            </a:pPr>
            <a:fld id="{7D756B4F-05EF-4D28-94B5-067F6018EAB0}" type="slidenum">
              <a:rPr lang="en-US">
                <a:solidFill>
                  <a:srgbClr val="000000"/>
                </a:solidFill>
              </a:rPr>
              <a:pPr>
                <a:defRPr/>
              </a:pPr>
              <a:t>‹#›</a:t>
            </a:fld>
            <a:r>
              <a:rPr lang="en-US" dirty="0">
                <a:solidFill>
                  <a:srgbClr val="000000"/>
                </a:solidFill>
              </a:rPr>
              <a:t>  OF 11</a:t>
            </a: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61B90CCC-116E-4E0C-88E3-FB66624F8AA1}" type="slidenum">
              <a:rPr lang="en-US">
                <a:solidFill>
                  <a:srgbClr val="000000"/>
                </a:solidFill>
              </a:rPr>
              <a:pPr>
                <a:defRPr/>
              </a:pPr>
              <a:t>‹#›</a:t>
            </a:fld>
            <a:r>
              <a:rPr lang="en-US" dirty="0">
                <a:solidFill>
                  <a:srgbClr val="000000"/>
                </a:solidFill>
              </a:rPr>
              <a:t>  OF 11</a:t>
            </a: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409483A4-0A0A-4A58-A74D-477535A68668}" type="slidenum">
              <a:rPr lang="en-US">
                <a:solidFill>
                  <a:srgbClr val="000000"/>
                </a:solidFill>
              </a:rPr>
              <a:pPr>
                <a:defRPr/>
              </a:pPr>
              <a:t>‹#›</a:t>
            </a:fld>
            <a:r>
              <a:rPr lang="en-US" dirty="0">
                <a:solidFill>
                  <a:srgbClr val="000000"/>
                </a:solidFill>
              </a:rPr>
              <a:t>  OF 11</a:t>
            </a: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6F060C95-F5EA-4765-B744-49BE3682FBEA}" type="slidenum">
              <a:rPr lang="en-US">
                <a:solidFill>
                  <a:srgbClr val="000000"/>
                </a:solidFill>
              </a:rPr>
              <a:pPr>
                <a:defRPr/>
              </a:pPr>
              <a:t>‹#›</a:t>
            </a:fld>
            <a:r>
              <a:rPr lang="en-US" dirty="0">
                <a:solidFill>
                  <a:srgbClr val="000000"/>
                </a:solidFill>
              </a:rPr>
              <a:t>  OF 11</a:t>
            </a: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DA8E1A8F-D1FF-4054-85DA-004BAA1269AF}" type="slidenum">
              <a:rPr lang="en-US">
                <a:solidFill>
                  <a:srgbClr val="000000"/>
                </a:solidFill>
              </a:rPr>
              <a:pPr>
                <a:defRPr/>
              </a:pPr>
              <a:t>‹#›</a:t>
            </a:fld>
            <a:r>
              <a:rPr lang="en-US" dirty="0">
                <a:solidFill>
                  <a:srgbClr val="000000"/>
                </a:solidFill>
              </a:rPr>
              <a:t>  OF 11</a:t>
            </a: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50"/>
          <p:cNvSpPr>
            <a:spLocks noGrp="1" noChangeArrowheads="1"/>
          </p:cNvSpPr>
          <p:nvPr>
            <p:ph type="sldNum" sz="quarter" idx="10"/>
          </p:nvPr>
        </p:nvSpPr>
        <p:spPr>
          <a:ln/>
        </p:spPr>
        <p:txBody>
          <a:bodyPr/>
          <a:lstStyle>
            <a:lvl1pPr>
              <a:defRPr/>
            </a:lvl1pPr>
          </a:lstStyle>
          <a:p>
            <a:pPr>
              <a:defRPr/>
            </a:pPr>
            <a:fld id="{4D53E857-5DB4-46F5-9033-8BAAABA23C69}" type="slidenum">
              <a:rPr lang="en-US">
                <a:solidFill>
                  <a:srgbClr val="000000"/>
                </a:solidFill>
              </a:rPr>
              <a:pPr>
                <a:defRPr/>
              </a:pPr>
              <a:t>‹#›</a:t>
            </a:fld>
            <a:r>
              <a:rPr lang="en-US" dirty="0">
                <a:solidFill>
                  <a:srgbClr val="000000"/>
                </a:solidFill>
              </a:rPr>
              <a:t>  OF 11</a:t>
            </a: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08BEA62A-D0D1-4211-8E7D-75F5F5092999}" type="slidenum">
              <a:rPr lang="en-US">
                <a:solidFill>
                  <a:srgbClr val="000000"/>
                </a:solidFill>
              </a:rPr>
              <a:pPr>
                <a:defRPr/>
              </a:pPr>
              <a:t>‹#›</a:t>
            </a:fld>
            <a:r>
              <a:rPr lang="en-US" dirty="0">
                <a:solidFill>
                  <a:srgbClr val="000000"/>
                </a:solidFill>
              </a:rPr>
              <a:t>  OF 11</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50"/>
          <p:cNvSpPr>
            <a:spLocks noGrp="1" noChangeArrowheads="1"/>
          </p:cNvSpPr>
          <p:nvPr>
            <p:ph type="sldNum" sz="quarter" idx="10"/>
          </p:nvPr>
        </p:nvSpPr>
        <p:spPr>
          <a:ln/>
        </p:spPr>
        <p:txBody>
          <a:bodyPr/>
          <a:lstStyle>
            <a:lvl1pPr>
              <a:defRPr/>
            </a:lvl1pPr>
          </a:lstStyle>
          <a:p>
            <a:pPr>
              <a:defRPr/>
            </a:pPr>
            <a:fld id="{B2BAB4A3-DD4D-4871-830E-6956DE2C6D9F}" type="slidenum">
              <a:rPr lang="en-US"/>
              <a:pPr>
                <a:defRPr/>
              </a:pPr>
              <a:t>‹#›</a:t>
            </a:fld>
            <a:r>
              <a:rPr lang="en-US" dirty="0"/>
              <a:t>  OF 11</a:t>
            </a: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0"/>
          <p:cNvSpPr>
            <a:spLocks noGrp="1" noChangeArrowheads="1"/>
          </p:cNvSpPr>
          <p:nvPr>
            <p:ph type="sldNum" sz="quarter" idx="10"/>
          </p:nvPr>
        </p:nvSpPr>
        <p:spPr>
          <a:ln/>
        </p:spPr>
        <p:txBody>
          <a:bodyPr/>
          <a:lstStyle>
            <a:lvl1pPr>
              <a:defRPr/>
            </a:lvl1pPr>
          </a:lstStyle>
          <a:p>
            <a:pPr>
              <a:defRPr/>
            </a:pPr>
            <a:fld id="{8EF1F7A3-3CE0-4A80-9986-F3A5D91AD7A2}" type="slidenum">
              <a:rPr lang="en-US">
                <a:solidFill>
                  <a:srgbClr val="000000"/>
                </a:solidFill>
              </a:rPr>
              <a:pPr>
                <a:defRPr/>
              </a:pPr>
              <a:t>‹#›</a:t>
            </a:fld>
            <a:r>
              <a:rPr lang="en-US" dirty="0">
                <a:solidFill>
                  <a:srgbClr val="000000"/>
                </a:solidFill>
              </a:rPr>
              <a:t>  OF 11</a:t>
            </a: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0"/>
          <p:cNvSpPr>
            <a:spLocks noGrp="1" noChangeArrowheads="1"/>
          </p:cNvSpPr>
          <p:nvPr>
            <p:ph type="sldNum" sz="quarter" idx="10"/>
          </p:nvPr>
        </p:nvSpPr>
        <p:spPr>
          <a:ln/>
        </p:spPr>
        <p:txBody>
          <a:bodyPr/>
          <a:lstStyle>
            <a:lvl1pPr>
              <a:defRPr/>
            </a:lvl1pPr>
          </a:lstStyle>
          <a:p>
            <a:pPr>
              <a:defRPr/>
            </a:pPr>
            <a:fld id="{5471AFE8-1012-403B-B48F-9185EC6DC418}" type="slidenum">
              <a:rPr lang="en-US">
                <a:solidFill>
                  <a:srgbClr val="000000"/>
                </a:solidFill>
              </a:rPr>
              <a:pPr>
                <a:defRPr/>
              </a:pPr>
              <a:t>‹#›</a:t>
            </a:fld>
            <a:r>
              <a:rPr lang="en-US" dirty="0">
                <a:solidFill>
                  <a:srgbClr val="000000"/>
                </a:solidFill>
              </a:rPr>
              <a:t>  OF 11</a:t>
            </a: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0"/>
          <p:cNvSpPr>
            <a:spLocks noGrp="1" noChangeArrowheads="1"/>
          </p:cNvSpPr>
          <p:nvPr>
            <p:ph type="sldNum" sz="quarter" idx="10"/>
          </p:nvPr>
        </p:nvSpPr>
        <p:spPr>
          <a:ln/>
        </p:spPr>
        <p:txBody>
          <a:bodyPr/>
          <a:lstStyle>
            <a:lvl1pPr>
              <a:defRPr/>
            </a:lvl1pPr>
          </a:lstStyle>
          <a:p>
            <a:pPr>
              <a:defRPr/>
            </a:pPr>
            <a:fld id="{A179FD48-F9EE-4441-BCC1-E5F68EDEF876}" type="slidenum">
              <a:rPr lang="en-US">
                <a:solidFill>
                  <a:srgbClr val="000000"/>
                </a:solidFill>
              </a:rPr>
              <a:pPr>
                <a:defRPr/>
              </a:pPr>
              <a:t>‹#›</a:t>
            </a:fld>
            <a:r>
              <a:rPr lang="en-US" dirty="0">
                <a:solidFill>
                  <a:srgbClr val="000000"/>
                </a:solidFill>
              </a:rPr>
              <a:t>  OF 11</a:t>
            </a: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350"/>
          <p:cNvSpPr>
            <a:spLocks noGrp="1" noChangeArrowheads="1"/>
          </p:cNvSpPr>
          <p:nvPr>
            <p:ph type="sldNum" sz="quarter" idx="10"/>
          </p:nvPr>
        </p:nvSpPr>
        <p:spPr>
          <a:ln/>
        </p:spPr>
        <p:txBody>
          <a:bodyPr/>
          <a:lstStyle>
            <a:lvl1pPr>
              <a:defRPr/>
            </a:lvl1pPr>
          </a:lstStyle>
          <a:p>
            <a:pPr>
              <a:defRPr/>
            </a:pPr>
            <a:fld id="{F90BD400-DB1D-435E-8558-EE16F95B4148}" type="slidenum">
              <a:rPr lang="en-US">
                <a:solidFill>
                  <a:srgbClr val="000000"/>
                </a:solidFill>
              </a:rPr>
              <a:pPr>
                <a:defRPr/>
              </a:pPr>
              <a:t>‹#›</a:t>
            </a:fld>
            <a:r>
              <a:rPr lang="en-US" dirty="0">
                <a:solidFill>
                  <a:srgbClr val="000000"/>
                </a:solidFill>
              </a:rPr>
              <a:t>  OF 11</a:t>
            </a: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0"/>
          <p:cNvSpPr>
            <a:spLocks noGrp="1" noChangeArrowheads="1"/>
          </p:cNvSpPr>
          <p:nvPr>
            <p:ph type="sldNum" sz="quarter" idx="10"/>
          </p:nvPr>
        </p:nvSpPr>
        <p:spPr>
          <a:ln/>
        </p:spPr>
        <p:txBody>
          <a:bodyPr/>
          <a:lstStyle>
            <a:lvl1pPr>
              <a:defRPr/>
            </a:lvl1pPr>
          </a:lstStyle>
          <a:p>
            <a:pPr>
              <a:defRPr/>
            </a:pPr>
            <a:fld id="{C8834366-1359-481D-AD72-8806B41ED4F0}" type="slidenum">
              <a:rPr lang="en-US">
                <a:solidFill>
                  <a:srgbClr val="000000"/>
                </a:solidFill>
              </a:rPr>
              <a:pPr>
                <a:defRPr/>
              </a:pPr>
              <a:t>‹#›</a:t>
            </a:fld>
            <a:r>
              <a:rPr lang="en-US" dirty="0">
                <a:solidFill>
                  <a:srgbClr val="000000"/>
                </a:solidFill>
              </a:rPr>
              <a:t>  OF 11</a:t>
            </a: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FA36A780-6CDB-4CA0-81B4-0F47980735E9}" type="slidenum">
              <a:rPr lang="en-US">
                <a:solidFill>
                  <a:srgbClr val="000000"/>
                </a:solidFill>
              </a:rPr>
              <a:pPr>
                <a:defRPr/>
              </a:pPr>
              <a:t>‹#›</a:t>
            </a:fld>
            <a:r>
              <a:rPr lang="en-US" dirty="0">
                <a:solidFill>
                  <a:srgbClr val="000000"/>
                </a:solidFill>
              </a:rPr>
              <a:t>  OF 11</a:t>
            </a: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DF7F797D-EB2F-4B77-8DBC-AA80E0757343}" type="slidenum">
              <a:rPr lang="en-US">
                <a:solidFill>
                  <a:srgbClr val="000000"/>
                </a:solidFill>
              </a:rPr>
              <a:pPr>
                <a:defRPr/>
              </a:pPr>
              <a:t>‹#›</a:t>
            </a:fld>
            <a:r>
              <a:rPr lang="en-US" dirty="0">
                <a:solidFill>
                  <a:srgbClr val="000000"/>
                </a:solidFill>
              </a:rPr>
              <a:t>  OF 11</a:t>
            </a: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E530C791-7DB6-4566-AD88-CA686D653CF5}" type="slidenum">
              <a:rPr lang="en-US">
                <a:solidFill>
                  <a:srgbClr val="000000"/>
                </a:solidFill>
              </a:rPr>
              <a:pPr>
                <a:defRPr/>
              </a:pPr>
              <a:t>‹#›</a:t>
            </a:fld>
            <a:r>
              <a:rPr lang="en-US" dirty="0">
                <a:solidFill>
                  <a:srgbClr val="000000"/>
                </a:solidFill>
              </a:rPr>
              <a:t>  OF 11</a:t>
            </a: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648F217A-0FD6-40D1-8C5C-67926AE4A1C9}" type="slidenum">
              <a:rPr lang="en-US">
                <a:solidFill>
                  <a:srgbClr val="000000"/>
                </a:solidFill>
              </a:rPr>
              <a:pPr>
                <a:defRPr/>
              </a:pPr>
              <a:t>‹#›</a:t>
            </a:fld>
            <a:r>
              <a:rPr lang="en-US" dirty="0">
                <a:solidFill>
                  <a:srgbClr val="000000"/>
                </a:solidFill>
              </a:rPr>
              <a:t>  OF 11</a:t>
            </a: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50"/>
          <p:cNvSpPr>
            <a:spLocks noGrp="1" noChangeArrowheads="1"/>
          </p:cNvSpPr>
          <p:nvPr>
            <p:ph type="sldNum" sz="quarter" idx="10"/>
          </p:nvPr>
        </p:nvSpPr>
        <p:spPr>
          <a:ln/>
        </p:spPr>
        <p:txBody>
          <a:bodyPr/>
          <a:lstStyle>
            <a:lvl1pPr>
              <a:defRPr/>
            </a:lvl1pPr>
          </a:lstStyle>
          <a:p>
            <a:pPr>
              <a:defRPr/>
            </a:pPr>
            <a:fld id="{90A38ADF-8FDB-4256-88FE-AA0E39278F4B}" type="slidenum">
              <a:rPr lang="en-US" altLang="en-US"/>
              <a:pPr>
                <a:defRPr/>
              </a:pPr>
              <a:t>‹#›</a:t>
            </a:fld>
            <a:r>
              <a:rPr lang="en-US" altLang="en-US"/>
              <a:t>  OF 11</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ECB63ABC-9F84-4AA0-A523-80BF2EB9BEFF}" type="slidenum">
              <a:rPr lang="en-US"/>
              <a:pPr>
                <a:defRPr/>
              </a:pPr>
              <a:t>‹#›</a:t>
            </a:fld>
            <a:r>
              <a:rPr lang="en-US" dirty="0"/>
              <a:t>  OF 11</a:t>
            </a: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E42058B0-4ED2-400F-B0A0-972E509171E5}" type="slidenum">
              <a:rPr lang="en-US" altLang="en-US"/>
              <a:pPr>
                <a:defRPr/>
              </a:pPr>
              <a:t>‹#›</a:t>
            </a:fld>
            <a:r>
              <a:rPr lang="en-US" altLang="en-US"/>
              <a:t>  OF 11</a:t>
            </a: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0"/>
          <p:cNvSpPr>
            <a:spLocks noGrp="1" noChangeArrowheads="1"/>
          </p:cNvSpPr>
          <p:nvPr>
            <p:ph type="sldNum" sz="quarter" idx="10"/>
          </p:nvPr>
        </p:nvSpPr>
        <p:spPr>
          <a:ln/>
        </p:spPr>
        <p:txBody>
          <a:bodyPr/>
          <a:lstStyle>
            <a:lvl1pPr>
              <a:defRPr/>
            </a:lvl1pPr>
          </a:lstStyle>
          <a:p>
            <a:pPr>
              <a:defRPr/>
            </a:pPr>
            <a:fld id="{660E9298-B61A-4F75-B5ED-FC59DE725062}" type="slidenum">
              <a:rPr lang="en-US" altLang="en-US"/>
              <a:pPr>
                <a:defRPr/>
              </a:pPr>
              <a:t>‹#›</a:t>
            </a:fld>
            <a:r>
              <a:rPr lang="en-US" altLang="en-US"/>
              <a:t>  OF 11</a:t>
            </a: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0"/>
          <p:cNvSpPr>
            <a:spLocks noGrp="1" noChangeArrowheads="1"/>
          </p:cNvSpPr>
          <p:nvPr>
            <p:ph type="sldNum" sz="quarter" idx="10"/>
          </p:nvPr>
        </p:nvSpPr>
        <p:spPr>
          <a:ln/>
        </p:spPr>
        <p:txBody>
          <a:bodyPr/>
          <a:lstStyle>
            <a:lvl1pPr>
              <a:defRPr/>
            </a:lvl1pPr>
          </a:lstStyle>
          <a:p>
            <a:pPr>
              <a:defRPr/>
            </a:pPr>
            <a:fld id="{6D7AAA03-2488-47BC-AB72-B7484D80BE37}" type="slidenum">
              <a:rPr lang="en-US" altLang="en-US"/>
              <a:pPr>
                <a:defRPr/>
              </a:pPr>
              <a:t>‹#›</a:t>
            </a:fld>
            <a:r>
              <a:rPr lang="en-US" altLang="en-US"/>
              <a:t>  OF 11</a:t>
            </a: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0"/>
          <p:cNvSpPr>
            <a:spLocks noGrp="1" noChangeArrowheads="1"/>
          </p:cNvSpPr>
          <p:nvPr>
            <p:ph type="sldNum" sz="quarter" idx="10"/>
          </p:nvPr>
        </p:nvSpPr>
        <p:spPr>
          <a:ln/>
        </p:spPr>
        <p:txBody>
          <a:bodyPr/>
          <a:lstStyle>
            <a:lvl1pPr>
              <a:defRPr/>
            </a:lvl1pPr>
          </a:lstStyle>
          <a:p>
            <a:pPr>
              <a:defRPr/>
            </a:pPr>
            <a:fld id="{76D44372-E4B7-476B-B4A7-F8027E424FCA}" type="slidenum">
              <a:rPr lang="en-US" altLang="en-US"/>
              <a:pPr>
                <a:defRPr/>
              </a:pPr>
              <a:t>‹#›</a:t>
            </a:fld>
            <a:r>
              <a:rPr lang="en-US" altLang="en-US"/>
              <a:t>  OF 11</a:t>
            </a: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348" descr="FRFD Patch.jpg"/>
          <p:cNvPicPr>
            <a:picLocks noChangeAspect="1"/>
          </p:cNvPicPr>
          <p:nvPr userDrawn="1"/>
        </p:nvPicPr>
        <p:blipFill>
          <a:blip r:embed="rId2" cstate="print">
            <a:clrChange>
              <a:clrFrom>
                <a:srgbClr val="FFFFFF"/>
              </a:clrFrom>
              <a:clrTo>
                <a:srgbClr val="FFFFFF">
                  <a:alpha val="0"/>
                </a:srgbClr>
              </a:clrTo>
            </a:clrChange>
            <a:lum bright="70000" contrast="-70000"/>
          </a:blip>
          <a:srcRect l="10332" t="9525" b="13333"/>
          <a:stretch>
            <a:fillRect/>
          </a:stretch>
        </p:blipFill>
        <p:spPr bwMode="auto">
          <a:xfrm>
            <a:off x="2133600" y="228600"/>
            <a:ext cx="5580063" cy="6172200"/>
          </a:xfrm>
          <a:prstGeom prst="rect">
            <a:avLst/>
          </a:prstGeom>
          <a:noFill/>
          <a:ln w="9525">
            <a:noFill/>
            <a:miter lim="800000"/>
            <a:headEnd/>
            <a:tailEnd/>
          </a:ln>
        </p:spPr>
      </p:pic>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4" name="Rectangle 3"/>
          <p:cNvSpPr>
            <a:spLocks noGrp="1" noChangeArrowheads="1"/>
          </p:cNvSpPr>
          <p:nvPr>
            <p:ph type="sldNum" sz="quarter" idx="10"/>
          </p:nvPr>
        </p:nvSpPr>
        <p:spPr/>
        <p:txBody>
          <a:bodyPr/>
          <a:lstStyle>
            <a:lvl1pPr>
              <a:defRPr/>
            </a:lvl1pPr>
          </a:lstStyle>
          <a:p>
            <a:pPr>
              <a:defRPr/>
            </a:pPr>
            <a:fld id="{7F44369D-C77A-4580-8894-43D828C864F0}" type="slidenum">
              <a:rPr lang="en-US" altLang="en-US"/>
              <a:pPr>
                <a:defRPr/>
              </a:pPr>
              <a:t>‹#›</a:t>
            </a:fld>
            <a:r>
              <a:rPr lang="en-US" altLang="en-US"/>
              <a:t>  OF 11</a:t>
            </a: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348" descr="FRFD Patch.jpg"/>
          <p:cNvPicPr>
            <a:picLocks noChangeAspect="1"/>
          </p:cNvPicPr>
          <p:nvPr userDrawn="1"/>
        </p:nvPicPr>
        <p:blipFill>
          <a:blip r:embed="rId2" cstate="print">
            <a:clrChange>
              <a:clrFrom>
                <a:srgbClr val="FFFFFF"/>
              </a:clrFrom>
              <a:clrTo>
                <a:srgbClr val="FFFFFF">
                  <a:alpha val="0"/>
                </a:srgbClr>
              </a:clrTo>
            </a:clrChange>
            <a:lum bright="70000" contrast="-70000"/>
          </a:blip>
          <a:srcRect l="12781" t="11429" r="14973" b="13333"/>
          <a:stretch>
            <a:fillRect/>
          </a:stretch>
        </p:blipFill>
        <p:spPr bwMode="auto">
          <a:xfrm>
            <a:off x="2286000" y="381000"/>
            <a:ext cx="4495800" cy="6019800"/>
          </a:xfrm>
          <a:prstGeom prst="rect">
            <a:avLst/>
          </a:prstGeom>
          <a:noFill/>
          <a:ln w="9525">
            <a:noFill/>
            <a:miter lim="800000"/>
            <a:headEnd/>
            <a:tailEnd/>
          </a:ln>
        </p:spPr>
      </p:pic>
      <p:sp>
        <p:nvSpPr>
          <p:cNvPr id="3" name="Rectangle 2"/>
          <p:cNvSpPr>
            <a:spLocks noGrp="1" noChangeArrowheads="1"/>
          </p:cNvSpPr>
          <p:nvPr>
            <p:ph type="sldNum" sz="quarter" idx="10"/>
          </p:nvPr>
        </p:nvSpPr>
        <p:spPr/>
        <p:txBody>
          <a:bodyPr/>
          <a:lstStyle>
            <a:lvl1pPr>
              <a:defRPr/>
            </a:lvl1pPr>
          </a:lstStyle>
          <a:p>
            <a:pPr>
              <a:defRPr/>
            </a:pPr>
            <a:fld id="{3DA93331-4A5D-4B86-9B29-76F008364C0B}" type="slidenum">
              <a:rPr lang="en-US" altLang="en-US"/>
              <a:pPr>
                <a:defRPr/>
              </a:pPr>
              <a:t>‹#›</a:t>
            </a:fld>
            <a:r>
              <a:rPr lang="en-US" altLang="en-US"/>
              <a:t>  OF 11</a:t>
            </a: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FD494B14-0777-4005-8A3B-FE22D357A30D}" type="slidenum">
              <a:rPr lang="en-US" altLang="en-US"/>
              <a:pPr>
                <a:defRPr/>
              </a:pPr>
              <a:t>‹#›</a:t>
            </a:fld>
            <a:r>
              <a:rPr lang="en-US" altLang="en-US"/>
              <a:t>  OF 11</a:t>
            </a: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3E898185-C460-4AD5-8E90-EF8551254E2D}" type="slidenum">
              <a:rPr lang="en-US" altLang="en-US"/>
              <a:pPr>
                <a:defRPr/>
              </a:pPr>
              <a:t>‹#›</a:t>
            </a:fld>
            <a:r>
              <a:rPr lang="en-US" altLang="en-US"/>
              <a:t>  OF 11</a:t>
            </a: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BB520EEC-0098-4480-996A-125B2C4190BE}" type="slidenum">
              <a:rPr lang="en-US" altLang="en-US"/>
              <a:pPr>
                <a:defRPr/>
              </a:pPr>
              <a:t>‹#›</a:t>
            </a:fld>
            <a:r>
              <a:rPr lang="en-US" altLang="en-US"/>
              <a:t>  OF 11</a:t>
            </a: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7E12C925-F103-4B18-BC42-0E1E8857CD4F}" type="slidenum">
              <a:rPr lang="en-US" altLang="en-US"/>
              <a:pPr>
                <a:defRPr/>
              </a:pPr>
              <a:t>‹#›</a:t>
            </a:fld>
            <a:r>
              <a:rPr lang="en-US" altLang="en-US"/>
              <a:t>  OF 11</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0"/>
          <p:cNvSpPr>
            <a:spLocks noGrp="1" noChangeArrowheads="1"/>
          </p:cNvSpPr>
          <p:nvPr>
            <p:ph type="sldNum" sz="quarter" idx="10"/>
          </p:nvPr>
        </p:nvSpPr>
        <p:spPr>
          <a:ln/>
        </p:spPr>
        <p:txBody>
          <a:bodyPr/>
          <a:lstStyle>
            <a:lvl1pPr>
              <a:defRPr/>
            </a:lvl1pPr>
          </a:lstStyle>
          <a:p>
            <a:pPr>
              <a:defRPr/>
            </a:pPr>
            <a:fld id="{39767075-E890-4D20-976C-64B5AD84161E}" type="slidenum">
              <a:rPr lang="en-US"/>
              <a:pPr>
                <a:defRPr/>
              </a:pPr>
              <a:t>‹#›</a:t>
            </a:fld>
            <a:r>
              <a:rPr lang="en-US" dirty="0"/>
              <a:t>  OF 11</a:t>
            </a: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50"/>
          <p:cNvSpPr>
            <a:spLocks noGrp="1" noChangeArrowheads="1"/>
          </p:cNvSpPr>
          <p:nvPr>
            <p:ph type="sldNum" sz="quarter" idx="10"/>
          </p:nvPr>
        </p:nvSpPr>
        <p:spPr>
          <a:ln/>
        </p:spPr>
        <p:txBody>
          <a:bodyPr/>
          <a:lstStyle>
            <a:lvl1pPr>
              <a:defRPr/>
            </a:lvl1pPr>
          </a:lstStyle>
          <a:p>
            <a:fld id="{F355CA71-07C0-4334-8577-F08C9E6DD339}" type="slidenum">
              <a:rPr lang="en-US" altLang="en-US"/>
              <a:pPr/>
              <a:t>‹#›</a:t>
            </a:fld>
            <a:r>
              <a:rPr lang="en-US" altLang="en-US"/>
              <a:t>  OF 11</a:t>
            </a:r>
          </a:p>
        </p:txBody>
      </p:sp>
    </p:spTree>
    <p:extLst>
      <p:ext uri="{BB962C8B-B14F-4D97-AF65-F5344CB8AC3E}">
        <p14:creationId xmlns:p14="http://schemas.microsoft.com/office/powerpoint/2010/main" val="191986670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0"/>
          <p:cNvSpPr>
            <a:spLocks noGrp="1" noChangeArrowheads="1"/>
          </p:cNvSpPr>
          <p:nvPr>
            <p:ph type="sldNum" sz="quarter" idx="10"/>
          </p:nvPr>
        </p:nvSpPr>
        <p:spPr>
          <a:ln/>
        </p:spPr>
        <p:txBody>
          <a:bodyPr/>
          <a:lstStyle>
            <a:lvl1pPr>
              <a:defRPr/>
            </a:lvl1pPr>
          </a:lstStyle>
          <a:p>
            <a:fld id="{3F65FBAB-30CA-41C9-AF5C-609641F75A62}" type="slidenum">
              <a:rPr lang="en-US" altLang="en-US"/>
              <a:pPr/>
              <a:t>‹#›</a:t>
            </a:fld>
            <a:r>
              <a:rPr lang="en-US" altLang="en-US"/>
              <a:t>  OF 11</a:t>
            </a:r>
          </a:p>
        </p:txBody>
      </p:sp>
    </p:spTree>
    <p:extLst>
      <p:ext uri="{BB962C8B-B14F-4D97-AF65-F5344CB8AC3E}">
        <p14:creationId xmlns:p14="http://schemas.microsoft.com/office/powerpoint/2010/main" val="23482210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0"/>
          <p:cNvSpPr>
            <a:spLocks noGrp="1" noChangeArrowheads="1"/>
          </p:cNvSpPr>
          <p:nvPr>
            <p:ph type="sldNum" sz="quarter" idx="10"/>
          </p:nvPr>
        </p:nvSpPr>
        <p:spPr>
          <a:ln/>
        </p:spPr>
        <p:txBody>
          <a:bodyPr/>
          <a:lstStyle>
            <a:lvl1pPr>
              <a:defRPr/>
            </a:lvl1pPr>
          </a:lstStyle>
          <a:p>
            <a:fld id="{0AD720B5-EEB8-4BBD-A64A-9F644561BC54}" type="slidenum">
              <a:rPr lang="en-US" altLang="en-US"/>
              <a:pPr/>
              <a:t>‹#›</a:t>
            </a:fld>
            <a:r>
              <a:rPr lang="en-US" altLang="en-US"/>
              <a:t>  OF 11</a:t>
            </a:r>
          </a:p>
        </p:txBody>
      </p:sp>
    </p:spTree>
    <p:extLst>
      <p:ext uri="{BB962C8B-B14F-4D97-AF65-F5344CB8AC3E}">
        <p14:creationId xmlns:p14="http://schemas.microsoft.com/office/powerpoint/2010/main" val="105219098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0"/>
          <p:cNvSpPr>
            <a:spLocks noGrp="1" noChangeArrowheads="1"/>
          </p:cNvSpPr>
          <p:nvPr>
            <p:ph type="sldNum" sz="quarter" idx="10"/>
          </p:nvPr>
        </p:nvSpPr>
        <p:spPr>
          <a:ln/>
        </p:spPr>
        <p:txBody>
          <a:bodyPr/>
          <a:lstStyle>
            <a:lvl1pPr>
              <a:defRPr/>
            </a:lvl1pPr>
          </a:lstStyle>
          <a:p>
            <a:fld id="{B59ECCF4-022C-46B8-8E8F-24797D92CFD1}" type="slidenum">
              <a:rPr lang="en-US" altLang="en-US"/>
              <a:pPr/>
              <a:t>‹#›</a:t>
            </a:fld>
            <a:r>
              <a:rPr lang="en-US" altLang="en-US"/>
              <a:t>  OF 11</a:t>
            </a:r>
          </a:p>
        </p:txBody>
      </p:sp>
    </p:spTree>
    <p:extLst>
      <p:ext uri="{BB962C8B-B14F-4D97-AF65-F5344CB8AC3E}">
        <p14:creationId xmlns:p14="http://schemas.microsoft.com/office/powerpoint/2010/main" val="423311903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0"/>
          <p:cNvSpPr>
            <a:spLocks noGrp="1" noChangeArrowheads="1"/>
          </p:cNvSpPr>
          <p:nvPr>
            <p:ph type="sldNum" sz="quarter" idx="10"/>
          </p:nvPr>
        </p:nvSpPr>
        <p:spPr>
          <a:ln/>
        </p:spPr>
        <p:txBody>
          <a:bodyPr/>
          <a:lstStyle>
            <a:lvl1pPr>
              <a:defRPr/>
            </a:lvl1pPr>
          </a:lstStyle>
          <a:p>
            <a:fld id="{97232B56-D4D6-4AF5-B871-3737C945EF55}" type="slidenum">
              <a:rPr lang="en-US" altLang="en-US"/>
              <a:pPr/>
              <a:t>‹#›</a:t>
            </a:fld>
            <a:r>
              <a:rPr lang="en-US" altLang="en-US"/>
              <a:t>  OF 11</a:t>
            </a:r>
          </a:p>
        </p:txBody>
      </p:sp>
    </p:spTree>
    <p:extLst>
      <p:ext uri="{BB962C8B-B14F-4D97-AF65-F5344CB8AC3E}">
        <p14:creationId xmlns:p14="http://schemas.microsoft.com/office/powerpoint/2010/main" val="84780051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348" descr="FRFD Patch.jpg"/>
          <p:cNvPicPr>
            <a:picLocks noChangeAspect="1"/>
          </p:cNvPicPr>
          <p:nvPr userDrawn="1"/>
        </p:nvPicPr>
        <p:blipFill>
          <a:blip r:embed="rId2">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10332" t="9525" b="13333"/>
          <a:stretch>
            <a:fillRect/>
          </a:stretch>
        </p:blipFill>
        <p:spPr bwMode="auto">
          <a:xfrm>
            <a:off x="2133600" y="228600"/>
            <a:ext cx="5580063"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4" name="Rectangle 3"/>
          <p:cNvSpPr>
            <a:spLocks noGrp="1" noChangeArrowheads="1"/>
          </p:cNvSpPr>
          <p:nvPr>
            <p:ph type="sldNum" sz="quarter" idx="10"/>
          </p:nvPr>
        </p:nvSpPr>
        <p:spPr/>
        <p:txBody>
          <a:bodyPr/>
          <a:lstStyle>
            <a:lvl1pPr>
              <a:defRPr/>
            </a:lvl1pPr>
          </a:lstStyle>
          <a:p>
            <a:fld id="{F25D5BFD-3ACD-47C6-B219-D622074759D3}" type="slidenum">
              <a:rPr lang="en-US" altLang="en-US"/>
              <a:pPr/>
              <a:t>‹#›</a:t>
            </a:fld>
            <a:r>
              <a:rPr lang="en-US" altLang="en-US"/>
              <a:t>  OF 11</a:t>
            </a:r>
          </a:p>
        </p:txBody>
      </p:sp>
    </p:spTree>
    <p:extLst>
      <p:ext uri="{BB962C8B-B14F-4D97-AF65-F5344CB8AC3E}">
        <p14:creationId xmlns:p14="http://schemas.microsoft.com/office/powerpoint/2010/main" val="110754837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348" descr="FRFD Patch.jpg"/>
          <p:cNvPicPr>
            <a:picLocks noChangeAspect="1"/>
          </p:cNvPicPr>
          <p:nvPr userDrawn="1"/>
        </p:nvPicPr>
        <p:blipFill>
          <a:blip r:embed="rId2">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12781" t="11429" r="14973" b="13333"/>
          <a:stretch>
            <a:fillRect/>
          </a:stretch>
        </p:blipFill>
        <p:spPr bwMode="auto">
          <a:xfrm>
            <a:off x="2286000" y="381000"/>
            <a:ext cx="44958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Grp="1" noChangeArrowheads="1"/>
          </p:cNvSpPr>
          <p:nvPr>
            <p:ph type="sldNum" sz="quarter" idx="10"/>
          </p:nvPr>
        </p:nvSpPr>
        <p:spPr/>
        <p:txBody>
          <a:bodyPr/>
          <a:lstStyle>
            <a:lvl1pPr>
              <a:defRPr/>
            </a:lvl1pPr>
          </a:lstStyle>
          <a:p>
            <a:fld id="{85CFD596-E205-4ACE-A9DC-CA8AC31C1499}" type="slidenum">
              <a:rPr lang="en-US" altLang="en-US"/>
              <a:pPr/>
              <a:t>‹#›</a:t>
            </a:fld>
            <a:r>
              <a:rPr lang="en-US" altLang="en-US"/>
              <a:t>  OF 11</a:t>
            </a:r>
          </a:p>
        </p:txBody>
      </p:sp>
    </p:spTree>
    <p:extLst>
      <p:ext uri="{BB962C8B-B14F-4D97-AF65-F5344CB8AC3E}">
        <p14:creationId xmlns:p14="http://schemas.microsoft.com/office/powerpoint/2010/main" val="426657930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fld id="{A137C8C3-E5BC-4BB7-95CE-455CB8220A8D}" type="slidenum">
              <a:rPr lang="en-US" altLang="en-US"/>
              <a:pPr/>
              <a:t>‹#›</a:t>
            </a:fld>
            <a:r>
              <a:rPr lang="en-US" altLang="en-US"/>
              <a:t>  OF 11</a:t>
            </a:r>
          </a:p>
        </p:txBody>
      </p:sp>
    </p:spTree>
    <p:extLst>
      <p:ext uri="{BB962C8B-B14F-4D97-AF65-F5344CB8AC3E}">
        <p14:creationId xmlns:p14="http://schemas.microsoft.com/office/powerpoint/2010/main" val="41602071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fld id="{E71BD3F0-C385-411D-A123-AE5FDE03120D}" type="slidenum">
              <a:rPr lang="en-US" altLang="en-US"/>
              <a:pPr/>
              <a:t>‹#›</a:t>
            </a:fld>
            <a:r>
              <a:rPr lang="en-US" altLang="en-US"/>
              <a:t>  OF 11</a:t>
            </a:r>
          </a:p>
        </p:txBody>
      </p:sp>
    </p:spTree>
    <p:extLst>
      <p:ext uri="{BB962C8B-B14F-4D97-AF65-F5344CB8AC3E}">
        <p14:creationId xmlns:p14="http://schemas.microsoft.com/office/powerpoint/2010/main" val="66455484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fld id="{2933FD9C-022E-4DEB-9B52-8C4B9187CA45}" type="slidenum">
              <a:rPr lang="en-US" altLang="en-US"/>
              <a:pPr/>
              <a:t>‹#›</a:t>
            </a:fld>
            <a:r>
              <a:rPr lang="en-US" altLang="en-US"/>
              <a:t>  OF 11</a:t>
            </a:r>
          </a:p>
        </p:txBody>
      </p:sp>
    </p:spTree>
    <p:extLst>
      <p:ext uri="{BB962C8B-B14F-4D97-AF65-F5344CB8AC3E}">
        <p14:creationId xmlns:p14="http://schemas.microsoft.com/office/powerpoint/2010/main" val="2376501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0"/>
          <p:cNvSpPr>
            <a:spLocks noGrp="1" noChangeArrowheads="1"/>
          </p:cNvSpPr>
          <p:nvPr>
            <p:ph type="sldNum" sz="quarter" idx="10"/>
          </p:nvPr>
        </p:nvSpPr>
        <p:spPr>
          <a:ln/>
        </p:spPr>
        <p:txBody>
          <a:bodyPr/>
          <a:lstStyle>
            <a:lvl1pPr>
              <a:defRPr/>
            </a:lvl1pPr>
          </a:lstStyle>
          <a:p>
            <a:pPr>
              <a:defRPr/>
            </a:pPr>
            <a:fld id="{0DE44E06-A451-4738-B449-BE859992BE17}" type="slidenum">
              <a:rPr lang="en-US"/>
              <a:pPr>
                <a:defRPr/>
              </a:pPr>
              <a:t>‹#›</a:t>
            </a:fld>
            <a:r>
              <a:rPr lang="en-US" dirty="0"/>
              <a:t>  OF 11</a:t>
            </a: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fld id="{32742C9A-86AC-425D-96DC-6192CE486709}" type="slidenum">
              <a:rPr lang="en-US" altLang="en-US"/>
              <a:pPr/>
              <a:t>‹#›</a:t>
            </a:fld>
            <a:r>
              <a:rPr lang="en-US" altLang="en-US"/>
              <a:t>  OF 11</a:t>
            </a:r>
          </a:p>
        </p:txBody>
      </p:sp>
    </p:spTree>
    <p:extLst>
      <p:ext uri="{BB962C8B-B14F-4D97-AF65-F5344CB8AC3E}">
        <p14:creationId xmlns:p14="http://schemas.microsoft.com/office/powerpoint/2010/main" val="419508729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descr="Stay-Danger-Strong-Banners"/>
          <p:cNvPicPr>
            <a:picLocks noChangeAspect="1" noChangeArrowheads="1"/>
          </p:cNvPicPr>
          <p:nvPr userDrawn="1"/>
        </p:nvPicPr>
        <p:blipFill>
          <a:blip r:embed="rId2" cstate="print">
            <a:lum bright="32000"/>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3561251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005161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3183785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376452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165044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76053549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843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2843790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233900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0"/>
          <p:cNvSpPr>
            <a:spLocks noGrp="1" noChangeArrowheads="1"/>
          </p:cNvSpPr>
          <p:nvPr>
            <p:ph type="sldNum" sz="quarter" idx="10"/>
          </p:nvPr>
        </p:nvSpPr>
        <p:spPr>
          <a:ln/>
        </p:spPr>
        <p:txBody>
          <a:bodyPr/>
          <a:lstStyle>
            <a:lvl1pPr>
              <a:defRPr/>
            </a:lvl1pPr>
          </a:lstStyle>
          <a:p>
            <a:pPr>
              <a:defRPr/>
            </a:pPr>
            <a:fld id="{D27B95BB-C010-4666-AC6D-81C3473F6824}" type="slidenum">
              <a:rPr lang="en-US"/>
              <a:pPr>
                <a:defRPr/>
              </a:pPr>
              <a:t>‹#›</a:t>
            </a:fld>
            <a:r>
              <a:rPr lang="en-US" dirty="0"/>
              <a:t>  OF 11</a:t>
            </a: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429417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780594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1143000"/>
          </a:xfrm>
          <a:prstGeom prst="rect">
            <a:avLst/>
          </a:prstGeom>
        </p:spPr>
        <p:txBody>
          <a:bodyPr/>
          <a:lstStyle>
            <a:lvl1pPr>
              <a:defRPr sz="3200"/>
            </a:lvl1pPr>
          </a:lstStyle>
          <a:p>
            <a:r>
              <a:rPr lang="en-US" dirty="0"/>
              <a:t>Click to edit Master title style</a:t>
            </a:r>
          </a:p>
        </p:txBody>
      </p:sp>
      <p:sp>
        <p:nvSpPr>
          <p:cNvPr id="4" name="Slide Number Placeholder 6"/>
          <p:cNvSpPr>
            <a:spLocks noGrp="1"/>
          </p:cNvSpPr>
          <p:nvPr>
            <p:ph type="sldNum" sz="quarter" idx="11"/>
          </p:nvPr>
        </p:nvSpPr>
        <p:spPr>
          <a:xfrm>
            <a:off x="6948488" y="6553200"/>
            <a:ext cx="2133600" cy="152400"/>
          </a:xfrm>
          <a:prstGeom prst="rect">
            <a:avLst/>
          </a:prstGeom>
        </p:spPr>
        <p:txBody>
          <a:bodyPr/>
          <a:lstStyle>
            <a:lvl1pPr>
              <a:defRPr sz="800"/>
            </a:lvl1pPr>
          </a:lstStyle>
          <a:p>
            <a:pPr fontAlgn="auto">
              <a:spcBef>
                <a:spcPts val="0"/>
              </a:spcBef>
              <a:spcAft>
                <a:spcPts val="0"/>
              </a:spcAft>
              <a:defRPr/>
            </a:pPr>
            <a:fld id="{1FA4748F-1DC6-4E9A-948D-DB4EFF44C80D}" type="slidenum">
              <a:rPr lang="en-US">
                <a:solidFill>
                  <a:srgbClr val="000000"/>
                </a:solidFill>
                <a:latin typeface="Arial"/>
                <a:cs typeface="+mn-cs"/>
              </a:rPr>
              <a:pPr fontAlgn="auto">
                <a:spcBef>
                  <a:spcPts val="0"/>
                </a:spcBef>
                <a:spcAft>
                  <a:spcPts val="0"/>
                </a:spcAft>
                <a:defRPr/>
              </a:pPr>
              <a:t>‹#›</a:t>
            </a:fld>
            <a:endParaRPr lang="en-US" dirty="0">
              <a:solidFill>
                <a:srgbClr val="000000"/>
              </a:solidFill>
              <a:latin typeface="Arial"/>
              <a:cs typeface="+mn-cs"/>
            </a:endParaRPr>
          </a:p>
        </p:txBody>
      </p:sp>
      <p:sp>
        <p:nvSpPr>
          <p:cNvPr id="6" name="Rectangle 3"/>
          <p:cNvSpPr>
            <a:spLocks noGrp="1" noChangeArrowheads="1"/>
          </p:cNvSpPr>
          <p:nvPr>
            <p:ph type="ftr" sz="quarter" idx="12"/>
          </p:nvPr>
        </p:nvSpPr>
        <p:spPr>
          <a:xfrm>
            <a:off x="3200400" y="6553200"/>
            <a:ext cx="3429000" cy="304800"/>
          </a:xfrm>
          <a:prstGeom prst="rect">
            <a:avLst/>
          </a:prstGeom>
        </p:spPr>
        <p:txBody>
          <a:bodyPr/>
          <a:lstStyle>
            <a:lvl1pPr algn="ctr">
              <a:defRPr sz="800">
                <a:cs typeface="+mn-cs"/>
              </a:defRPr>
            </a:lvl1pPr>
          </a:lstStyle>
          <a:p>
            <a:pPr fontAlgn="auto">
              <a:spcBef>
                <a:spcPts val="0"/>
              </a:spcBef>
              <a:spcAft>
                <a:spcPts val="0"/>
              </a:spcAft>
              <a:defRPr/>
            </a:pPr>
            <a:endParaRPr lang="en-US" dirty="0">
              <a:solidFill>
                <a:srgbClr val="000000"/>
              </a:solidFill>
              <a:latin typeface="Arial"/>
            </a:endParaRPr>
          </a:p>
        </p:txBody>
      </p:sp>
    </p:spTree>
    <p:extLst>
      <p:ext uri="{BB962C8B-B14F-4D97-AF65-F5344CB8AC3E}">
        <p14:creationId xmlns:p14="http://schemas.microsoft.com/office/powerpoint/2010/main" val="60482187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9" name="Footer Placeholder 8"/>
          <p:cNvSpPr>
            <a:spLocks noGrp="1" noChangeArrowheads="1"/>
          </p:cNvSpPr>
          <p:nvPr>
            <p:ph type="ftr" sz="quarter" idx="11"/>
          </p:nvPr>
        </p:nvSpPr>
        <p:spPr>
          <a:xfrm>
            <a:off x="0" y="-38912"/>
            <a:ext cx="9144000" cy="196700"/>
          </a:xfrm>
          <a:prstGeom prst="rect">
            <a:avLst/>
          </a:prstGeom>
        </p:spPr>
        <p:txBody>
          <a:bodyPr/>
          <a:lstStyle>
            <a:lvl1pPr>
              <a:defRPr>
                <a:cs typeface="+mn-cs"/>
              </a:defRPr>
            </a:lvl1pPr>
          </a:lstStyle>
          <a:p>
            <a:pPr fontAlgn="auto">
              <a:spcBef>
                <a:spcPts val="0"/>
              </a:spcBef>
              <a:spcAft>
                <a:spcPts val="0"/>
              </a:spcAft>
              <a:defRPr/>
            </a:pPr>
            <a:r>
              <a:rPr lang="en-US" dirty="0">
                <a:solidFill>
                  <a:srgbClr val="000000"/>
                </a:solidFill>
                <a:latin typeface="Arial"/>
              </a:rPr>
              <a:t>Unclassified//FOUO</a:t>
            </a:r>
          </a:p>
        </p:txBody>
      </p:sp>
    </p:spTree>
    <p:extLst>
      <p:ext uri="{BB962C8B-B14F-4D97-AF65-F5344CB8AC3E}">
        <p14:creationId xmlns:p14="http://schemas.microsoft.com/office/powerpoint/2010/main" val="300580117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50"/>
          <p:cNvSpPr>
            <a:spLocks noGrp="1" noChangeArrowheads="1"/>
          </p:cNvSpPr>
          <p:nvPr>
            <p:ph type="sldNum" sz="quarter" idx="10"/>
          </p:nvPr>
        </p:nvSpPr>
        <p:spPr>
          <a:ln/>
        </p:spPr>
        <p:txBody>
          <a:bodyPr/>
          <a:lstStyle>
            <a:lvl1pPr>
              <a:defRPr/>
            </a:lvl1pPr>
          </a:lstStyle>
          <a:p>
            <a:pPr>
              <a:defRPr/>
            </a:pPr>
            <a:fld id="{4E6708D9-1051-479A-9962-5F2765CBC537}"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37627794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C938E275-2025-4B4B-A598-7022B1F13EF7}"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257144401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0"/>
          <p:cNvSpPr>
            <a:spLocks noGrp="1" noChangeArrowheads="1"/>
          </p:cNvSpPr>
          <p:nvPr>
            <p:ph type="sldNum" sz="quarter" idx="10"/>
          </p:nvPr>
        </p:nvSpPr>
        <p:spPr>
          <a:ln/>
        </p:spPr>
        <p:txBody>
          <a:bodyPr/>
          <a:lstStyle>
            <a:lvl1pPr>
              <a:defRPr/>
            </a:lvl1pPr>
          </a:lstStyle>
          <a:p>
            <a:pPr>
              <a:defRPr/>
            </a:pPr>
            <a:fld id="{77953F5A-93E2-4875-A9F0-FDB622CACF59}"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286611090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0"/>
          <p:cNvSpPr>
            <a:spLocks noGrp="1" noChangeArrowheads="1"/>
          </p:cNvSpPr>
          <p:nvPr>
            <p:ph type="sldNum" sz="quarter" idx="10"/>
          </p:nvPr>
        </p:nvSpPr>
        <p:spPr>
          <a:ln/>
        </p:spPr>
        <p:txBody>
          <a:bodyPr/>
          <a:lstStyle>
            <a:lvl1pPr>
              <a:defRPr/>
            </a:lvl1pPr>
          </a:lstStyle>
          <a:p>
            <a:pPr>
              <a:defRPr/>
            </a:pPr>
            <a:fld id="{20446F0B-5D7E-4C01-976B-F7ADAA91A6EA}"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190002300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0"/>
          <p:cNvSpPr>
            <a:spLocks noGrp="1" noChangeArrowheads="1"/>
          </p:cNvSpPr>
          <p:nvPr>
            <p:ph type="sldNum" sz="quarter" idx="10"/>
          </p:nvPr>
        </p:nvSpPr>
        <p:spPr>
          <a:ln/>
        </p:spPr>
        <p:txBody>
          <a:bodyPr/>
          <a:lstStyle>
            <a:lvl1pPr>
              <a:defRPr/>
            </a:lvl1pPr>
          </a:lstStyle>
          <a:p>
            <a:pPr>
              <a:defRPr/>
            </a:pPr>
            <a:fld id="{CDEF0DE1-D8A9-4A2D-B3B1-2E9425D0175F}"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212011078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350"/>
          <p:cNvSpPr>
            <a:spLocks noGrp="1" noChangeArrowheads="1"/>
          </p:cNvSpPr>
          <p:nvPr>
            <p:ph type="sldNum" sz="quarter" idx="10"/>
          </p:nvPr>
        </p:nvSpPr>
        <p:spPr>
          <a:ln/>
        </p:spPr>
        <p:txBody>
          <a:bodyPr/>
          <a:lstStyle>
            <a:lvl1pPr>
              <a:defRPr/>
            </a:lvl1pPr>
          </a:lstStyle>
          <a:p>
            <a:pPr>
              <a:defRPr/>
            </a:pPr>
            <a:fld id="{86131862-D17F-4437-B3D6-3D9A2F324A67}"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2448056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350"/>
          <p:cNvSpPr>
            <a:spLocks noGrp="1" noChangeArrowheads="1"/>
          </p:cNvSpPr>
          <p:nvPr>
            <p:ph type="sldNum" sz="quarter" idx="10"/>
          </p:nvPr>
        </p:nvSpPr>
        <p:spPr>
          <a:ln/>
        </p:spPr>
        <p:txBody>
          <a:bodyPr/>
          <a:lstStyle>
            <a:lvl1pPr>
              <a:defRPr/>
            </a:lvl1pPr>
          </a:lstStyle>
          <a:p>
            <a:pPr>
              <a:defRPr/>
            </a:pPr>
            <a:fld id="{9310DA77-DAE9-485F-9FCF-61ECBE5B7548}" type="slidenum">
              <a:rPr lang="en-US"/>
              <a:pPr>
                <a:defRPr/>
              </a:pPr>
              <a:t>‹#›</a:t>
            </a:fld>
            <a:r>
              <a:rPr lang="en-US" dirty="0"/>
              <a:t>  OF 11</a:t>
            </a: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0"/>
          <p:cNvSpPr>
            <a:spLocks noGrp="1" noChangeArrowheads="1"/>
          </p:cNvSpPr>
          <p:nvPr>
            <p:ph type="sldNum" sz="quarter" idx="10"/>
          </p:nvPr>
        </p:nvSpPr>
        <p:spPr>
          <a:ln/>
        </p:spPr>
        <p:txBody>
          <a:bodyPr/>
          <a:lstStyle>
            <a:lvl1pPr>
              <a:defRPr/>
            </a:lvl1pPr>
          </a:lstStyle>
          <a:p>
            <a:pPr>
              <a:defRPr/>
            </a:pPr>
            <a:fld id="{6BF34EDC-0A8E-4FEC-9C5E-1E8B651674AD}"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408944416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ADED4BFC-95E0-4CA2-911F-1C4B7EFF20B9}"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7159838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1330540B-2B47-4926-92B0-EEDDDE313C2B}"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49633866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90117580-C241-494F-AF16-9A6E5F1EBC32}"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338537542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5A00A808-7C92-43B9-AFC1-4000F27688F5}"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171038469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50"/>
          <p:cNvSpPr>
            <a:spLocks noGrp="1" noChangeArrowheads="1"/>
          </p:cNvSpPr>
          <p:nvPr>
            <p:ph type="sldNum" sz="quarter" idx="10"/>
          </p:nvPr>
        </p:nvSpPr>
        <p:spPr>
          <a:ln/>
        </p:spPr>
        <p:txBody>
          <a:bodyPr/>
          <a:lstStyle>
            <a:lvl1pPr>
              <a:defRPr/>
            </a:lvl1pPr>
          </a:lstStyle>
          <a:p>
            <a:pPr>
              <a:defRPr/>
            </a:pPr>
            <a:fld id="{DF17DB6C-DC37-419F-8541-66B9A7651D52}"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66497852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26D27FD1-86D1-4641-987B-F0AFC6801E24}"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82212230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0"/>
          <p:cNvSpPr>
            <a:spLocks noGrp="1" noChangeArrowheads="1"/>
          </p:cNvSpPr>
          <p:nvPr>
            <p:ph type="sldNum" sz="quarter" idx="10"/>
          </p:nvPr>
        </p:nvSpPr>
        <p:spPr>
          <a:ln/>
        </p:spPr>
        <p:txBody>
          <a:bodyPr/>
          <a:lstStyle>
            <a:lvl1pPr>
              <a:defRPr/>
            </a:lvl1pPr>
          </a:lstStyle>
          <a:p>
            <a:pPr>
              <a:defRPr/>
            </a:pPr>
            <a:fld id="{DEDAA28D-C590-4A21-986E-50B9971A77CB}"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182111744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0"/>
          <p:cNvSpPr>
            <a:spLocks noGrp="1" noChangeArrowheads="1"/>
          </p:cNvSpPr>
          <p:nvPr>
            <p:ph type="sldNum" sz="quarter" idx="10"/>
          </p:nvPr>
        </p:nvSpPr>
        <p:spPr>
          <a:ln/>
        </p:spPr>
        <p:txBody>
          <a:bodyPr/>
          <a:lstStyle>
            <a:lvl1pPr>
              <a:defRPr/>
            </a:lvl1pPr>
          </a:lstStyle>
          <a:p>
            <a:pPr>
              <a:defRPr/>
            </a:pPr>
            <a:fld id="{76F24191-7E3A-4B31-AD45-41C35D20CB88}"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386981979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0"/>
          <p:cNvSpPr>
            <a:spLocks noGrp="1" noChangeArrowheads="1"/>
          </p:cNvSpPr>
          <p:nvPr>
            <p:ph type="sldNum" sz="quarter" idx="10"/>
          </p:nvPr>
        </p:nvSpPr>
        <p:spPr>
          <a:ln/>
        </p:spPr>
        <p:txBody>
          <a:bodyPr/>
          <a:lstStyle>
            <a:lvl1pPr>
              <a:defRPr/>
            </a:lvl1pPr>
          </a:lstStyle>
          <a:p>
            <a:pPr>
              <a:defRPr/>
            </a:pPr>
            <a:fld id="{9A15EBDF-0267-4DAA-BB63-F8A0EA82F2E4}"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3894392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0"/>
          <p:cNvSpPr>
            <a:spLocks noGrp="1" noChangeArrowheads="1"/>
          </p:cNvSpPr>
          <p:nvPr>
            <p:ph type="sldNum" sz="quarter" idx="10"/>
          </p:nvPr>
        </p:nvSpPr>
        <p:spPr>
          <a:ln/>
        </p:spPr>
        <p:txBody>
          <a:bodyPr/>
          <a:lstStyle>
            <a:lvl1pPr>
              <a:defRPr/>
            </a:lvl1pPr>
          </a:lstStyle>
          <a:p>
            <a:pPr>
              <a:defRPr/>
            </a:pPr>
            <a:fld id="{2C42A9C6-AE15-4164-B137-F8C7943A2A83}" type="slidenum">
              <a:rPr lang="en-US"/>
              <a:pPr>
                <a:defRPr/>
              </a:pPr>
              <a:t>‹#›</a:t>
            </a:fld>
            <a:r>
              <a:rPr lang="en-US" dirty="0"/>
              <a:t>  OF 11</a:t>
            </a: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350"/>
          <p:cNvSpPr>
            <a:spLocks noGrp="1" noChangeArrowheads="1"/>
          </p:cNvSpPr>
          <p:nvPr>
            <p:ph type="sldNum" sz="quarter" idx="10"/>
          </p:nvPr>
        </p:nvSpPr>
        <p:spPr>
          <a:ln/>
        </p:spPr>
        <p:txBody>
          <a:bodyPr/>
          <a:lstStyle>
            <a:lvl1pPr>
              <a:defRPr/>
            </a:lvl1pPr>
          </a:lstStyle>
          <a:p>
            <a:pPr>
              <a:defRPr/>
            </a:pPr>
            <a:fld id="{DA830F6E-E065-4736-9C77-C188C5C860AD}"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369660785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0"/>
          <p:cNvSpPr>
            <a:spLocks noGrp="1" noChangeArrowheads="1"/>
          </p:cNvSpPr>
          <p:nvPr>
            <p:ph type="sldNum" sz="quarter" idx="10"/>
          </p:nvPr>
        </p:nvSpPr>
        <p:spPr>
          <a:ln/>
        </p:spPr>
        <p:txBody>
          <a:bodyPr/>
          <a:lstStyle>
            <a:lvl1pPr>
              <a:defRPr/>
            </a:lvl1pPr>
          </a:lstStyle>
          <a:p>
            <a:pPr>
              <a:defRPr/>
            </a:pPr>
            <a:fld id="{7F62CC03-9312-43C1-9819-D10AAABC8C7A}"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376168492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A2415306-678E-493D-A6EF-F4DE39DEAB68}"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69295125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E400FD1D-49CD-43F4-880C-8520BDECB11E}"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329329793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81A4DD40-A0AE-413F-A03F-1AEF003FD392}"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48584064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034ACC7A-C86F-4CDC-A403-024F9076F914}"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134080162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50"/>
          <p:cNvSpPr>
            <a:spLocks noGrp="1" noChangeArrowheads="1"/>
          </p:cNvSpPr>
          <p:nvPr>
            <p:ph type="sldNum" sz="quarter" idx="10"/>
          </p:nvPr>
        </p:nvSpPr>
        <p:spPr>
          <a:ln/>
        </p:spPr>
        <p:txBody>
          <a:bodyPr/>
          <a:lstStyle>
            <a:lvl1pPr>
              <a:defRPr/>
            </a:lvl1pPr>
          </a:lstStyle>
          <a:p>
            <a:pPr>
              <a:defRPr/>
            </a:pPr>
            <a:fld id="{28907B3D-BF4E-4D4A-88DA-DE40CF2CBC74}"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236040018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89EDADCE-862E-4D57-9A62-2B1ED9C3E4D9}"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241216695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0"/>
          <p:cNvSpPr>
            <a:spLocks noGrp="1" noChangeArrowheads="1"/>
          </p:cNvSpPr>
          <p:nvPr>
            <p:ph type="sldNum" sz="quarter" idx="10"/>
          </p:nvPr>
        </p:nvSpPr>
        <p:spPr>
          <a:ln/>
        </p:spPr>
        <p:txBody>
          <a:bodyPr/>
          <a:lstStyle>
            <a:lvl1pPr>
              <a:defRPr/>
            </a:lvl1pPr>
          </a:lstStyle>
          <a:p>
            <a:pPr>
              <a:defRPr/>
            </a:pPr>
            <a:fld id="{A23E39A8-8209-4667-AA5D-CB592DEC88FC}"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35055058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0"/>
          <p:cNvSpPr>
            <a:spLocks noGrp="1" noChangeArrowheads="1"/>
          </p:cNvSpPr>
          <p:nvPr>
            <p:ph type="sldNum" sz="quarter" idx="10"/>
          </p:nvPr>
        </p:nvSpPr>
        <p:spPr>
          <a:ln/>
        </p:spPr>
        <p:txBody>
          <a:bodyPr/>
          <a:lstStyle>
            <a:lvl1pPr>
              <a:defRPr/>
            </a:lvl1pPr>
          </a:lstStyle>
          <a:p>
            <a:pPr>
              <a:defRPr/>
            </a:pPr>
            <a:fld id="{CAD1B6C2-3D0F-4562-B2FD-2BDF33F80ED1}"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740856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F7FEC9C3-C511-41D5-83C3-1384C856AD2E}" type="slidenum">
              <a:rPr lang="en-US"/>
              <a:pPr>
                <a:defRPr/>
              </a:pPr>
              <a:t>‹#›</a:t>
            </a:fld>
            <a:r>
              <a:rPr lang="en-US" dirty="0"/>
              <a:t>  OF 11</a:t>
            </a: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0"/>
          <p:cNvSpPr>
            <a:spLocks noGrp="1" noChangeArrowheads="1"/>
          </p:cNvSpPr>
          <p:nvPr>
            <p:ph type="sldNum" sz="quarter" idx="10"/>
          </p:nvPr>
        </p:nvSpPr>
        <p:spPr>
          <a:ln/>
        </p:spPr>
        <p:txBody>
          <a:bodyPr/>
          <a:lstStyle>
            <a:lvl1pPr>
              <a:defRPr/>
            </a:lvl1pPr>
          </a:lstStyle>
          <a:p>
            <a:pPr>
              <a:defRPr/>
            </a:pPr>
            <a:fld id="{343DB0F0-ECB9-4CEF-8D20-EFC2263888E2}"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13862623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350"/>
          <p:cNvSpPr>
            <a:spLocks noGrp="1" noChangeArrowheads="1"/>
          </p:cNvSpPr>
          <p:nvPr>
            <p:ph type="sldNum" sz="quarter" idx="10"/>
          </p:nvPr>
        </p:nvSpPr>
        <p:spPr>
          <a:ln/>
        </p:spPr>
        <p:txBody>
          <a:bodyPr/>
          <a:lstStyle>
            <a:lvl1pPr>
              <a:defRPr/>
            </a:lvl1pPr>
          </a:lstStyle>
          <a:p>
            <a:pPr>
              <a:defRPr/>
            </a:pPr>
            <a:fld id="{2F8BC198-98CA-445F-AF75-AA572E4F9E94}"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56688513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0"/>
          <p:cNvSpPr>
            <a:spLocks noGrp="1" noChangeArrowheads="1"/>
          </p:cNvSpPr>
          <p:nvPr>
            <p:ph type="sldNum" sz="quarter" idx="10"/>
          </p:nvPr>
        </p:nvSpPr>
        <p:spPr>
          <a:ln/>
        </p:spPr>
        <p:txBody>
          <a:bodyPr/>
          <a:lstStyle>
            <a:lvl1pPr>
              <a:defRPr/>
            </a:lvl1pPr>
          </a:lstStyle>
          <a:p>
            <a:pPr>
              <a:defRPr/>
            </a:pPr>
            <a:fld id="{423907B9-9EE8-4CA5-85C6-0FA457169A4F}"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398891457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50F1B947-2FF7-4D94-B9DD-FA47A3B2CD8F}"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253116194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070AA6ED-06FA-4389-82F1-B1EC807ABB82}"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365583572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EDBF8DC7-6E55-4748-BDFF-0C7D5FCFD3E6}"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152402167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05A0B476-4E8E-4FD2-93B7-771EFF790D1B}"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301017152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350"/>
          <p:cNvSpPr>
            <a:spLocks noGrp="1" noChangeArrowheads="1"/>
          </p:cNvSpPr>
          <p:nvPr>
            <p:ph type="sldNum" sz="quarter" idx="10"/>
          </p:nvPr>
        </p:nvSpPr>
        <p:spPr>
          <a:ln/>
        </p:spPr>
        <p:txBody>
          <a:bodyPr/>
          <a:lstStyle>
            <a:lvl1pPr>
              <a:defRPr/>
            </a:lvl1pPr>
          </a:lstStyle>
          <a:p>
            <a:fld id="{F355CA71-07C0-4334-8577-F08C9E6DD339}" type="slidenum">
              <a:rPr lang="en-US" altLang="en-US"/>
              <a:pPr/>
              <a:t>‹#›</a:t>
            </a:fld>
            <a:r>
              <a:rPr lang="en-US" altLang="en-US"/>
              <a:t>  OF 11</a:t>
            </a:r>
          </a:p>
        </p:txBody>
      </p:sp>
    </p:spTree>
    <p:extLst>
      <p:ext uri="{BB962C8B-B14F-4D97-AF65-F5344CB8AC3E}">
        <p14:creationId xmlns:p14="http://schemas.microsoft.com/office/powerpoint/2010/main" val="169595050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4"/>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0"/>
          <p:cNvSpPr>
            <a:spLocks noGrp="1" noChangeArrowheads="1"/>
          </p:cNvSpPr>
          <p:nvPr>
            <p:ph type="sldNum" sz="quarter" idx="10"/>
          </p:nvPr>
        </p:nvSpPr>
        <p:spPr>
          <a:ln/>
        </p:spPr>
        <p:txBody>
          <a:bodyPr/>
          <a:lstStyle>
            <a:lvl1pPr>
              <a:defRPr/>
            </a:lvl1pPr>
          </a:lstStyle>
          <a:p>
            <a:fld id="{3F65FBAB-30CA-41C9-AF5C-609641F75A62}" type="slidenum">
              <a:rPr lang="en-US" altLang="en-US"/>
              <a:pPr/>
              <a:t>‹#›</a:t>
            </a:fld>
            <a:r>
              <a:rPr lang="en-US" altLang="en-US"/>
              <a:t>  OF 11</a:t>
            </a:r>
          </a:p>
        </p:txBody>
      </p:sp>
    </p:spTree>
    <p:extLst>
      <p:ext uri="{BB962C8B-B14F-4D97-AF65-F5344CB8AC3E}">
        <p14:creationId xmlns:p14="http://schemas.microsoft.com/office/powerpoint/2010/main" val="379228066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350"/>
          <p:cNvSpPr>
            <a:spLocks noGrp="1" noChangeArrowheads="1"/>
          </p:cNvSpPr>
          <p:nvPr>
            <p:ph type="sldNum" sz="quarter" idx="10"/>
          </p:nvPr>
        </p:nvSpPr>
        <p:spPr>
          <a:ln/>
        </p:spPr>
        <p:txBody>
          <a:bodyPr/>
          <a:lstStyle>
            <a:lvl1pPr>
              <a:defRPr/>
            </a:lvl1pPr>
          </a:lstStyle>
          <a:p>
            <a:fld id="{0AD720B5-EEB8-4BBD-A64A-9F644561BC54}" type="slidenum">
              <a:rPr lang="en-US" altLang="en-US"/>
              <a:pPr/>
              <a:t>‹#›</a:t>
            </a:fld>
            <a:r>
              <a:rPr lang="en-US" altLang="en-US"/>
              <a:t>  OF 11</a:t>
            </a:r>
          </a:p>
        </p:txBody>
      </p:sp>
    </p:spTree>
    <p:extLst>
      <p:ext uri="{BB962C8B-B14F-4D97-AF65-F5344CB8AC3E}">
        <p14:creationId xmlns:p14="http://schemas.microsoft.com/office/powerpoint/2010/main" val="5155718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7A86D0B5-2A74-45AD-AD6C-21AFDFC0A0A7}" type="slidenum">
              <a:rPr lang="en-US"/>
              <a:pPr>
                <a:defRPr/>
              </a:pPr>
              <a:t>‹#›</a:t>
            </a:fld>
            <a:r>
              <a:rPr lang="en-US" dirty="0"/>
              <a:t>  OF 11</a:t>
            </a: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4"/>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0"/>
          <p:cNvSpPr>
            <a:spLocks noGrp="1" noChangeArrowheads="1"/>
          </p:cNvSpPr>
          <p:nvPr>
            <p:ph type="sldNum" sz="quarter" idx="10"/>
          </p:nvPr>
        </p:nvSpPr>
        <p:spPr>
          <a:ln/>
        </p:spPr>
        <p:txBody>
          <a:bodyPr/>
          <a:lstStyle>
            <a:lvl1pPr>
              <a:defRPr/>
            </a:lvl1pPr>
          </a:lstStyle>
          <a:p>
            <a:fld id="{B59ECCF4-022C-46B8-8E8F-24797D92CFD1}" type="slidenum">
              <a:rPr lang="en-US" altLang="en-US"/>
              <a:pPr/>
              <a:t>‹#›</a:t>
            </a:fld>
            <a:r>
              <a:rPr lang="en-US" altLang="en-US"/>
              <a:t>  OF 11</a:t>
            </a:r>
          </a:p>
        </p:txBody>
      </p:sp>
    </p:spTree>
    <p:extLst>
      <p:ext uri="{BB962C8B-B14F-4D97-AF65-F5344CB8AC3E}">
        <p14:creationId xmlns:p14="http://schemas.microsoft.com/office/powerpoint/2010/main" val="98893931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0"/>
          <p:cNvSpPr>
            <a:spLocks noGrp="1" noChangeArrowheads="1"/>
          </p:cNvSpPr>
          <p:nvPr>
            <p:ph type="sldNum" sz="quarter" idx="10"/>
          </p:nvPr>
        </p:nvSpPr>
        <p:spPr>
          <a:ln/>
        </p:spPr>
        <p:txBody>
          <a:bodyPr/>
          <a:lstStyle>
            <a:lvl1pPr>
              <a:defRPr/>
            </a:lvl1pPr>
          </a:lstStyle>
          <a:p>
            <a:fld id="{97232B56-D4D6-4AF5-B871-3737C945EF55}" type="slidenum">
              <a:rPr lang="en-US" altLang="en-US"/>
              <a:pPr/>
              <a:t>‹#›</a:t>
            </a:fld>
            <a:r>
              <a:rPr lang="en-US" altLang="en-US"/>
              <a:t>  OF 11</a:t>
            </a:r>
          </a:p>
        </p:txBody>
      </p:sp>
    </p:spTree>
    <p:extLst>
      <p:ext uri="{BB962C8B-B14F-4D97-AF65-F5344CB8AC3E}">
        <p14:creationId xmlns:p14="http://schemas.microsoft.com/office/powerpoint/2010/main" val="274786506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348" descr="FRFD Patch.jpg"/>
          <p:cNvPicPr>
            <a:picLocks noChangeAspect="1"/>
          </p:cNvPicPr>
          <p:nvPr userDrawn="1"/>
        </p:nvPicPr>
        <p:blipFill>
          <a:blip r:embed="rId2">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10332" t="9525" b="13333"/>
          <a:stretch>
            <a:fillRect/>
          </a:stretch>
        </p:blipFill>
        <p:spPr bwMode="auto">
          <a:xfrm>
            <a:off x="2133602" y="228600"/>
            <a:ext cx="5580063"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4" name="Rectangle 3"/>
          <p:cNvSpPr>
            <a:spLocks noGrp="1" noChangeArrowheads="1"/>
          </p:cNvSpPr>
          <p:nvPr>
            <p:ph type="sldNum" sz="quarter" idx="10"/>
          </p:nvPr>
        </p:nvSpPr>
        <p:spPr/>
        <p:txBody>
          <a:bodyPr/>
          <a:lstStyle>
            <a:lvl1pPr>
              <a:defRPr/>
            </a:lvl1pPr>
          </a:lstStyle>
          <a:p>
            <a:fld id="{F25D5BFD-3ACD-47C6-B219-D622074759D3}" type="slidenum">
              <a:rPr lang="en-US" altLang="en-US"/>
              <a:pPr/>
              <a:t>‹#›</a:t>
            </a:fld>
            <a:r>
              <a:rPr lang="en-US" altLang="en-US"/>
              <a:t>  OF 11</a:t>
            </a:r>
          </a:p>
        </p:txBody>
      </p:sp>
    </p:spTree>
    <p:extLst>
      <p:ext uri="{BB962C8B-B14F-4D97-AF65-F5344CB8AC3E}">
        <p14:creationId xmlns:p14="http://schemas.microsoft.com/office/powerpoint/2010/main" val="422797960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348" descr="FRFD Patch.jpg"/>
          <p:cNvPicPr>
            <a:picLocks noChangeAspect="1"/>
          </p:cNvPicPr>
          <p:nvPr userDrawn="1"/>
        </p:nvPicPr>
        <p:blipFill>
          <a:blip r:embed="rId2">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12781" t="11429" r="14973" b="13333"/>
          <a:stretch>
            <a:fillRect/>
          </a:stretch>
        </p:blipFill>
        <p:spPr bwMode="auto">
          <a:xfrm>
            <a:off x="2286000" y="381000"/>
            <a:ext cx="44958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Grp="1" noChangeArrowheads="1"/>
          </p:cNvSpPr>
          <p:nvPr>
            <p:ph type="sldNum" sz="quarter" idx="10"/>
          </p:nvPr>
        </p:nvSpPr>
        <p:spPr/>
        <p:txBody>
          <a:bodyPr/>
          <a:lstStyle>
            <a:lvl1pPr>
              <a:defRPr/>
            </a:lvl1pPr>
          </a:lstStyle>
          <a:p>
            <a:fld id="{85CFD596-E205-4ACE-A9DC-CA8AC31C1499}" type="slidenum">
              <a:rPr lang="en-US" altLang="en-US"/>
              <a:pPr/>
              <a:t>‹#›</a:t>
            </a:fld>
            <a:r>
              <a:rPr lang="en-US" altLang="en-US"/>
              <a:t>  OF 11</a:t>
            </a:r>
          </a:p>
        </p:txBody>
      </p:sp>
    </p:spTree>
    <p:extLst>
      <p:ext uri="{BB962C8B-B14F-4D97-AF65-F5344CB8AC3E}">
        <p14:creationId xmlns:p14="http://schemas.microsoft.com/office/powerpoint/2010/main" val="408241179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a:prstGeom prst="rect">
            <a:avLst/>
          </a:prstGeo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fld id="{A137C8C3-E5BC-4BB7-95CE-455CB8220A8D}" type="slidenum">
              <a:rPr lang="en-US" altLang="en-US"/>
              <a:pPr/>
              <a:t>‹#›</a:t>
            </a:fld>
            <a:r>
              <a:rPr lang="en-US" altLang="en-US"/>
              <a:t>  OF 11</a:t>
            </a:r>
          </a:p>
        </p:txBody>
      </p:sp>
    </p:spTree>
    <p:extLst>
      <p:ext uri="{BB962C8B-B14F-4D97-AF65-F5344CB8AC3E}">
        <p14:creationId xmlns:p14="http://schemas.microsoft.com/office/powerpoint/2010/main" val="20011989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fld id="{E71BD3F0-C385-411D-A123-AE5FDE03120D}" type="slidenum">
              <a:rPr lang="en-US" altLang="en-US"/>
              <a:pPr/>
              <a:t>‹#›</a:t>
            </a:fld>
            <a:r>
              <a:rPr lang="en-US" altLang="en-US"/>
              <a:t>  OF 11</a:t>
            </a:r>
          </a:p>
        </p:txBody>
      </p:sp>
    </p:spTree>
    <p:extLst>
      <p:ext uri="{BB962C8B-B14F-4D97-AF65-F5344CB8AC3E}">
        <p14:creationId xmlns:p14="http://schemas.microsoft.com/office/powerpoint/2010/main" val="83646449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4"/>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fld id="{2933FD9C-022E-4DEB-9B52-8C4B9187CA45}" type="slidenum">
              <a:rPr lang="en-US" altLang="en-US"/>
              <a:pPr/>
              <a:t>‹#›</a:t>
            </a:fld>
            <a:r>
              <a:rPr lang="en-US" altLang="en-US"/>
              <a:t>  OF 11</a:t>
            </a:r>
          </a:p>
        </p:txBody>
      </p:sp>
    </p:spTree>
    <p:extLst>
      <p:ext uri="{BB962C8B-B14F-4D97-AF65-F5344CB8AC3E}">
        <p14:creationId xmlns:p14="http://schemas.microsoft.com/office/powerpoint/2010/main" val="382952069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fld id="{32742C9A-86AC-425D-96DC-6192CE486709}" type="slidenum">
              <a:rPr lang="en-US" altLang="en-US"/>
              <a:pPr/>
              <a:t>‹#›</a:t>
            </a:fld>
            <a:r>
              <a:rPr lang="en-US" altLang="en-US"/>
              <a:t>  OF 11</a:t>
            </a:r>
          </a:p>
        </p:txBody>
      </p:sp>
    </p:spTree>
    <p:extLst>
      <p:ext uri="{BB962C8B-B14F-4D97-AF65-F5344CB8AC3E}">
        <p14:creationId xmlns:p14="http://schemas.microsoft.com/office/powerpoint/2010/main" val="159406851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50"/>
          <p:cNvSpPr>
            <a:spLocks noGrp="1" noChangeArrowheads="1"/>
          </p:cNvSpPr>
          <p:nvPr>
            <p:ph type="sldNum" sz="quarter" idx="10"/>
          </p:nvPr>
        </p:nvSpPr>
        <p:spPr>
          <a:ln/>
        </p:spPr>
        <p:txBody>
          <a:bodyPr/>
          <a:lstStyle>
            <a:lvl1pPr>
              <a:defRPr/>
            </a:lvl1pPr>
          </a:lstStyle>
          <a:p>
            <a:fld id="{F355CA71-07C0-4334-8577-F08C9E6DD339}" type="slidenum">
              <a:rPr lang="en-US" altLang="en-US"/>
              <a:pPr/>
              <a:t>‹#›</a:t>
            </a:fld>
            <a:r>
              <a:rPr lang="en-US" altLang="en-US"/>
              <a:t>  OF 11</a:t>
            </a:r>
          </a:p>
        </p:txBody>
      </p:sp>
    </p:spTree>
    <p:extLst>
      <p:ext uri="{BB962C8B-B14F-4D97-AF65-F5344CB8AC3E}">
        <p14:creationId xmlns:p14="http://schemas.microsoft.com/office/powerpoint/2010/main" val="232847111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0"/>
          <p:cNvSpPr>
            <a:spLocks noGrp="1" noChangeArrowheads="1"/>
          </p:cNvSpPr>
          <p:nvPr>
            <p:ph type="sldNum" sz="quarter" idx="10"/>
          </p:nvPr>
        </p:nvSpPr>
        <p:spPr>
          <a:ln/>
        </p:spPr>
        <p:txBody>
          <a:bodyPr/>
          <a:lstStyle>
            <a:lvl1pPr>
              <a:defRPr/>
            </a:lvl1pPr>
          </a:lstStyle>
          <a:p>
            <a:fld id="{3F65FBAB-30CA-41C9-AF5C-609641F75A62}" type="slidenum">
              <a:rPr lang="en-US" altLang="en-US"/>
              <a:pPr/>
              <a:t>‹#›</a:t>
            </a:fld>
            <a:r>
              <a:rPr lang="en-US" altLang="en-US"/>
              <a:t>  OF 11</a:t>
            </a:r>
          </a:p>
        </p:txBody>
      </p:sp>
    </p:spTree>
    <p:extLst>
      <p:ext uri="{BB962C8B-B14F-4D97-AF65-F5344CB8AC3E}">
        <p14:creationId xmlns:p14="http://schemas.microsoft.com/office/powerpoint/2010/main" val="279484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DD6FD884-47AB-4E30-9B69-8AAEC3321617}" type="slidenum">
              <a:rPr lang="en-US"/>
              <a:pPr>
                <a:defRPr/>
              </a:pPr>
              <a:t>‹#›</a:t>
            </a:fld>
            <a:r>
              <a:rPr lang="en-US" dirty="0"/>
              <a:t>  OF 11</a:t>
            </a: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0"/>
          <p:cNvSpPr>
            <a:spLocks noGrp="1" noChangeArrowheads="1"/>
          </p:cNvSpPr>
          <p:nvPr>
            <p:ph type="sldNum" sz="quarter" idx="10"/>
          </p:nvPr>
        </p:nvSpPr>
        <p:spPr>
          <a:ln/>
        </p:spPr>
        <p:txBody>
          <a:bodyPr/>
          <a:lstStyle>
            <a:lvl1pPr>
              <a:defRPr/>
            </a:lvl1pPr>
          </a:lstStyle>
          <a:p>
            <a:fld id="{0AD720B5-EEB8-4BBD-A64A-9F644561BC54}" type="slidenum">
              <a:rPr lang="en-US" altLang="en-US"/>
              <a:pPr/>
              <a:t>‹#›</a:t>
            </a:fld>
            <a:r>
              <a:rPr lang="en-US" altLang="en-US"/>
              <a:t>  OF 11</a:t>
            </a:r>
          </a:p>
        </p:txBody>
      </p:sp>
    </p:spTree>
    <p:extLst>
      <p:ext uri="{BB962C8B-B14F-4D97-AF65-F5344CB8AC3E}">
        <p14:creationId xmlns:p14="http://schemas.microsoft.com/office/powerpoint/2010/main" val="197193967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0"/>
          <p:cNvSpPr>
            <a:spLocks noGrp="1" noChangeArrowheads="1"/>
          </p:cNvSpPr>
          <p:nvPr>
            <p:ph type="sldNum" sz="quarter" idx="10"/>
          </p:nvPr>
        </p:nvSpPr>
        <p:spPr>
          <a:ln/>
        </p:spPr>
        <p:txBody>
          <a:bodyPr/>
          <a:lstStyle>
            <a:lvl1pPr>
              <a:defRPr/>
            </a:lvl1pPr>
          </a:lstStyle>
          <a:p>
            <a:fld id="{B59ECCF4-022C-46B8-8E8F-24797D92CFD1}" type="slidenum">
              <a:rPr lang="en-US" altLang="en-US"/>
              <a:pPr/>
              <a:t>‹#›</a:t>
            </a:fld>
            <a:r>
              <a:rPr lang="en-US" altLang="en-US"/>
              <a:t>  OF 11</a:t>
            </a:r>
          </a:p>
        </p:txBody>
      </p:sp>
    </p:spTree>
    <p:extLst>
      <p:ext uri="{BB962C8B-B14F-4D97-AF65-F5344CB8AC3E}">
        <p14:creationId xmlns:p14="http://schemas.microsoft.com/office/powerpoint/2010/main" val="240194172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0"/>
          <p:cNvSpPr>
            <a:spLocks noGrp="1" noChangeArrowheads="1"/>
          </p:cNvSpPr>
          <p:nvPr>
            <p:ph type="sldNum" sz="quarter" idx="10"/>
          </p:nvPr>
        </p:nvSpPr>
        <p:spPr>
          <a:ln/>
        </p:spPr>
        <p:txBody>
          <a:bodyPr/>
          <a:lstStyle>
            <a:lvl1pPr>
              <a:defRPr/>
            </a:lvl1pPr>
          </a:lstStyle>
          <a:p>
            <a:fld id="{97232B56-D4D6-4AF5-B871-3737C945EF55}" type="slidenum">
              <a:rPr lang="en-US" altLang="en-US"/>
              <a:pPr/>
              <a:t>‹#›</a:t>
            </a:fld>
            <a:r>
              <a:rPr lang="en-US" altLang="en-US"/>
              <a:t>  OF 11</a:t>
            </a:r>
          </a:p>
        </p:txBody>
      </p:sp>
    </p:spTree>
    <p:extLst>
      <p:ext uri="{BB962C8B-B14F-4D97-AF65-F5344CB8AC3E}">
        <p14:creationId xmlns:p14="http://schemas.microsoft.com/office/powerpoint/2010/main" val="31810922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348" descr="FRFD Patch.jpg"/>
          <p:cNvPicPr>
            <a:picLocks noChangeAspect="1"/>
          </p:cNvPicPr>
          <p:nvPr userDrawn="1"/>
        </p:nvPicPr>
        <p:blipFill>
          <a:blip r:embed="rId2">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10332" t="9525" b="13333"/>
          <a:stretch>
            <a:fillRect/>
          </a:stretch>
        </p:blipFill>
        <p:spPr bwMode="auto">
          <a:xfrm>
            <a:off x="2133600" y="228600"/>
            <a:ext cx="5580063"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4" name="Rectangle 3"/>
          <p:cNvSpPr>
            <a:spLocks noGrp="1" noChangeArrowheads="1"/>
          </p:cNvSpPr>
          <p:nvPr>
            <p:ph type="sldNum" sz="quarter" idx="10"/>
          </p:nvPr>
        </p:nvSpPr>
        <p:spPr/>
        <p:txBody>
          <a:bodyPr/>
          <a:lstStyle>
            <a:lvl1pPr>
              <a:defRPr/>
            </a:lvl1pPr>
          </a:lstStyle>
          <a:p>
            <a:fld id="{F25D5BFD-3ACD-47C6-B219-D622074759D3}" type="slidenum">
              <a:rPr lang="en-US" altLang="en-US"/>
              <a:pPr/>
              <a:t>‹#›</a:t>
            </a:fld>
            <a:r>
              <a:rPr lang="en-US" altLang="en-US"/>
              <a:t>  OF 11</a:t>
            </a:r>
          </a:p>
        </p:txBody>
      </p:sp>
    </p:spTree>
    <p:extLst>
      <p:ext uri="{BB962C8B-B14F-4D97-AF65-F5344CB8AC3E}">
        <p14:creationId xmlns:p14="http://schemas.microsoft.com/office/powerpoint/2010/main" val="287020992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348" descr="FRFD Patch.jpg"/>
          <p:cNvPicPr>
            <a:picLocks noChangeAspect="1"/>
          </p:cNvPicPr>
          <p:nvPr userDrawn="1"/>
        </p:nvPicPr>
        <p:blipFill>
          <a:blip r:embed="rId2">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12781" t="11429" r="14973" b="13333"/>
          <a:stretch>
            <a:fillRect/>
          </a:stretch>
        </p:blipFill>
        <p:spPr bwMode="auto">
          <a:xfrm>
            <a:off x="2286000" y="381000"/>
            <a:ext cx="44958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Grp="1" noChangeArrowheads="1"/>
          </p:cNvSpPr>
          <p:nvPr>
            <p:ph type="sldNum" sz="quarter" idx="10"/>
          </p:nvPr>
        </p:nvSpPr>
        <p:spPr/>
        <p:txBody>
          <a:bodyPr/>
          <a:lstStyle>
            <a:lvl1pPr>
              <a:defRPr/>
            </a:lvl1pPr>
          </a:lstStyle>
          <a:p>
            <a:fld id="{85CFD596-E205-4ACE-A9DC-CA8AC31C1499}" type="slidenum">
              <a:rPr lang="en-US" altLang="en-US"/>
              <a:pPr/>
              <a:t>‹#›</a:t>
            </a:fld>
            <a:r>
              <a:rPr lang="en-US" altLang="en-US"/>
              <a:t>  OF 11</a:t>
            </a:r>
          </a:p>
        </p:txBody>
      </p:sp>
    </p:spTree>
    <p:extLst>
      <p:ext uri="{BB962C8B-B14F-4D97-AF65-F5344CB8AC3E}">
        <p14:creationId xmlns:p14="http://schemas.microsoft.com/office/powerpoint/2010/main" val="276455831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fld id="{A137C8C3-E5BC-4BB7-95CE-455CB8220A8D}" type="slidenum">
              <a:rPr lang="en-US" altLang="en-US"/>
              <a:pPr/>
              <a:t>‹#›</a:t>
            </a:fld>
            <a:r>
              <a:rPr lang="en-US" altLang="en-US"/>
              <a:t>  OF 11</a:t>
            </a:r>
          </a:p>
        </p:txBody>
      </p:sp>
    </p:spTree>
    <p:extLst>
      <p:ext uri="{BB962C8B-B14F-4D97-AF65-F5344CB8AC3E}">
        <p14:creationId xmlns:p14="http://schemas.microsoft.com/office/powerpoint/2010/main" val="295020868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fld id="{E71BD3F0-C385-411D-A123-AE5FDE03120D}" type="slidenum">
              <a:rPr lang="en-US" altLang="en-US"/>
              <a:pPr/>
              <a:t>‹#›</a:t>
            </a:fld>
            <a:r>
              <a:rPr lang="en-US" altLang="en-US"/>
              <a:t>  OF 11</a:t>
            </a:r>
          </a:p>
        </p:txBody>
      </p:sp>
    </p:spTree>
    <p:extLst>
      <p:ext uri="{BB962C8B-B14F-4D97-AF65-F5344CB8AC3E}">
        <p14:creationId xmlns:p14="http://schemas.microsoft.com/office/powerpoint/2010/main" val="390564721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fld id="{2933FD9C-022E-4DEB-9B52-8C4B9187CA45}" type="slidenum">
              <a:rPr lang="en-US" altLang="en-US"/>
              <a:pPr/>
              <a:t>‹#›</a:t>
            </a:fld>
            <a:r>
              <a:rPr lang="en-US" altLang="en-US"/>
              <a:t>  OF 11</a:t>
            </a:r>
          </a:p>
        </p:txBody>
      </p:sp>
    </p:spTree>
    <p:extLst>
      <p:ext uri="{BB962C8B-B14F-4D97-AF65-F5344CB8AC3E}">
        <p14:creationId xmlns:p14="http://schemas.microsoft.com/office/powerpoint/2010/main" val="327533039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fld id="{32742C9A-86AC-425D-96DC-6192CE486709}" type="slidenum">
              <a:rPr lang="en-US" altLang="en-US"/>
              <a:pPr/>
              <a:t>‹#›</a:t>
            </a:fld>
            <a:r>
              <a:rPr lang="en-US" altLang="en-US"/>
              <a:t>  OF 11</a:t>
            </a:r>
          </a:p>
        </p:txBody>
      </p:sp>
    </p:spTree>
    <p:extLst>
      <p:ext uri="{BB962C8B-B14F-4D97-AF65-F5344CB8AC3E}">
        <p14:creationId xmlns:p14="http://schemas.microsoft.com/office/powerpoint/2010/main" val="39014600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50"/>
          <p:cNvSpPr>
            <a:spLocks noGrp="1" noChangeArrowheads="1"/>
          </p:cNvSpPr>
          <p:nvPr>
            <p:ph type="sldNum" sz="quarter" idx="10"/>
          </p:nvPr>
        </p:nvSpPr>
        <p:spPr>
          <a:ln/>
        </p:spPr>
        <p:txBody>
          <a:bodyPr/>
          <a:lstStyle>
            <a:lvl1pPr>
              <a:defRPr/>
            </a:lvl1pPr>
          </a:lstStyle>
          <a:p>
            <a:fld id="{F355CA71-07C0-4334-8577-F08C9E6DD339}" type="slidenum">
              <a:rPr lang="en-US" altLang="en-US"/>
              <a:pPr/>
              <a:t>‹#›</a:t>
            </a:fld>
            <a:r>
              <a:rPr lang="en-US" altLang="en-US"/>
              <a:t>  OF 11</a:t>
            </a:r>
          </a:p>
        </p:txBody>
      </p:sp>
    </p:spTree>
    <p:extLst>
      <p:ext uri="{BB962C8B-B14F-4D97-AF65-F5344CB8AC3E}">
        <p14:creationId xmlns:p14="http://schemas.microsoft.com/office/powerpoint/2010/main" val="2867694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4F72B634-4C03-4E19-946A-CE8EEEC3C746}" type="slidenum">
              <a:rPr lang="en-US"/>
              <a:pPr>
                <a:defRPr/>
              </a:pPr>
              <a:t>‹#›</a:t>
            </a:fld>
            <a:r>
              <a:rPr lang="en-US" dirty="0"/>
              <a:t>  OF 11</a:t>
            </a: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0"/>
          <p:cNvSpPr>
            <a:spLocks noGrp="1" noChangeArrowheads="1"/>
          </p:cNvSpPr>
          <p:nvPr>
            <p:ph type="sldNum" sz="quarter" idx="10"/>
          </p:nvPr>
        </p:nvSpPr>
        <p:spPr>
          <a:ln/>
        </p:spPr>
        <p:txBody>
          <a:bodyPr/>
          <a:lstStyle>
            <a:lvl1pPr>
              <a:defRPr/>
            </a:lvl1pPr>
          </a:lstStyle>
          <a:p>
            <a:fld id="{3F65FBAB-30CA-41C9-AF5C-609641F75A62}" type="slidenum">
              <a:rPr lang="en-US" altLang="en-US"/>
              <a:pPr/>
              <a:t>‹#›</a:t>
            </a:fld>
            <a:r>
              <a:rPr lang="en-US" altLang="en-US"/>
              <a:t>  OF 11</a:t>
            </a:r>
          </a:p>
        </p:txBody>
      </p:sp>
    </p:spTree>
    <p:extLst>
      <p:ext uri="{BB962C8B-B14F-4D97-AF65-F5344CB8AC3E}">
        <p14:creationId xmlns:p14="http://schemas.microsoft.com/office/powerpoint/2010/main" val="45829791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0"/>
          <p:cNvSpPr>
            <a:spLocks noGrp="1" noChangeArrowheads="1"/>
          </p:cNvSpPr>
          <p:nvPr>
            <p:ph type="sldNum" sz="quarter" idx="10"/>
          </p:nvPr>
        </p:nvSpPr>
        <p:spPr>
          <a:ln/>
        </p:spPr>
        <p:txBody>
          <a:bodyPr/>
          <a:lstStyle>
            <a:lvl1pPr>
              <a:defRPr/>
            </a:lvl1pPr>
          </a:lstStyle>
          <a:p>
            <a:fld id="{0AD720B5-EEB8-4BBD-A64A-9F644561BC54}" type="slidenum">
              <a:rPr lang="en-US" altLang="en-US"/>
              <a:pPr/>
              <a:t>‹#›</a:t>
            </a:fld>
            <a:r>
              <a:rPr lang="en-US" altLang="en-US"/>
              <a:t>  OF 11</a:t>
            </a:r>
          </a:p>
        </p:txBody>
      </p:sp>
    </p:spTree>
    <p:extLst>
      <p:ext uri="{BB962C8B-B14F-4D97-AF65-F5344CB8AC3E}">
        <p14:creationId xmlns:p14="http://schemas.microsoft.com/office/powerpoint/2010/main" val="260512915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0"/>
          <p:cNvSpPr>
            <a:spLocks noGrp="1" noChangeArrowheads="1"/>
          </p:cNvSpPr>
          <p:nvPr>
            <p:ph type="sldNum" sz="quarter" idx="10"/>
          </p:nvPr>
        </p:nvSpPr>
        <p:spPr>
          <a:ln/>
        </p:spPr>
        <p:txBody>
          <a:bodyPr/>
          <a:lstStyle>
            <a:lvl1pPr>
              <a:defRPr/>
            </a:lvl1pPr>
          </a:lstStyle>
          <a:p>
            <a:fld id="{B59ECCF4-022C-46B8-8E8F-24797D92CFD1}" type="slidenum">
              <a:rPr lang="en-US" altLang="en-US"/>
              <a:pPr/>
              <a:t>‹#›</a:t>
            </a:fld>
            <a:r>
              <a:rPr lang="en-US" altLang="en-US"/>
              <a:t>  OF 11</a:t>
            </a:r>
          </a:p>
        </p:txBody>
      </p:sp>
    </p:spTree>
    <p:extLst>
      <p:ext uri="{BB962C8B-B14F-4D97-AF65-F5344CB8AC3E}">
        <p14:creationId xmlns:p14="http://schemas.microsoft.com/office/powerpoint/2010/main" val="276652656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0"/>
          <p:cNvSpPr>
            <a:spLocks noGrp="1" noChangeArrowheads="1"/>
          </p:cNvSpPr>
          <p:nvPr>
            <p:ph type="sldNum" sz="quarter" idx="10"/>
          </p:nvPr>
        </p:nvSpPr>
        <p:spPr>
          <a:ln/>
        </p:spPr>
        <p:txBody>
          <a:bodyPr/>
          <a:lstStyle>
            <a:lvl1pPr>
              <a:defRPr/>
            </a:lvl1pPr>
          </a:lstStyle>
          <a:p>
            <a:fld id="{97232B56-D4D6-4AF5-B871-3737C945EF55}" type="slidenum">
              <a:rPr lang="en-US" altLang="en-US"/>
              <a:pPr/>
              <a:t>‹#›</a:t>
            </a:fld>
            <a:r>
              <a:rPr lang="en-US" altLang="en-US"/>
              <a:t>  OF 11</a:t>
            </a:r>
          </a:p>
        </p:txBody>
      </p:sp>
    </p:spTree>
    <p:extLst>
      <p:ext uri="{BB962C8B-B14F-4D97-AF65-F5344CB8AC3E}">
        <p14:creationId xmlns:p14="http://schemas.microsoft.com/office/powerpoint/2010/main" val="259947444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348" descr="FRFD Patch.jpg"/>
          <p:cNvPicPr>
            <a:picLocks noChangeAspect="1"/>
          </p:cNvPicPr>
          <p:nvPr userDrawn="1"/>
        </p:nvPicPr>
        <p:blipFill>
          <a:blip r:embed="rId2">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10332" t="9525" b="13333"/>
          <a:stretch>
            <a:fillRect/>
          </a:stretch>
        </p:blipFill>
        <p:spPr bwMode="auto">
          <a:xfrm>
            <a:off x="2133600" y="228600"/>
            <a:ext cx="5580063"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4" name="Rectangle 3"/>
          <p:cNvSpPr>
            <a:spLocks noGrp="1" noChangeArrowheads="1"/>
          </p:cNvSpPr>
          <p:nvPr>
            <p:ph type="sldNum" sz="quarter" idx="10"/>
          </p:nvPr>
        </p:nvSpPr>
        <p:spPr/>
        <p:txBody>
          <a:bodyPr/>
          <a:lstStyle>
            <a:lvl1pPr>
              <a:defRPr/>
            </a:lvl1pPr>
          </a:lstStyle>
          <a:p>
            <a:fld id="{F25D5BFD-3ACD-47C6-B219-D622074759D3}" type="slidenum">
              <a:rPr lang="en-US" altLang="en-US"/>
              <a:pPr/>
              <a:t>‹#›</a:t>
            </a:fld>
            <a:r>
              <a:rPr lang="en-US" altLang="en-US"/>
              <a:t>  OF 11</a:t>
            </a:r>
          </a:p>
        </p:txBody>
      </p:sp>
    </p:spTree>
    <p:extLst>
      <p:ext uri="{BB962C8B-B14F-4D97-AF65-F5344CB8AC3E}">
        <p14:creationId xmlns:p14="http://schemas.microsoft.com/office/powerpoint/2010/main" val="376373593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348" descr="FRFD Patch.jpg"/>
          <p:cNvPicPr>
            <a:picLocks noChangeAspect="1"/>
          </p:cNvPicPr>
          <p:nvPr userDrawn="1"/>
        </p:nvPicPr>
        <p:blipFill>
          <a:blip r:embed="rId2">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12781" t="11429" r="14973" b="13333"/>
          <a:stretch>
            <a:fillRect/>
          </a:stretch>
        </p:blipFill>
        <p:spPr bwMode="auto">
          <a:xfrm>
            <a:off x="2286000" y="381000"/>
            <a:ext cx="44958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Grp="1" noChangeArrowheads="1"/>
          </p:cNvSpPr>
          <p:nvPr>
            <p:ph type="sldNum" sz="quarter" idx="10"/>
          </p:nvPr>
        </p:nvSpPr>
        <p:spPr/>
        <p:txBody>
          <a:bodyPr/>
          <a:lstStyle>
            <a:lvl1pPr>
              <a:defRPr/>
            </a:lvl1pPr>
          </a:lstStyle>
          <a:p>
            <a:fld id="{85CFD596-E205-4ACE-A9DC-CA8AC31C1499}" type="slidenum">
              <a:rPr lang="en-US" altLang="en-US"/>
              <a:pPr/>
              <a:t>‹#›</a:t>
            </a:fld>
            <a:r>
              <a:rPr lang="en-US" altLang="en-US"/>
              <a:t>  OF 11</a:t>
            </a:r>
          </a:p>
        </p:txBody>
      </p:sp>
    </p:spTree>
    <p:extLst>
      <p:ext uri="{BB962C8B-B14F-4D97-AF65-F5344CB8AC3E}">
        <p14:creationId xmlns:p14="http://schemas.microsoft.com/office/powerpoint/2010/main" val="84509403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fld id="{A137C8C3-E5BC-4BB7-95CE-455CB8220A8D}" type="slidenum">
              <a:rPr lang="en-US" altLang="en-US"/>
              <a:pPr/>
              <a:t>‹#›</a:t>
            </a:fld>
            <a:r>
              <a:rPr lang="en-US" altLang="en-US"/>
              <a:t>  OF 11</a:t>
            </a:r>
          </a:p>
        </p:txBody>
      </p:sp>
    </p:spTree>
    <p:extLst>
      <p:ext uri="{BB962C8B-B14F-4D97-AF65-F5344CB8AC3E}">
        <p14:creationId xmlns:p14="http://schemas.microsoft.com/office/powerpoint/2010/main" val="133200443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fld id="{E71BD3F0-C385-411D-A123-AE5FDE03120D}" type="slidenum">
              <a:rPr lang="en-US" altLang="en-US"/>
              <a:pPr/>
              <a:t>‹#›</a:t>
            </a:fld>
            <a:r>
              <a:rPr lang="en-US" altLang="en-US"/>
              <a:t>  OF 11</a:t>
            </a:r>
          </a:p>
        </p:txBody>
      </p:sp>
    </p:spTree>
    <p:extLst>
      <p:ext uri="{BB962C8B-B14F-4D97-AF65-F5344CB8AC3E}">
        <p14:creationId xmlns:p14="http://schemas.microsoft.com/office/powerpoint/2010/main" val="384207018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fld id="{2933FD9C-022E-4DEB-9B52-8C4B9187CA45}" type="slidenum">
              <a:rPr lang="en-US" altLang="en-US"/>
              <a:pPr/>
              <a:t>‹#›</a:t>
            </a:fld>
            <a:r>
              <a:rPr lang="en-US" altLang="en-US"/>
              <a:t>  OF 11</a:t>
            </a:r>
          </a:p>
        </p:txBody>
      </p:sp>
    </p:spTree>
    <p:extLst>
      <p:ext uri="{BB962C8B-B14F-4D97-AF65-F5344CB8AC3E}">
        <p14:creationId xmlns:p14="http://schemas.microsoft.com/office/powerpoint/2010/main" val="286976444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fld id="{32742C9A-86AC-425D-96DC-6192CE486709}" type="slidenum">
              <a:rPr lang="en-US" altLang="en-US"/>
              <a:pPr/>
              <a:t>‹#›</a:t>
            </a:fld>
            <a:r>
              <a:rPr lang="en-US" altLang="en-US"/>
              <a:t>  OF 11</a:t>
            </a:r>
          </a:p>
        </p:txBody>
      </p:sp>
    </p:spTree>
    <p:extLst>
      <p:ext uri="{BB962C8B-B14F-4D97-AF65-F5344CB8AC3E}">
        <p14:creationId xmlns:p14="http://schemas.microsoft.com/office/powerpoint/2010/main" val="13158229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50"/>
          <p:cNvSpPr>
            <a:spLocks noGrp="1" noChangeArrowheads="1"/>
          </p:cNvSpPr>
          <p:nvPr>
            <p:ph type="sldNum" sz="quarter" idx="10"/>
          </p:nvPr>
        </p:nvSpPr>
        <p:spPr>
          <a:ln/>
        </p:spPr>
        <p:txBody>
          <a:bodyPr/>
          <a:lstStyle>
            <a:lvl1pPr>
              <a:defRPr/>
            </a:lvl1pPr>
          </a:lstStyle>
          <a:p>
            <a:pPr>
              <a:defRPr/>
            </a:pPr>
            <a:fld id="{E68A4EDA-5C63-49B4-A330-9F1D4706390D}" type="slidenum">
              <a:rPr lang="en-US"/>
              <a:pPr>
                <a:defRPr/>
              </a:pPr>
              <a:t>‹#›</a:t>
            </a:fld>
            <a:r>
              <a:rPr lang="en-US" dirty="0"/>
              <a:t>  OF 11</a:t>
            </a: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50"/>
          <p:cNvSpPr>
            <a:spLocks noGrp="1" noChangeArrowheads="1"/>
          </p:cNvSpPr>
          <p:nvPr>
            <p:ph type="sldNum" sz="quarter" idx="10"/>
          </p:nvPr>
        </p:nvSpPr>
        <p:spPr>
          <a:ln/>
        </p:spPr>
        <p:txBody>
          <a:bodyPr/>
          <a:lstStyle>
            <a:lvl1pPr>
              <a:defRPr/>
            </a:lvl1pPr>
          </a:lstStyle>
          <a:p>
            <a:pPr>
              <a:defRPr/>
            </a:pPr>
            <a:fld id="{27EEC63E-FC47-41D3-9E0D-E1C6FBE3ECA3}"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4899349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3EAEAB33-AAA5-4003-8335-64371C5445CD}"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215789664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0"/>
          <p:cNvSpPr>
            <a:spLocks noGrp="1" noChangeArrowheads="1"/>
          </p:cNvSpPr>
          <p:nvPr>
            <p:ph type="sldNum" sz="quarter" idx="10"/>
          </p:nvPr>
        </p:nvSpPr>
        <p:spPr>
          <a:ln/>
        </p:spPr>
        <p:txBody>
          <a:bodyPr/>
          <a:lstStyle>
            <a:lvl1pPr>
              <a:defRPr/>
            </a:lvl1pPr>
          </a:lstStyle>
          <a:p>
            <a:pPr>
              <a:defRPr/>
            </a:pPr>
            <a:fld id="{5388E389-C665-4DDC-99FC-0B79D4324A35}"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271390531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0"/>
          <p:cNvSpPr>
            <a:spLocks noGrp="1" noChangeArrowheads="1"/>
          </p:cNvSpPr>
          <p:nvPr>
            <p:ph type="sldNum" sz="quarter" idx="10"/>
          </p:nvPr>
        </p:nvSpPr>
        <p:spPr>
          <a:ln/>
        </p:spPr>
        <p:txBody>
          <a:bodyPr/>
          <a:lstStyle>
            <a:lvl1pPr>
              <a:defRPr/>
            </a:lvl1pPr>
          </a:lstStyle>
          <a:p>
            <a:pPr>
              <a:defRPr/>
            </a:pPr>
            <a:fld id="{2FACA880-6F74-47AD-8E4F-F0B5945B88EE}"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1124963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0"/>
          <p:cNvSpPr>
            <a:spLocks noGrp="1" noChangeArrowheads="1"/>
          </p:cNvSpPr>
          <p:nvPr>
            <p:ph type="sldNum" sz="quarter" idx="10"/>
          </p:nvPr>
        </p:nvSpPr>
        <p:spPr>
          <a:ln/>
        </p:spPr>
        <p:txBody>
          <a:bodyPr/>
          <a:lstStyle>
            <a:lvl1pPr>
              <a:defRPr/>
            </a:lvl1pPr>
          </a:lstStyle>
          <a:p>
            <a:pPr>
              <a:defRPr/>
            </a:pPr>
            <a:fld id="{25853499-3050-4E07-8514-33F1369C55A6}"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169472391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350"/>
          <p:cNvSpPr>
            <a:spLocks noGrp="1" noChangeArrowheads="1"/>
          </p:cNvSpPr>
          <p:nvPr>
            <p:ph type="sldNum" sz="quarter" idx="10"/>
          </p:nvPr>
        </p:nvSpPr>
        <p:spPr>
          <a:ln/>
        </p:spPr>
        <p:txBody>
          <a:bodyPr/>
          <a:lstStyle>
            <a:lvl1pPr>
              <a:defRPr/>
            </a:lvl1pPr>
          </a:lstStyle>
          <a:p>
            <a:pPr>
              <a:defRPr/>
            </a:pPr>
            <a:fld id="{CC3F5989-83E2-40E9-ABAD-83C7550AA5FC}"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31724370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0"/>
          <p:cNvSpPr>
            <a:spLocks noGrp="1" noChangeArrowheads="1"/>
          </p:cNvSpPr>
          <p:nvPr>
            <p:ph type="sldNum" sz="quarter" idx="10"/>
          </p:nvPr>
        </p:nvSpPr>
        <p:spPr>
          <a:ln/>
        </p:spPr>
        <p:txBody>
          <a:bodyPr/>
          <a:lstStyle>
            <a:lvl1pPr>
              <a:defRPr/>
            </a:lvl1pPr>
          </a:lstStyle>
          <a:p>
            <a:pPr>
              <a:defRPr/>
            </a:pPr>
            <a:fld id="{8B29D59E-7C0D-4CF7-A26E-2C4C08CD76DA}"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25643882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1C0CC2A1-2A37-46EF-8C85-E4C3D3EA053D}"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61810471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8C0C7755-9A0E-4046-B88C-D76C19B93B7F}"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392739010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CC35D63E-7221-4E04-A101-88851EF14BA8}"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2944888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611C2101-88BD-4375-8F5B-B17B9DFB08A3}" type="slidenum">
              <a:rPr lang="en-US"/>
              <a:pPr>
                <a:defRPr/>
              </a:pPr>
              <a:t>‹#›</a:t>
            </a:fld>
            <a:r>
              <a:rPr lang="en-US" dirty="0"/>
              <a:t>  OF 11</a:t>
            </a: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54979AA7-680A-4EF2-BF30-5B92FA001ED7}"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296174577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50"/>
          <p:cNvSpPr>
            <a:spLocks noGrp="1" noChangeArrowheads="1"/>
          </p:cNvSpPr>
          <p:nvPr>
            <p:ph type="sldNum" sz="quarter" idx="10"/>
          </p:nvPr>
        </p:nvSpPr>
        <p:spPr>
          <a:ln/>
        </p:spPr>
        <p:txBody>
          <a:bodyPr/>
          <a:lstStyle>
            <a:lvl1pPr>
              <a:defRPr/>
            </a:lvl1pPr>
          </a:lstStyle>
          <a:p>
            <a:pPr>
              <a:defRPr/>
            </a:pPr>
            <a:fld id="{0AE9F78C-79B3-470E-939E-0F73818887B0}"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74084369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C52B2C31-5512-49A5-BB37-0482DD716968}"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386367472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0"/>
          <p:cNvSpPr>
            <a:spLocks noGrp="1" noChangeArrowheads="1"/>
          </p:cNvSpPr>
          <p:nvPr>
            <p:ph type="sldNum" sz="quarter" idx="10"/>
          </p:nvPr>
        </p:nvSpPr>
        <p:spPr>
          <a:ln/>
        </p:spPr>
        <p:txBody>
          <a:bodyPr/>
          <a:lstStyle>
            <a:lvl1pPr>
              <a:defRPr/>
            </a:lvl1pPr>
          </a:lstStyle>
          <a:p>
            <a:pPr>
              <a:defRPr/>
            </a:pPr>
            <a:fld id="{6A048CAE-DA32-4B4E-B332-31AA4CE85DC2}"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77166898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0"/>
          <p:cNvSpPr>
            <a:spLocks noGrp="1" noChangeArrowheads="1"/>
          </p:cNvSpPr>
          <p:nvPr>
            <p:ph type="sldNum" sz="quarter" idx="10"/>
          </p:nvPr>
        </p:nvSpPr>
        <p:spPr>
          <a:ln/>
        </p:spPr>
        <p:txBody>
          <a:bodyPr/>
          <a:lstStyle>
            <a:lvl1pPr>
              <a:defRPr/>
            </a:lvl1pPr>
          </a:lstStyle>
          <a:p>
            <a:pPr>
              <a:defRPr/>
            </a:pPr>
            <a:fld id="{625E64CA-AFC3-44BC-A4C7-56D78DB295AB}"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80869365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0"/>
          <p:cNvSpPr>
            <a:spLocks noGrp="1" noChangeArrowheads="1"/>
          </p:cNvSpPr>
          <p:nvPr>
            <p:ph type="sldNum" sz="quarter" idx="10"/>
          </p:nvPr>
        </p:nvSpPr>
        <p:spPr>
          <a:ln/>
        </p:spPr>
        <p:txBody>
          <a:bodyPr/>
          <a:lstStyle>
            <a:lvl1pPr>
              <a:defRPr/>
            </a:lvl1pPr>
          </a:lstStyle>
          <a:p>
            <a:pPr>
              <a:defRPr/>
            </a:pPr>
            <a:fld id="{C26571EE-549D-4774-AF5F-0DAB0A3B2682}"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220226048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350"/>
          <p:cNvSpPr>
            <a:spLocks noGrp="1" noChangeArrowheads="1"/>
          </p:cNvSpPr>
          <p:nvPr>
            <p:ph type="sldNum" sz="quarter" idx="10"/>
          </p:nvPr>
        </p:nvSpPr>
        <p:spPr>
          <a:ln/>
        </p:spPr>
        <p:txBody>
          <a:bodyPr/>
          <a:lstStyle>
            <a:lvl1pPr>
              <a:defRPr/>
            </a:lvl1pPr>
          </a:lstStyle>
          <a:p>
            <a:pPr>
              <a:defRPr/>
            </a:pPr>
            <a:fld id="{D7D12C48-1B6A-4B80-BF97-8B47E45CB47D}"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402662762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0"/>
          <p:cNvSpPr>
            <a:spLocks noGrp="1" noChangeArrowheads="1"/>
          </p:cNvSpPr>
          <p:nvPr>
            <p:ph type="sldNum" sz="quarter" idx="10"/>
          </p:nvPr>
        </p:nvSpPr>
        <p:spPr>
          <a:ln/>
        </p:spPr>
        <p:txBody>
          <a:bodyPr/>
          <a:lstStyle>
            <a:lvl1pPr>
              <a:defRPr/>
            </a:lvl1pPr>
          </a:lstStyle>
          <a:p>
            <a:pPr>
              <a:defRPr/>
            </a:pPr>
            <a:fld id="{912AABA7-AC27-47AB-BE63-8F9C3894321E}"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414309310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306F98E4-8970-4685-A2E6-699CB2ED1608}"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349145582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421C57E8-B137-45BC-853A-5FF8A2AC88DA}"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24077667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0"/>
          <p:cNvSpPr>
            <a:spLocks noGrp="1" noChangeArrowheads="1"/>
          </p:cNvSpPr>
          <p:nvPr>
            <p:ph type="sldNum" sz="quarter" idx="10"/>
          </p:nvPr>
        </p:nvSpPr>
        <p:spPr>
          <a:ln/>
        </p:spPr>
        <p:txBody>
          <a:bodyPr/>
          <a:lstStyle>
            <a:lvl1pPr>
              <a:defRPr/>
            </a:lvl1pPr>
          </a:lstStyle>
          <a:p>
            <a:pPr>
              <a:defRPr/>
            </a:pPr>
            <a:fld id="{F77A117F-3CC8-40C8-9A9E-B54C63D6EF16}" type="slidenum">
              <a:rPr lang="en-US"/>
              <a:pPr>
                <a:defRPr/>
              </a:pPr>
              <a:t>‹#›</a:t>
            </a:fld>
            <a:r>
              <a:rPr lang="en-US" dirty="0"/>
              <a:t>  OF 11</a:t>
            </a: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C70896ED-3145-4733-B753-E11A35F11E43}"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88889641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725A115F-80B7-4540-8B8E-C46435CB7DB8}" type="slidenum">
              <a:rPr lang="en-US" altLang="en-US">
                <a:solidFill>
                  <a:srgbClr val="000000"/>
                </a:solidFill>
              </a:rPr>
              <a:pPr>
                <a:defRPr/>
              </a:pPr>
              <a:t>‹#›</a:t>
            </a:fld>
            <a:r>
              <a:rPr lang="en-US" altLang="en-US">
                <a:solidFill>
                  <a:srgbClr val="000000"/>
                </a:solidFill>
              </a:rPr>
              <a:t>  OF 11</a:t>
            </a:r>
          </a:p>
        </p:txBody>
      </p:sp>
    </p:spTree>
    <p:extLst>
      <p:ext uri="{BB962C8B-B14F-4D97-AF65-F5344CB8AC3E}">
        <p14:creationId xmlns:p14="http://schemas.microsoft.com/office/powerpoint/2010/main" val="14685532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Title 4"/>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88704739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0"/>
          </p:nvPr>
        </p:nvSpPr>
        <p:spPr>
          <a:xfrm>
            <a:off x="4419600" y="6705600"/>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141269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548464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978707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08075648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869326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a:prstGeom prst="rect">
            <a:avLst/>
          </a:prstGeom>
        </p:spPr>
        <p:txBody>
          <a:bodyPr/>
          <a:lstStyle/>
          <a:p>
            <a:endParaRPr lang="en-US" dirty="0"/>
          </a:p>
        </p:txBody>
      </p:sp>
    </p:spTree>
    <p:extLst>
      <p:ext uri="{BB962C8B-B14F-4D97-AF65-F5344CB8AC3E}">
        <p14:creationId xmlns:p14="http://schemas.microsoft.com/office/powerpoint/2010/main" val="36850779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627475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0"/>
          <p:cNvSpPr>
            <a:spLocks noGrp="1" noChangeArrowheads="1"/>
          </p:cNvSpPr>
          <p:nvPr>
            <p:ph type="sldNum" sz="quarter" idx="10"/>
          </p:nvPr>
        </p:nvSpPr>
        <p:spPr>
          <a:ln/>
        </p:spPr>
        <p:txBody>
          <a:bodyPr/>
          <a:lstStyle>
            <a:lvl1pPr>
              <a:defRPr/>
            </a:lvl1pPr>
          </a:lstStyle>
          <a:p>
            <a:pPr>
              <a:defRPr/>
            </a:pPr>
            <a:fld id="{F76B83A5-7A25-4519-9C3F-C9C2E978196B}" type="slidenum">
              <a:rPr lang="en-US"/>
              <a:pPr>
                <a:defRPr/>
              </a:pPr>
              <a:t>‹#›</a:t>
            </a:fld>
            <a:r>
              <a:rPr lang="en-US" dirty="0"/>
              <a:t>  OF 11</a:t>
            </a:r>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211798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4305613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510735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649728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4162270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22352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7598733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673575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484570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0645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0"/>
          <p:cNvSpPr>
            <a:spLocks noGrp="1" noChangeArrowheads="1"/>
          </p:cNvSpPr>
          <p:nvPr>
            <p:ph type="sldNum" sz="quarter" idx="10"/>
          </p:nvPr>
        </p:nvSpPr>
        <p:spPr>
          <a:xfrm>
            <a:off x="4248150" y="6629400"/>
            <a:ext cx="1009650" cy="342900"/>
          </a:xfrm>
          <a:prstGeom prst="rect">
            <a:avLst/>
          </a:prstGeom>
          <a:ln/>
        </p:spPr>
        <p:txBody>
          <a:bodyPr/>
          <a:lstStyle>
            <a:lvl1pPr>
              <a:defRPr/>
            </a:lvl1pPr>
          </a:lstStyle>
          <a:p>
            <a:pPr>
              <a:defRPr/>
            </a:pPr>
            <a:fld id="{14CA4DC6-2D20-4A34-AC8D-0637098F3D95}" type="slidenum">
              <a:rPr lang="en-US"/>
              <a:pPr>
                <a:defRPr/>
              </a:pPr>
              <a:t>‹#›</a:t>
            </a:fld>
            <a:r>
              <a:rPr lang="en-US" dirty="0"/>
              <a:t>  OF 11</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0"/>
          <p:cNvSpPr>
            <a:spLocks noGrp="1" noChangeArrowheads="1"/>
          </p:cNvSpPr>
          <p:nvPr>
            <p:ph type="sldNum" sz="quarter" idx="10"/>
          </p:nvPr>
        </p:nvSpPr>
        <p:spPr>
          <a:ln/>
        </p:spPr>
        <p:txBody>
          <a:bodyPr/>
          <a:lstStyle>
            <a:lvl1pPr>
              <a:defRPr/>
            </a:lvl1pPr>
          </a:lstStyle>
          <a:p>
            <a:pPr>
              <a:defRPr/>
            </a:pPr>
            <a:fld id="{CC028696-9805-436D-8FFA-6B1A028C69E6}" type="slidenum">
              <a:rPr lang="en-US"/>
              <a:pPr>
                <a:defRPr/>
              </a:pPr>
              <a:t>‹#›</a:t>
            </a:fld>
            <a:r>
              <a:rPr lang="en-US" dirty="0"/>
              <a:t>  OF 11</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350"/>
          <p:cNvSpPr>
            <a:spLocks noGrp="1" noChangeArrowheads="1"/>
          </p:cNvSpPr>
          <p:nvPr>
            <p:ph type="sldNum" sz="quarter" idx="10"/>
          </p:nvPr>
        </p:nvSpPr>
        <p:spPr>
          <a:ln/>
        </p:spPr>
        <p:txBody>
          <a:bodyPr/>
          <a:lstStyle>
            <a:lvl1pPr>
              <a:defRPr/>
            </a:lvl1pPr>
          </a:lstStyle>
          <a:p>
            <a:pPr>
              <a:defRPr/>
            </a:pPr>
            <a:fld id="{B08B5488-E57B-4278-803D-D362A9B651BF}" type="slidenum">
              <a:rPr lang="en-US"/>
              <a:pPr>
                <a:defRPr/>
              </a:pPr>
              <a:t>‹#›</a:t>
            </a:fld>
            <a:r>
              <a:rPr lang="en-US" dirty="0"/>
              <a:t>  OF 11</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0"/>
          <p:cNvSpPr>
            <a:spLocks noGrp="1" noChangeArrowheads="1"/>
          </p:cNvSpPr>
          <p:nvPr>
            <p:ph type="sldNum" sz="quarter" idx="10"/>
          </p:nvPr>
        </p:nvSpPr>
        <p:spPr>
          <a:ln/>
        </p:spPr>
        <p:txBody>
          <a:bodyPr/>
          <a:lstStyle>
            <a:lvl1pPr>
              <a:defRPr/>
            </a:lvl1pPr>
          </a:lstStyle>
          <a:p>
            <a:pPr>
              <a:defRPr/>
            </a:pPr>
            <a:fld id="{B7E621A9-F632-4BC0-9DE7-1FB579643B1B}" type="slidenum">
              <a:rPr lang="en-US"/>
              <a:pPr>
                <a:defRPr/>
              </a:pPr>
              <a:t>‹#›</a:t>
            </a:fld>
            <a:r>
              <a:rPr lang="en-US" dirty="0"/>
              <a:t>  OF 11</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A6F9783B-4028-4D66-B3C8-5D6542FEA571}" type="slidenum">
              <a:rPr lang="en-US"/>
              <a:pPr>
                <a:defRPr/>
              </a:pPr>
              <a:t>‹#›</a:t>
            </a:fld>
            <a:r>
              <a:rPr lang="en-US" dirty="0"/>
              <a:t>  OF 11</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B1412975-0A33-459A-B8A5-D1644593715E}" type="slidenum">
              <a:rPr lang="en-US"/>
              <a:pPr>
                <a:defRPr/>
              </a:pPr>
              <a:t>‹#›</a:t>
            </a:fld>
            <a:r>
              <a:rPr lang="en-US" dirty="0"/>
              <a:t>  OF 11</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CBBA8C51-C5B3-471D-B996-B37E01091274}" type="slidenum">
              <a:rPr lang="en-US"/>
              <a:pPr>
                <a:defRPr/>
              </a:pPr>
              <a:t>‹#›</a:t>
            </a:fld>
            <a:r>
              <a:rPr lang="en-US" dirty="0"/>
              <a:t>  OF 11</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257A7380-2FDC-457E-B744-F02FD47FAF7A}" type="slidenum">
              <a:rPr lang="en-US"/>
              <a:pPr>
                <a:defRPr/>
              </a:pPr>
              <a:t>‹#›</a:t>
            </a:fld>
            <a:r>
              <a:rPr lang="en-US" dirty="0"/>
              <a:t>  OF 11</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50"/>
          <p:cNvSpPr>
            <a:spLocks noGrp="1" noChangeArrowheads="1"/>
          </p:cNvSpPr>
          <p:nvPr>
            <p:ph type="sldNum" sz="quarter" idx="10"/>
          </p:nvPr>
        </p:nvSpPr>
        <p:spPr>
          <a:ln/>
        </p:spPr>
        <p:txBody>
          <a:bodyPr/>
          <a:lstStyle>
            <a:lvl1pPr>
              <a:defRPr/>
            </a:lvl1pPr>
          </a:lstStyle>
          <a:p>
            <a:pPr>
              <a:defRPr/>
            </a:pPr>
            <a:fld id="{6E9897F3-1D75-4DBA-8664-DC2D5DF93587}" type="slidenum">
              <a:rPr lang="en-US"/>
              <a:pPr>
                <a:defRPr/>
              </a:pPr>
              <a:t>‹#›</a:t>
            </a:fld>
            <a:r>
              <a:rPr lang="en-US" dirty="0"/>
              <a:t>  OF 11</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F1C737FA-4E68-45D0-9806-72E2A90AC154}" type="slidenum">
              <a:rPr lang="en-US"/>
              <a:pPr>
                <a:defRPr/>
              </a:pPr>
              <a:t>‹#›</a:t>
            </a:fld>
            <a:r>
              <a:rPr lang="en-US" dirty="0"/>
              <a:t>  OF 11</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0"/>
          <p:cNvSpPr>
            <a:spLocks noGrp="1" noChangeArrowheads="1"/>
          </p:cNvSpPr>
          <p:nvPr>
            <p:ph type="sldNum" sz="quarter" idx="10"/>
          </p:nvPr>
        </p:nvSpPr>
        <p:spPr>
          <a:ln/>
        </p:spPr>
        <p:txBody>
          <a:bodyPr/>
          <a:lstStyle>
            <a:lvl1pPr>
              <a:defRPr/>
            </a:lvl1pPr>
          </a:lstStyle>
          <a:p>
            <a:pPr>
              <a:defRPr/>
            </a:pPr>
            <a:fld id="{108E3B58-F36B-4742-BE98-6571D7367CAF}" type="slidenum">
              <a:rPr lang="en-US"/>
              <a:pPr>
                <a:defRPr/>
              </a:pPr>
              <a:t>‹#›</a:t>
            </a:fld>
            <a:r>
              <a:rPr lang="en-US" dirty="0"/>
              <a:t>  OF 11</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0"/>
          <p:cNvSpPr>
            <a:spLocks noGrp="1" noChangeArrowheads="1"/>
          </p:cNvSpPr>
          <p:nvPr>
            <p:ph type="sldNum" sz="quarter" idx="10"/>
          </p:nvPr>
        </p:nvSpPr>
        <p:spPr>
          <a:xfrm>
            <a:off x="4248150" y="6629400"/>
            <a:ext cx="1009650" cy="342900"/>
          </a:xfrm>
          <a:prstGeom prst="rect">
            <a:avLst/>
          </a:prstGeom>
          <a:ln/>
        </p:spPr>
        <p:txBody>
          <a:bodyPr/>
          <a:lstStyle>
            <a:lvl1pPr>
              <a:defRPr/>
            </a:lvl1pPr>
          </a:lstStyle>
          <a:p>
            <a:pPr>
              <a:defRPr/>
            </a:pPr>
            <a:fld id="{C4F214CA-FC23-4653-B122-B81FB5D04BF9}" type="slidenum">
              <a:rPr lang="en-US"/>
              <a:pPr>
                <a:defRPr/>
              </a:pPr>
              <a:t>‹#›</a:t>
            </a:fld>
            <a:r>
              <a:rPr lang="en-US" dirty="0"/>
              <a:t>  OF 11</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0"/>
          <p:cNvSpPr>
            <a:spLocks noGrp="1" noChangeArrowheads="1"/>
          </p:cNvSpPr>
          <p:nvPr>
            <p:ph type="sldNum" sz="quarter" idx="10"/>
          </p:nvPr>
        </p:nvSpPr>
        <p:spPr>
          <a:ln/>
        </p:spPr>
        <p:txBody>
          <a:bodyPr/>
          <a:lstStyle>
            <a:lvl1pPr>
              <a:defRPr/>
            </a:lvl1pPr>
          </a:lstStyle>
          <a:p>
            <a:pPr>
              <a:defRPr/>
            </a:pPr>
            <a:fld id="{D0508398-FCBF-4EC5-892D-AF4727930AC0}" type="slidenum">
              <a:rPr lang="en-US"/>
              <a:pPr>
                <a:defRPr/>
              </a:pPr>
              <a:t>‹#›</a:t>
            </a:fld>
            <a:r>
              <a:rPr lang="en-US" dirty="0"/>
              <a:t>  OF 11</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0"/>
          <p:cNvSpPr>
            <a:spLocks noGrp="1" noChangeArrowheads="1"/>
          </p:cNvSpPr>
          <p:nvPr>
            <p:ph type="sldNum" sz="quarter" idx="10"/>
          </p:nvPr>
        </p:nvSpPr>
        <p:spPr>
          <a:ln/>
        </p:spPr>
        <p:txBody>
          <a:bodyPr/>
          <a:lstStyle>
            <a:lvl1pPr>
              <a:defRPr/>
            </a:lvl1pPr>
          </a:lstStyle>
          <a:p>
            <a:pPr>
              <a:defRPr/>
            </a:pPr>
            <a:fld id="{059793FF-7CD0-48B7-A017-75C720A137D2}" type="slidenum">
              <a:rPr lang="en-US"/>
              <a:pPr>
                <a:defRPr/>
              </a:pPr>
              <a:t>‹#›</a:t>
            </a:fld>
            <a:r>
              <a:rPr lang="en-US" dirty="0"/>
              <a:t>  OF 11</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3"/>
          <p:cNvPicPr>
            <a:picLocks noChangeAspect="1" noChangeArrowheads="1"/>
          </p:cNvPicPr>
          <p:nvPr userDrawn="1"/>
        </p:nvPicPr>
        <p:blipFill>
          <a:blip r:embed="rId2" cstate="print">
            <a:lum bright="60000" contrast="20000"/>
          </a:blip>
          <a:srcRect/>
          <a:stretch>
            <a:fillRect/>
          </a:stretch>
        </p:blipFill>
        <p:spPr bwMode="auto">
          <a:xfrm>
            <a:off x="2590800" y="838200"/>
            <a:ext cx="3962400" cy="5208588"/>
          </a:xfrm>
          <a:prstGeom prst="rect">
            <a:avLst/>
          </a:prstGeom>
          <a:noFill/>
          <a:ln w="9525">
            <a:noFill/>
            <a:miter lim="800000"/>
            <a:headEnd/>
            <a:tailEnd/>
          </a:ln>
          <a:effectLst>
            <a:outerShdw blurRad="50800" dist="50800" dir="5400000" algn="ctr" rotWithShape="0">
              <a:srgbClr val="000000">
                <a:alpha val="0"/>
              </a:srgbClr>
            </a:outerShdw>
          </a:effectLst>
        </p:spPr>
      </p:pic>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4" name="Rectangle 3"/>
          <p:cNvSpPr>
            <a:spLocks noGrp="1" noChangeArrowheads="1"/>
          </p:cNvSpPr>
          <p:nvPr>
            <p:ph type="sldNum" sz="quarter" idx="10"/>
          </p:nvPr>
        </p:nvSpPr>
        <p:spPr/>
        <p:txBody>
          <a:bodyPr/>
          <a:lstStyle>
            <a:lvl1pPr>
              <a:defRPr/>
            </a:lvl1pPr>
          </a:lstStyle>
          <a:p>
            <a:pPr>
              <a:defRPr/>
            </a:pPr>
            <a:fld id="{60516F11-A61D-44BD-8D6F-69AFA393C74B}" type="slidenum">
              <a:rPr lang="en-US"/>
              <a:pPr>
                <a:defRPr/>
              </a:pPr>
              <a:t>‹#›</a:t>
            </a:fld>
            <a:r>
              <a:rPr lang="en-US" dirty="0"/>
              <a:t>  OF 11</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3"/>
          <p:cNvPicPr>
            <a:picLocks noChangeAspect="1" noChangeArrowheads="1"/>
          </p:cNvPicPr>
          <p:nvPr userDrawn="1"/>
        </p:nvPicPr>
        <p:blipFill>
          <a:blip r:embed="rId2" cstate="print">
            <a:lum bright="60000" contrast="20000"/>
          </a:blip>
          <a:srcRect/>
          <a:stretch>
            <a:fillRect/>
          </a:stretch>
        </p:blipFill>
        <p:spPr bwMode="auto">
          <a:xfrm>
            <a:off x="2590800" y="838200"/>
            <a:ext cx="3962400" cy="5208588"/>
          </a:xfrm>
          <a:prstGeom prst="rect">
            <a:avLst/>
          </a:prstGeom>
          <a:noFill/>
          <a:ln w="9525">
            <a:noFill/>
            <a:miter lim="800000"/>
            <a:headEnd/>
            <a:tailEnd/>
          </a:ln>
          <a:effectLst>
            <a:outerShdw blurRad="50800" dist="50800" dir="5400000" algn="ctr" rotWithShape="0">
              <a:srgbClr val="000000">
                <a:alpha val="0"/>
              </a:srgbClr>
            </a:outerShdw>
          </a:effectLst>
        </p:spPr>
      </p:pic>
      <p:sp>
        <p:nvSpPr>
          <p:cNvPr id="3" name="Rectangle 2"/>
          <p:cNvSpPr>
            <a:spLocks noGrp="1" noChangeArrowheads="1"/>
          </p:cNvSpPr>
          <p:nvPr>
            <p:ph type="sldNum" sz="quarter" idx="10"/>
          </p:nvPr>
        </p:nvSpPr>
        <p:spPr/>
        <p:txBody>
          <a:bodyPr/>
          <a:lstStyle>
            <a:lvl1pPr>
              <a:defRPr/>
            </a:lvl1pPr>
          </a:lstStyle>
          <a:p>
            <a:pPr>
              <a:defRPr/>
            </a:pPr>
            <a:fld id="{D0E787FD-3BFD-4361-A954-1ECB44526010}" type="slidenum">
              <a:rPr lang="en-US"/>
              <a:pPr>
                <a:defRPr/>
              </a:pPr>
              <a:t>‹#›</a:t>
            </a:fld>
            <a:r>
              <a:rPr lang="en-US" dirty="0"/>
              <a:t>  OF 11</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BBBF6B2B-E479-42E7-B2B7-7DF3C722BFC2}" type="slidenum">
              <a:rPr lang="en-US"/>
              <a:pPr>
                <a:defRPr/>
              </a:pPr>
              <a:t>‹#›</a:t>
            </a:fld>
            <a:r>
              <a:rPr lang="en-US" dirty="0"/>
              <a:t>  OF 11</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F7DA8B76-0DD1-42D6-A3C9-F483FCBEFD86}" type="slidenum">
              <a:rPr lang="en-US"/>
              <a:pPr>
                <a:defRPr/>
              </a:pPr>
              <a:t>‹#›</a:t>
            </a:fld>
            <a:r>
              <a:rPr lang="en-US" dirty="0"/>
              <a:t>  OF 11</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65AEBD79-1185-4600-83A1-D5EDFB25BCDF}" type="slidenum">
              <a:rPr lang="en-US"/>
              <a:pPr>
                <a:defRPr/>
              </a:pPr>
              <a:t>‹#›</a:t>
            </a:fld>
            <a:r>
              <a:rPr lang="en-US" dirty="0"/>
              <a:t>  OF 11</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FB765F19-7D93-4CCD-8792-F30AAF0DEBB1}" type="slidenum">
              <a:rPr lang="en-US"/>
              <a:pPr>
                <a:defRPr/>
              </a:pPr>
              <a:t>‹#›</a:t>
            </a:fld>
            <a:r>
              <a:rPr lang="en-US" dirty="0"/>
              <a:t>  OF 11</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50"/>
          <p:cNvSpPr>
            <a:spLocks noGrp="1" noChangeArrowheads="1"/>
          </p:cNvSpPr>
          <p:nvPr>
            <p:ph type="sldNum" sz="quarter" idx="10"/>
          </p:nvPr>
        </p:nvSpPr>
        <p:spPr>
          <a:ln/>
        </p:spPr>
        <p:txBody>
          <a:bodyPr/>
          <a:lstStyle>
            <a:lvl1pPr>
              <a:defRPr/>
            </a:lvl1pPr>
          </a:lstStyle>
          <a:p>
            <a:pPr>
              <a:defRPr/>
            </a:pPr>
            <a:fld id="{5561248E-53B7-45C6-B76C-9ABCA102FECB}" type="slidenum">
              <a:rPr lang="en-US"/>
              <a:pPr>
                <a:defRPr/>
              </a:pPr>
              <a:t>‹#›</a:t>
            </a:fld>
            <a:r>
              <a:rPr lang="en-US" dirty="0"/>
              <a:t>  OF 11</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1E9FB5C9-BF4B-478B-9882-CA278B2B4B58}" type="slidenum">
              <a:rPr lang="en-US"/>
              <a:pPr>
                <a:defRPr/>
              </a:pPr>
              <a:t>‹#›</a:t>
            </a:fld>
            <a:r>
              <a:rPr lang="en-US" dirty="0"/>
              <a:t>  OF 11</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0"/>
          <p:cNvSpPr>
            <a:spLocks noGrp="1" noChangeArrowheads="1"/>
          </p:cNvSpPr>
          <p:nvPr>
            <p:ph type="sldNum" sz="quarter" idx="10"/>
          </p:nvPr>
        </p:nvSpPr>
        <p:spPr>
          <a:xfrm>
            <a:off x="4248150" y="6629400"/>
            <a:ext cx="1009650" cy="342900"/>
          </a:xfrm>
          <a:prstGeom prst="rect">
            <a:avLst/>
          </a:prstGeom>
          <a:ln/>
        </p:spPr>
        <p:txBody>
          <a:bodyPr/>
          <a:lstStyle>
            <a:lvl1pPr>
              <a:defRPr/>
            </a:lvl1pPr>
          </a:lstStyle>
          <a:p>
            <a:pPr>
              <a:defRPr/>
            </a:pPr>
            <a:fld id="{CB76F22F-EF14-4D0B-95A7-F456E66E83AB}" type="slidenum">
              <a:rPr lang="en-US"/>
              <a:pPr>
                <a:defRPr/>
              </a:pPr>
              <a:t>‹#›</a:t>
            </a:fld>
            <a:r>
              <a:rPr lang="en-US" dirty="0"/>
              <a:t>  OF 11</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0"/>
          <p:cNvSpPr>
            <a:spLocks noGrp="1" noChangeArrowheads="1"/>
          </p:cNvSpPr>
          <p:nvPr>
            <p:ph type="sldNum" sz="quarter" idx="10"/>
          </p:nvPr>
        </p:nvSpPr>
        <p:spPr>
          <a:ln/>
        </p:spPr>
        <p:txBody>
          <a:bodyPr/>
          <a:lstStyle>
            <a:lvl1pPr>
              <a:defRPr/>
            </a:lvl1pPr>
          </a:lstStyle>
          <a:p>
            <a:pPr>
              <a:defRPr/>
            </a:pPr>
            <a:fld id="{818550C6-7293-4FD7-A077-E40D7BCE41A7}" type="slidenum">
              <a:rPr lang="en-US"/>
              <a:pPr>
                <a:defRPr/>
              </a:pPr>
              <a:t>‹#›</a:t>
            </a:fld>
            <a:r>
              <a:rPr lang="en-US" dirty="0"/>
              <a:t>  OF 11</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0"/>
          <p:cNvSpPr>
            <a:spLocks noGrp="1" noChangeArrowheads="1"/>
          </p:cNvSpPr>
          <p:nvPr>
            <p:ph type="sldNum" sz="quarter" idx="10"/>
          </p:nvPr>
        </p:nvSpPr>
        <p:spPr>
          <a:ln/>
        </p:spPr>
        <p:txBody>
          <a:bodyPr/>
          <a:lstStyle>
            <a:lvl1pPr>
              <a:defRPr/>
            </a:lvl1pPr>
          </a:lstStyle>
          <a:p>
            <a:pPr>
              <a:defRPr/>
            </a:pPr>
            <a:fld id="{F3C7FFF4-CE1C-4822-A936-C7035ABBD31D}" type="slidenum">
              <a:rPr lang="en-US"/>
              <a:pPr>
                <a:defRPr/>
              </a:pPr>
              <a:t>‹#›</a:t>
            </a:fld>
            <a:r>
              <a:rPr lang="en-US" dirty="0"/>
              <a:t>  OF 11</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0"/>
          <p:cNvSpPr>
            <a:spLocks noGrp="1" noChangeArrowheads="1"/>
          </p:cNvSpPr>
          <p:nvPr>
            <p:ph type="sldNum" sz="quarter" idx="10"/>
          </p:nvPr>
        </p:nvSpPr>
        <p:spPr>
          <a:ln/>
        </p:spPr>
        <p:txBody>
          <a:bodyPr/>
          <a:lstStyle>
            <a:lvl1pPr>
              <a:defRPr/>
            </a:lvl1pPr>
          </a:lstStyle>
          <a:p>
            <a:pPr>
              <a:defRPr/>
            </a:pPr>
            <a:fld id="{1A02CB7C-1DD4-499D-B996-A932670586E6}" type="slidenum">
              <a:rPr lang="en-US"/>
              <a:pPr>
                <a:defRPr/>
              </a:pPr>
              <a:t>‹#›</a:t>
            </a:fld>
            <a:r>
              <a:rPr lang="en-US" dirty="0"/>
              <a:t>  OF 11</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348" descr="FRFD Patch.jpg"/>
          <p:cNvPicPr>
            <a:picLocks noChangeAspect="1"/>
          </p:cNvPicPr>
          <p:nvPr userDrawn="1"/>
        </p:nvPicPr>
        <p:blipFill>
          <a:blip r:embed="rId2" cstate="print">
            <a:clrChange>
              <a:clrFrom>
                <a:srgbClr val="FFFFFF"/>
              </a:clrFrom>
              <a:clrTo>
                <a:srgbClr val="FFFFFF">
                  <a:alpha val="0"/>
                </a:srgbClr>
              </a:clrTo>
            </a:clrChange>
            <a:lum bright="70000" contrast="-70000"/>
          </a:blip>
          <a:srcRect l="10332" t="9525" b="13333"/>
          <a:stretch>
            <a:fillRect/>
          </a:stretch>
        </p:blipFill>
        <p:spPr bwMode="auto">
          <a:xfrm>
            <a:off x="2133600" y="228600"/>
            <a:ext cx="5580063" cy="6172200"/>
          </a:xfrm>
          <a:prstGeom prst="rect">
            <a:avLst/>
          </a:prstGeom>
          <a:noFill/>
          <a:ln w="9525">
            <a:noFill/>
            <a:miter lim="800000"/>
            <a:headEnd/>
            <a:tailEnd/>
          </a:ln>
        </p:spPr>
      </p:pic>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4" name="Rectangle 3"/>
          <p:cNvSpPr>
            <a:spLocks noGrp="1" noChangeArrowheads="1"/>
          </p:cNvSpPr>
          <p:nvPr>
            <p:ph type="sldNum" sz="quarter" idx="10"/>
          </p:nvPr>
        </p:nvSpPr>
        <p:spPr/>
        <p:txBody>
          <a:bodyPr/>
          <a:lstStyle>
            <a:lvl1pPr>
              <a:defRPr/>
            </a:lvl1pPr>
          </a:lstStyle>
          <a:p>
            <a:pPr>
              <a:defRPr/>
            </a:pPr>
            <a:fld id="{88CEFF06-D1C2-46CC-BA1C-9715F53F4617}" type="slidenum">
              <a:rPr lang="en-US"/>
              <a:pPr>
                <a:defRPr/>
              </a:pPr>
              <a:t>‹#›</a:t>
            </a:fld>
            <a:r>
              <a:rPr lang="en-US" dirty="0"/>
              <a:t>  OF 11</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348" descr="FRFD Patch.jpg"/>
          <p:cNvPicPr>
            <a:picLocks noChangeAspect="1"/>
          </p:cNvPicPr>
          <p:nvPr userDrawn="1"/>
        </p:nvPicPr>
        <p:blipFill>
          <a:blip r:embed="rId2" cstate="print">
            <a:clrChange>
              <a:clrFrom>
                <a:srgbClr val="FFFFFF"/>
              </a:clrFrom>
              <a:clrTo>
                <a:srgbClr val="FFFFFF">
                  <a:alpha val="0"/>
                </a:srgbClr>
              </a:clrTo>
            </a:clrChange>
            <a:lum bright="70000" contrast="-70000"/>
          </a:blip>
          <a:srcRect l="12781" t="11429" r="14973" b="13333"/>
          <a:stretch>
            <a:fillRect/>
          </a:stretch>
        </p:blipFill>
        <p:spPr bwMode="auto">
          <a:xfrm>
            <a:off x="2286000" y="381000"/>
            <a:ext cx="4495800" cy="6019800"/>
          </a:xfrm>
          <a:prstGeom prst="rect">
            <a:avLst/>
          </a:prstGeom>
          <a:noFill/>
          <a:ln w="9525">
            <a:noFill/>
            <a:miter lim="800000"/>
            <a:headEnd/>
            <a:tailEnd/>
          </a:ln>
        </p:spPr>
      </p:pic>
      <p:sp>
        <p:nvSpPr>
          <p:cNvPr id="3" name="Rectangle 2"/>
          <p:cNvSpPr>
            <a:spLocks noGrp="1" noChangeArrowheads="1"/>
          </p:cNvSpPr>
          <p:nvPr>
            <p:ph type="sldNum" sz="quarter" idx="10"/>
          </p:nvPr>
        </p:nvSpPr>
        <p:spPr/>
        <p:txBody>
          <a:bodyPr/>
          <a:lstStyle>
            <a:lvl1pPr>
              <a:defRPr/>
            </a:lvl1pPr>
          </a:lstStyle>
          <a:p>
            <a:pPr>
              <a:defRPr/>
            </a:pPr>
            <a:fld id="{3BD1751A-A880-430E-A4A1-036345DF63E4}" type="slidenum">
              <a:rPr lang="en-US"/>
              <a:pPr>
                <a:defRPr/>
              </a:pPr>
              <a:t>‹#›</a:t>
            </a:fld>
            <a:r>
              <a:rPr lang="en-US" dirty="0"/>
              <a:t>  OF 11</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3DA11D8F-8F65-4257-91DC-84051EA27A05}" type="slidenum">
              <a:rPr lang="en-US"/>
              <a:pPr>
                <a:defRPr/>
              </a:pPr>
              <a:t>‹#›</a:t>
            </a:fld>
            <a:r>
              <a:rPr lang="en-US" dirty="0"/>
              <a:t>  OF 11</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3C1F3ABA-E9D9-46B2-A262-5CFFAA428E3F}" type="slidenum">
              <a:rPr lang="en-US"/>
              <a:pPr>
                <a:defRPr/>
              </a:pPr>
              <a:t>‹#›</a:t>
            </a:fld>
            <a:r>
              <a:rPr lang="en-US" dirty="0"/>
              <a:t>  OF 11</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EA909C47-AC29-4264-8EB7-A704AE22076B}" type="slidenum">
              <a:rPr lang="en-US"/>
              <a:pPr>
                <a:defRPr/>
              </a:pPr>
              <a:t>‹#›</a:t>
            </a:fld>
            <a:r>
              <a:rPr lang="en-US" dirty="0"/>
              <a:t>  OF 11</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3ED3AAC8-655F-4EFE-96E6-669E4ADCAEDB}" type="slidenum">
              <a:rPr lang="en-US"/>
              <a:pPr>
                <a:defRPr/>
              </a:pPr>
              <a:t>‹#›</a:t>
            </a:fld>
            <a:r>
              <a:rPr lang="en-US" dirty="0"/>
              <a:t>  OF 11</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50"/>
          <p:cNvSpPr>
            <a:spLocks noGrp="1" noChangeArrowheads="1"/>
          </p:cNvSpPr>
          <p:nvPr>
            <p:ph type="sldNum" sz="quarter" idx="10"/>
          </p:nvPr>
        </p:nvSpPr>
        <p:spPr>
          <a:ln/>
        </p:spPr>
        <p:txBody>
          <a:bodyPr/>
          <a:lstStyle>
            <a:lvl1pPr>
              <a:defRPr/>
            </a:lvl1pPr>
          </a:lstStyle>
          <a:p>
            <a:pPr>
              <a:defRPr/>
            </a:pPr>
            <a:fld id="{E7CDAAF4-B52F-4B6B-A9B4-CFFD7A260179}" type="slidenum">
              <a:rPr lang="en-US"/>
              <a:pPr>
                <a:defRPr/>
              </a:pPr>
              <a:t>‹#›</a:t>
            </a:fld>
            <a:r>
              <a:rPr lang="en-US" dirty="0"/>
              <a:t>  OF 11</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350"/>
          <p:cNvSpPr>
            <a:spLocks noGrp="1" noChangeArrowheads="1"/>
          </p:cNvSpPr>
          <p:nvPr>
            <p:ph type="sldNum" sz="quarter" idx="10"/>
          </p:nvPr>
        </p:nvSpPr>
        <p:spPr>
          <a:xfrm>
            <a:off x="4248150" y="6629400"/>
            <a:ext cx="1009650" cy="342900"/>
          </a:xfrm>
          <a:prstGeom prst="rect">
            <a:avLst/>
          </a:prstGeom>
          <a:ln/>
        </p:spPr>
        <p:txBody>
          <a:bodyPr/>
          <a:lstStyle>
            <a:lvl1pPr>
              <a:defRPr/>
            </a:lvl1pPr>
          </a:lstStyle>
          <a:p>
            <a:pPr>
              <a:defRPr/>
            </a:pPr>
            <a:fld id="{D6FF16D3-0617-41B5-84FC-9196641F5C1D}" type="slidenum">
              <a:rPr lang="en-US"/>
              <a:pPr>
                <a:defRPr/>
              </a:pPr>
              <a:t>‹#›</a:t>
            </a:fld>
            <a:r>
              <a:rPr lang="en-US" dirty="0"/>
              <a:t>  OF 11</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F0656CC5-7AA1-4D92-9796-5D1996C710A2}" type="slidenum">
              <a:rPr lang="en-US"/>
              <a:pPr>
                <a:defRPr/>
              </a:pPr>
              <a:t>‹#›</a:t>
            </a:fld>
            <a:r>
              <a:rPr lang="en-US" dirty="0"/>
              <a:t>  OF 11</a:t>
            </a: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0"/>
          <p:cNvSpPr>
            <a:spLocks noGrp="1" noChangeArrowheads="1"/>
          </p:cNvSpPr>
          <p:nvPr>
            <p:ph type="sldNum" sz="quarter" idx="10"/>
          </p:nvPr>
        </p:nvSpPr>
        <p:spPr>
          <a:ln/>
        </p:spPr>
        <p:txBody>
          <a:bodyPr/>
          <a:lstStyle>
            <a:lvl1pPr>
              <a:defRPr/>
            </a:lvl1pPr>
          </a:lstStyle>
          <a:p>
            <a:pPr>
              <a:defRPr/>
            </a:pPr>
            <a:fld id="{73B6C6CE-C682-4E60-B971-2A572E0AEE4F}" type="slidenum">
              <a:rPr lang="en-US"/>
              <a:pPr>
                <a:defRPr/>
              </a:pPr>
              <a:t>‹#›</a:t>
            </a:fld>
            <a:r>
              <a:rPr lang="en-US" dirty="0"/>
              <a:t>  OF 11</a:t>
            </a: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0"/>
          <p:cNvSpPr>
            <a:spLocks noGrp="1" noChangeArrowheads="1"/>
          </p:cNvSpPr>
          <p:nvPr>
            <p:ph type="sldNum" sz="quarter" idx="10"/>
          </p:nvPr>
        </p:nvSpPr>
        <p:spPr>
          <a:ln/>
        </p:spPr>
        <p:txBody>
          <a:bodyPr/>
          <a:lstStyle>
            <a:lvl1pPr>
              <a:defRPr/>
            </a:lvl1pPr>
          </a:lstStyle>
          <a:p>
            <a:pPr>
              <a:defRPr/>
            </a:pPr>
            <a:fld id="{BE6E132B-3B4C-4122-A6BE-95FD1C44E1C2}" type="slidenum">
              <a:rPr lang="en-US"/>
              <a:pPr>
                <a:defRPr/>
              </a:pPr>
              <a:t>‹#›</a:t>
            </a:fld>
            <a:r>
              <a:rPr lang="en-US" dirty="0"/>
              <a:t>  OF 11</a:t>
            </a: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0"/>
          <p:cNvSpPr>
            <a:spLocks noGrp="1" noChangeArrowheads="1"/>
          </p:cNvSpPr>
          <p:nvPr>
            <p:ph type="sldNum" sz="quarter" idx="10"/>
          </p:nvPr>
        </p:nvSpPr>
        <p:spPr>
          <a:ln/>
        </p:spPr>
        <p:txBody>
          <a:bodyPr/>
          <a:lstStyle>
            <a:lvl1pPr>
              <a:defRPr/>
            </a:lvl1pPr>
          </a:lstStyle>
          <a:p>
            <a:pPr>
              <a:defRPr/>
            </a:pPr>
            <a:fld id="{7D1ACC68-4D27-4E23-A490-BCB0BDFB1DCC}" type="slidenum">
              <a:rPr lang="en-US"/>
              <a:pPr>
                <a:defRPr/>
              </a:pPr>
              <a:t>‹#›</a:t>
            </a:fld>
            <a:r>
              <a:rPr lang="en-US" dirty="0"/>
              <a:t>  OF 11</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350"/>
          <p:cNvSpPr>
            <a:spLocks noGrp="1" noChangeArrowheads="1"/>
          </p:cNvSpPr>
          <p:nvPr>
            <p:ph type="sldNum" sz="quarter" idx="10"/>
          </p:nvPr>
        </p:nvSpPr>
        <p:spPr>
          <a:ln/>
        </p:spPr>
        <p:txBody>
          <a:bodyPr/>
          <a:lstStyle>
            <a:lvl1pPr>
              <a:defRPr/>
            </a:lvl1pPr>
          </a:lstStyle>
          <a:p>
            <a:pPr>
              <a:defRPr/>
            </a:pPr>
            <a:fld id="{BBF12B5E-C6FB-438C-90DE-9441F2605545}" type="slidenum">
              <a:rPr lang="en-US"/>
              <a:pPr>
                <a:defRPr/>
              </a:pPr>
              <a:t>‹#›</a:t>
            </a:fld>
            <a:r>
              <a:rPr lang="en-US" dirty="0"/>
              <a:t>  OF 11</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3" descr="C:\Users\william.wilson2\AppData\Local\Microsoft\Windows\Temporary Internet Files\Content.Outlook\NR3C3NSR\key.png"/>
          <p:cNvPicPr>
            <a:picLocks noChangeAspect="1" noChangeArrowheads="1"/>
          </p:cNvPicPr>
          <p:nvPr userDrawn="1"/>
        </p:nvPicPr>
        <p:blipFill>
          <a:blip r:embed="rId2" cstate="print"/>
          <a:srcRect/>
          <a:stretch>
            <a:fillRect/>
          </a:stretch>
        </p:blipFill>
        <p:spPr bwMode="auto">
          <a:xfrm rot="1517663">
            <a:off x="2743200" y="1825625"/>
            <a:ext cx="3378200" cy="3652838"/>
          </a:xfrm>
          <a:prstGeom prst="rect">
            <a:avLst/>
          </a:prstGeom>
          <a:noFill/>
          <a:ln w="9525">
            <a:noFill/>
            <a:miter lim="800000"/>
            <a:headEnd/>
            <a:tailEnd/>
          </a:ln>
        </p:spPr>
      </p:pic>
      <p:pic>
        <p:nvPicPr>
          <p:cNvPr id="3" name="Picture 349" descr="C:\Users\william.wilson2\AppData\Local\Microsoft\Windows\Temporary Internet Files\Content.Outlook\NR3C3NSR\key.png"/>
          <p:cNvPicPr>
            <a:picLocks noChangeAspect="1" noChangeArrowheads="1"/>
          </p:cNvPicPr>
          <p:nvPr userDrawn="1"/>
        </p:nvPicPr>
        <p:blipFill>
          <a:blip r:embed="rId2" cstate="print"/>
          <a:srcRect/>
          <a:stretch>
            <a:fillRect/>
          </a:stretch>
        </p:blipFill>
        <p:spPr bwMode="auto">
          <a:xfrm rot="19835259" flipH="1">
            <a:off x="3032125" y="1825625"/>
            <a:ext cx="3379788" cy="3652838"/>
          </a:xfrm>
          <a:prstGeom prst="rect">
            <a:avLst/>
          </a:prstGeom>
          <a:noFill/>
          <a:ln w="9525">
            <a:noFill/>
            <a:miter lim="800000"/>
            <a:headEnd/>
            <a:tailEnd/>
          </a:ln>
        </p:spPr>
      </p:pic>
      <p:sp>
        <p:nvSpPr>
          <p:cNvPr id="4" name="Donut 3"/>
          <p:cNvSpPr/>
          <p:nvPr userDrawn="1"/>
        </p:nvSpPr>
        <p:spPr>
          <a:xfrm>
            <a:off x="1752600" y="811213"/>
            <a:ext cx="5638800" cy="5638800"/>
          </a:xfrm>
          <a:prstGeom prst="donut">
            <a:avLst>
              <a:gd name="adj" fmla="val 11087"/>
            </a:avLst>
          </a:prstGeom>
          <a:solidFill>
            <a:schemeClr val="tx1"/>
          </a:solidFill>
          <a:ln w="3492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sp>
        <p:nvSpPr>
          <p:cNvPr id="5" name="Rectangle 4"/>
          <p:cNvSpPr/>
          <p:nvPr userDrawn="1"/>
        </p:nvSpPr>
        <p:spPr>
          <a:xfrm rot="193029">
            <a:off x="2129561" y="1181031"/>
            <a:ext cx="4881942" cy="4724400"/>
          </a:xfrm>
          <a:prstGeom prst="rect">
            <a:avLst/>
          </a:prstGeom>
          <a:noFill/>
        </p:spPr>
        <p:txBody>
          <a:bodyPr spcFirstLastPara="1">
            <a:prstTxWarp prst="textArchUp">
              <a:avLst>
                <a:gd name="adj" fmla="val 10045635"/>
              </a:avLst>
            </a:prstTxWarp>
            <a:spAutoFit/>
            <a:scene3d>
              <a:camera prst="orthographicFront">
                <a:rot lat="0" lon="0" rev="0"/>
              </a:camera>
              <a:lightRig rig="threePt" dir="t"/>
            </a:scene3d>
          </a:bodyPr>
          <a:lstStyle/>
          <a:p>
            <a:pPr algn="ctr">
              <a:defRPr/>
            </a:pPr>
            <a:r>
              <a:rPr lang="en-US" sz="3200" b="1" dirty="0">
                <a:ln w="17780" cmpd="sng">
                  <a:solidFill>
                    <a:srgbClr val="FFFFFF"/>
                  </a:solidFill>
                  <a:prstDash val="solid"/>
                  <a:miter lim="800000"/>
                </a:ln>
                <a:solidFill>
                  <a:srgbClr val="FFCC00"/>
                </a:solidFill>
                <a:effectLst>
                  <a:outerShdw blurRad="38100" dist="38100" dir="2700000" algn="tl">
                    <a:srgbClr val="000000">
                      <a:alpha val="43137"/>
                    </a:srgbClr>
                  </a:outerShdw>
                </a:effectLst>
                <a:latin typeface="Arial" pitchFamily="34" charset="0"/>
                <a:cs typeface="Arial" pitchFamily="34" charset="0"/>
              </a:rPr>
              <a:t>DIRECTORATE OF EMERGENCY SERVICES</a:t>
            </a:r>
            <a:endParaRPr lang="en-US" sz="3200" b="1" dirty="0">
              <a:solidFill>
                <a:srgbClr val="FFCC00"/>
              </a:solidFill>
              <a:effectLst>
                <a:outerShdw blurRad="38100" dist="38100" dir="2700000" algn="tl">
                  <a:srgbClr val="000000">
                    <a:alpha val="43137"/>
                  </a:srgbClr>
                </a:outerShdw>
              </a:effectLst>
              <a:latin typeface="Arial" pitchFamily="34" charset="0"/>
              <a:cs typeface="Arial" pitchFamily="34" charset="0"/>
            </a:endParaRPr>
          </a:p>
        </p:txBody>
      </p:sp>
      <p:sp>
        <p:nvSpPr>
          <p:cNvPr id="6" name="Rectangle 5"/>
          <p:cNvSpPr/>
          <p:nvPr userDrawn="1"/>
        </p:nvSpPr>
        <p:spPr>
          <a:xfrm>
            <a:off x="1895475" y="642931"/>
            <a:ext cx="5334000" cy="5569747"/>
          </a:xfrm>
          <a:prstGeom prst="rect">
            <a:avLst/>
          </a:prstGeom>
          <a:noFill/>
        </p:spPr>
        <p:txBody>
          <a:bodyPr spcFirstLastPara="1" wrap="none">
            <a:prstTxWarp prst="textArchDown">
              <a:avLst>
                <a:gd name="adj" fmla="val 20777080"/>
              </a:avLst>
            </a:prstTxWarp>
            <a:spAutoFit/>
          </a:bodyPr>
          <a:lstStyle/>
          <a:p>
            <a:pPr algn="ctr">
              <a:defRPr/>
            </a:pPr>
            <a:r>
              <a:rPr lang="en-US" sz="3200" b="1" dirty="0">
                <a:ln w="17780" cmpd="sng">
                  <a:solidFill>
                    <a:srgbClr val="FFFFFF"/>
                  </a:solidFill>
                  <a:prstDash val="solid"/>
                  <a:miter lim="800000"/>
                </a:ln>
                <a:solidFill>
                  <a:srgbClr val="FFCC00"/>
                </a:solidFill>
                <a:effectLst>
                  <a:outerShdw blurRad="38100" dist="38100" dir="2700000" algn="tl">
                    <a:srgbClr val="000000">
                      <a:alpha val="43137"/>
                    </a:srgbClr>
                  </a:outerShdw>
                </a:effectLst>
                <a:latin typeface="Arial" pitchFamily="34" charset="0"/>
                <a:cs typeface="Arial" pitchFamily="34" charset="0"/>
              </a:rPr>
              <a:t>SECURITY BRANCH</a:t>
            </a:r>
          </a:p>
        </p:txBody>
      </p:sp>
      <p:sp>
        <p:nvSpPr>
          <p:cNvPr id="7" name="Rectangle 6"/>
          <p:cNvSpPr/>
          <p:nvPr userDrawn="1"/>
        </p:nvSpPr>
        <p:spPr>
          <a:xfrm>
            <a:off x="2732390" y="1741206"/>
            <a:ext cx="3693060" cy="3566597"/>
          </a:xfrm>
          <a:prstGeom prst="rect">
            <a:avLst/>
          </a:prstGeom>
          <a:noFill/>
        </p:spPr>
        <p:txBody>
          <a:bodyPr spcFirstLastPara="1">
            <a:prstTxWarp prst="textArchUp">
              <a:avLst>
                <a:gd name="adj" fmla="val 13073275"/>
              </a:avLst>
            </a:prstTxWarp>
            <a:spAutoFit/>
            <a:scene3d>
              <a:camera prst="orthographicFront">
                <a:rot lat="0" lon="0" rev="0"/>
              </a:camera>
              <a:lightRig rig="threePt" dir="t"/>
            </a:scene3d>
          </a:bodyPr>
          <a:lstStyle/>
          <a:p>
            <a:pPr algn="ctr">
              <a:defRPr/>
            </a:pPr>
            <a:r>
              <a:rPr lang="en-US" sz="3200" b="1" dirty="0">
                <a:ln w="17780" cmpd="sng">
                  <a:solidFill>
                    <a:srgbClr val="FFFFFF"/>
                  </a:solidFill>
                  <a:prstDash val="solid"/>
                  <a:miter lim="800000"/>
                </a:ln>
                <a:solidFill>
                  <a:srgbClr val="000000"/>
                </a:solidFill>
                <a:effectLst>
                  <a:outerShdw blurRad="50800" algn="tl" rotWithShape="0">
                    <a:srgbClr val="000000"/>
                  </a:outerShdw>
                </a:effectLst>
              </a:rPr>
              <a:t>PHYSICAL SECURITY</a:t>
            </a:r>
          </a:p>
        </p:txBody>
      </p:sp>
      <p:sp>
        <p:nvSpPr>
          <p:cNvPr id="8" name="Rectangle 7"/>
          <p:cNvSpPr/>
          <p:nvPr userDrawn="1"/>
        </p:nvSpPr>
        <p:spPr>
          <a:xfrm>
            <a:off x="2066925" y="259554"/>
            <a:ext cx="4953000" cy="5334000"/>
          </a:xfrm>
          <a:prstGeom prst="rect">
            <a:avLst/>
          </a:prstGeom>
          <a:noFill/>
        </p:spPr>
        <p:txBody>
          <a:bodyPr spcFirstLastPara="1" wrap="none">
            <a:prstTxWarp prst="textArchDown">
              <a:avLst>
                <a:gd name="adj" fmla="val 3556256"/>
              </a:avLst>
            </a:prstTxWarp>
            <a:spAutoFit/>
          </a:bodyPr>
          <a:lstStyle/>
          <a:p>
            <a:pPr algn="ctr">
              <a:defRPr/>
            </a:pPr>
            <a:r>
              <a:rPr lang="en-US" sz="3200" b="1" dirty="0">
                <a:ln w="17780" cmpd="sng">
                  <a:solidFill>
                    <a:srgbClr val="FFFFFF"/>
                  </a:solidFill>
                  <a:prstDash val="solid"/>
                  <a:miter lim="800000"/>
                </a:ln>
                <a:solidFill>
                  <a:srgbClr val="000000"/>
                </a:solidFill>
                <a:effectLst>
                  <a:outerShdw blurRad="50800" algn="tl" rotWithShape="0">
                    <a:srgbClr val="000000"/>
                  </a:outerShdw>
                </a:effectLst>
              </a:rPr>
              <a:t>ACCESS</a:t>
            </a:r>
            <a:r>
              <a:rPr lang="en-US" sz="2800" b="1" dirty="0">
                <a:ln w="17780" cmpd="sng">
                  <a:solidFill>
                    <a:srgbClr val="FFFFFF"/>
                  </a:solidFill>
                  <a:prstDash val="solid"/>
                  <a:miter lim="800000"/>
                </a:ln>
                <a:solidFill>
                  <a:srgbClr val="FFCC00"/>
                </a:solidFill>
                <a:effectLst>
                  <a:outerShdw blurRad="38100" dist="38100" dir="2700000" algn="tl">
                    <a:srgbClr val="000000">
                      <a:alpha val="43137"/>
                    </a:srgbClr>
                  </a:outerShdw>
                </a:effectLst>
                <a:latin typeface="Arial" pitchFamily="34" charset="0"/>
                <a:cs typeface="Arial" pitchFamily="34" charset="0"/>
              </a:rPr>
              <a:t> </a:t>
            </a:r>
            <a:r>
              <a:rPr lang="en-US" sz="3200" b="1" dirty="0">
                <a:ln w="17780" cmpd="sng">
                  <a:solidFill>
                    <a:srgbClr val="FFFFFF"/>
                  </a:solidFill>
                  <a:prstDash val="solid"/>
                  <a:miter lim="800000"/>
                </a:ln>
                <a:solidFill>
                  <a:srgbClr val="000000"/>
                </a:solidFill>
                <a:effectLst>
                  <a:outerShdw blurRad="50800" algn="tl" rotWithShape="0">
                    <a:srgbClr val="000000"/>
                  </a:outerShdw>
                </a:effectLst>
              </a:rPr>
              <a:t>CONTROL</a:t>
            </a:r>
          </a:p>
        </p:txBody>
      </p:sp>
      <p:sp>
        <p:nvSpPr>
          <p:cNvPr id="9" name="TextBox 8"/>
          <p:cNvSpPr txBox="1"/>
          <p:nvPr userDrawn="1"/>
        </p:nvSpPr>
        <p:spPr>
          <a:xfrm>
            <a:off x="3371850" y="2776538"/>
            <a:ext cx="136525" cy="1568450"/>
          </a:xfrm>
          <a:prstGeom prst="rect">
            <a:avLst/>
          </a:prstGeom>
          <a:noFill/>
        </p:spPr>
        <p:txBody>
          <a:bodyPr>
            <a:spAutoFit/>
          </a:bodyPr>
          <a:lstStyle/>
          <a:p>
            <a:pPr>
              <a:defRPr/>
            </a:pPr>
            <a:r>
              <a:rPr lang="en-US" sz="9600" dirty="0">
                <a:solidFill>
                  <a:srgbClr val="000000"/>
                </a:solidFill>
                <a:latin typeface="Algerian" pitchFamily="82" charset="0"/>
              </a:rPr>
              <a:t>S</a:t>
            </a:r>
          </a:p>
        </p:txBody>
      </p:sp>
      <p:sp>
        <p:nvSpPr>
          <p:cNvPr id="10" name="TextBox 9"/>
          <p:cNvSpPr txBox="1"/>
          <p:nvPr userDrawn="1"/>
        </p:nvSpPr>
        <p:spPr>
          <a:xfrm>
            <a:off x="4924425" y="2776538"/>
            <a:ext cx="304800" cy="1568450"/>
          </a:xfrm>
          <a:prstGeom prst="rect">
            <a:avLst/>
          </a:prstGeom>
          <a:noFill/>
        </p:spPr>
        <p:txBody>
          <a:bodyPr>
            <a:spAutoFit/>
          </a:bodyPr>
          <a:lstStyle/>
          <a:p>
            <a:pPr>
              <a:defRPr/>
            </a:pPr>
            <a:r>
              <a:rPr lang="en-US" sz="9600" dirty="0">
                <a:solidFill>
                  <a:srgbClr val="000000"/>
                </a:solidFill>
                <a:latin typeface="Algerian" pitchFamily="82" charset="0"/>
              </a:rPr>
              <a:t>B</a:t>
            </a:r>
          </a:p>
        </p:txBody>
      </p:sp>
      <p:sp>
        <p:nvSpPr>
          <p:cNvPr id="11" name="Oval 10"/>
          <p:cNvSpPr/>
          <p:nvPr userDrawn="1"/>
        </p:nvSpPr>
        <p:spPr>
          <a:xfrm>
            <a:off x="2895600" y="1935163"/>
            <a:ext cx="3336925" cy="3338512"/>
          </a:xfrm>
          <a:prstGeom prst="ellipse">
            <a:avLst/>
          </a:prstGeom>
          <a:noFill/>
          <a:ln w="635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solidFill>
                <a:srgbClr val="FFFFFF"/>
              </a:solidFill>
            </a:endParaRPr>
          </a:p>
        </p:txBody>
      </p:sp>
      <p:pic>
        <p:nvPicPr>
          <p:cNvPr id="12" name="Picture 358" descr="lock.png"/>
          <p:cNvPicPr>
            <a:picLocks noChangeAspect="1"/>
          </p:cNvPicPr>
          <p:nvPr userDrawn="1"/>
        </p:nvPicPr>
        <p:blipFill>
          <a:blip r:embed="rId3" cstate="print"/>
          <a:srcRect/>
          <a:stretch>
            <a:fillRect/>
          </a:stretch>
        </p:blipFill>
        <p:spPr bwMode="auto">
          <a:xfrm>
            <a:off x="4152900" y="4316413"/>
            <a:ext cx="863600" cy="863600"/>
          </a:xfrm>
          <a:prstGeom prst="rect">
            <a:avLst/>
          </a:prstGeom>
          <a:noFill/>
          <a:ln w="9525">
            <a:noFill/>
            <a:miter lim="800000"/>
            <a:headEnd/>
            <a:tailEnd/>
          </a:ln>
        </p:spPr>
      </p:pic>
      <p:pic>
        <p:nvPicPr>
          <p:cNvPr id="13" name="Picture 3" descr="C:\Users\william.wilson2\AppData\Local\Microsoft\Windows\Temporary Internet Files\Content.Outlook\NR3C3NSR\key.png"/>
          <p:cNvPicPr>
            <a:picLocks noChangeAspect="1" noChangeArrowheads="1"/>
          </p:cNvPicPr>
          <p:nvPr userDrawn="1"/>
        </p:nvPicPr>
        <p:blipFill>
          <a:blip r:embed="rId2" cstate="print"/>
          <a:srcRect/>
          <a:stretch>
            <a:fillRect/>
          </a:stretch>
        </p:blipFill>
        <p:spPr bwMode="auto">
          <a:xfrm rot="1517663">
            <a:off x="2733675" y="1851025"/>
            <a:ext cx="3378200" cy="3654425"/>
          </a:xfrm>
          <a:prstGeom prst="rect">
            <a:avLst/>
          </a:prstGeom>
          <a:noFill/>
          <a:ln w="9525">
            <a:noFill/>
            <a:miter lim="800000"/>
            <a:headEnd/>
            <a:tailEnd/>
          </a:ln>
        </p:spPr>
      </p:pic>
      <p:pic>
        <p:nvPicPr>
          <p:cNvPr id="14" name="Picture 3" descr="C:\Users\william.wilson2\AppData\Local\Microsoft\Windows\Temporary Internet Files\Content.Outlook\NR3C3NSR\key.png"/>
          <p:cNvPicPr>
            <a:picLocks noChangeAspect="1" noChangeArrowheads="1"/>
          </p:cNvPicPr>
          <p:nvPr userDrawn="1"/>
        </p:nvPicPr>
        <p:blipFill>
          <a:blip r:embed="rId2" cstate="print"/>
          <a:srcRect/>
          <a:stretch>
            <a:fillRect/>
          </a:stretch>
        </p:blipFill>
        <p:spPr bwMode="auto">
          <a:xfrm rot="19835259" flipH="1">
            <a:off x="3022600" y="1851025"/>
            <a:ext cx="3379788" cy="3654425"/>
          </a:xfrm>
          <a:prstGeom prst="rect">
            <a:avLst/>
          </a:prstGeom>
          <a:noFill/>
          <a:ln w="9525">
            <a:noFill/>
            <a:miter lim="800000"/>
            <a:headEnd/>
            <a:tailEnd/>
          </a:ln>
        </p:spPr>
      </p:pic>
      <p:sp>
        <p:nvSpPr>
          <p:cNvPr id="15" name="Donut 14"/>
          <p:cNvSpPr/>
          <p:nvPr userDrawn="1"/>
        </p:nvSpPr>
        <p:spPr>
          <a:xfrm>
            <a:off x="1743075" y="838200"/>
            <a:ext cx="5638800" cy="5638800"/>
          </a:xfrm>
          <a:prstGeom prst="donut">
            <a:avLst>
              <a:gd name="adj" fmla="val 11087"/>
            </a:avLst>
          </a:prstGeom>
          <a:solidFill>
            <a:schemeClr val="tx1"/>
          </a:solidFill>
          <a:ln w="3492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sp>
        <p:nvSpPr>
          <p:cNvPr id="16" name="Rectangle 15"/>
          <p:cNvSpPr/>
          <p:nvPr userDrawn="1"/>
        </p:nvSpPr>
        <p:spPr>
          <a:xfrm rot="193029">
            <a:off x="2120036" y="1207228"/>
            <a:ext cx="4881942" cy="4724400"/>
          </a:xfrm>
          <a:prstGeom prst="rect">
            <a:avLst/>
          </a:prstGeom>
          <a:noFill/>
        </p:spPr>
        <p:txBody>
          <a:bodyPr spcFirstLastPara="1">
            <a:prstTxWarp prst="textArchUp">
              <a:avLst>
                <a:gd name="adj" fmla="val 10045635"/>
              </a:avLst>
            </a:prstTxWarp>
            <a:spAutoFit/>
            <a:scene3d>
              <a:camera prst="orthographicFront">
                <a:rot lat="0" lon="0" rev="0"/>
              </a:camera>
              <a:lightRig rig="threePt" dir="t"/>
            </a:scene3d>
          </a:bodyPr>
          <a:lstStyle/>
          <a:p>
            <a:pPr algn="ctr">
              <a:defRPr/>
            </a:pPr>
            <a:r>
              <a:rPr lang="en-US" sz="3200" b="1" dirty="0">
                <a:ln w="17780" cmpd="sng">
                  <a:solidFill>
                    <a:srgbClr val="FFFFFF"/>
                  </a:solidFill>
                  <a:prstDash val="solid"/>
                  <a:miter lim="800000"/>
                </a:ln>
                <a:solidFill>
                  <a:srgbClr val="FFCC00"/>
                </a:solidFill>
                <a:effectLst>
                  <a:outerShdw blurRad="38100" dist="38100" dir="2700000" algn="tl">
                    <a:srgbClr val="000000">
                      <a:alpha val="43137"/>
                    </a:srgbClr>
                  </a:outerShdw>
                </a:effectLst>
                <a:latin typeface="Arial" pitchFamily="34" charset="0"/>
                <a:cs typeface="Arial" pitchFamily="34" charset="0"/>
              </a:rPr>
              <a:t>DIRECTORATE OF EMERGENCY SERVICES</a:t>
            </a:r>
            <a:endParaRPr lang="en-US" sz="3200" b="1" dirty="0">
              <a:solidFill>
                <a:srgbClr val="FFCC00"/>
              </a:solidFill>
              <a:effectLst>
                <a:outerShdw blurRad="38100" dist="38100" dir="2700000" algn="tl">
                  <a:srgbClr val="000000">
                    <a:alpha val="43137"/>
                  </a:srgbClr>
                </a:outerShdw>
              </a:effectLst>
              <a:latin typeface="Arial" pitchFamily="34" charset="0"/>
              <a:cs typeface="Arial" pitchFamily="34" charset="0"/>
            </a:endParaRPr>
          </a:p>
        </p:txBody>
      </p:sp>
      <p:sp>
        <p:nvSpPr>
          <p:cNvPr id="17" name="Rectangle 16"/>
          <p:cNvSpPr/>
          <p:nvPr userDrawn="1"/>
        </p:nvSpPr>
        <p:spPr>
          <a:xfrm>
            <a:off x="1885950" y="669128"/>
            <a:ext cx="5334000" cy="5569747"/>
          </a:xfrm>
          <a:prstGeom prst="rect">
            <a:avLst/>
          </a:prstGeom>
          <a:noFill/>
        </p:spPr>
        <p:txBody>
          <a:bodyPr spcFirstLastPara="1" wrap="none">
            <a:prstTxWarp prst="textArchDown">
              <a:avLst>
                <a:gd name="adj" fmla="val 20777080"/>
              </a:avLst>
            </a:prstTxWarp>
            <a:spAutoFit/>
          </a:bodyPr>
          <a:lstStyle/>
          <a:p>
            <a:pPr algn="ctr">
              <a:defRPr/>
            </a:pPr>
            <a:r>
              <a:rPr lang="en-US" sz="3200" b="1" dirty="0">
                <a:ln w="17780" cmpd="sng">
                  <a:solidFill>
                    <a:srgbClr val="FFFFFF"/>
                  </a:solidFill>
                  <a:prstDash val="solid"/>
                  <a:miter lim="800000"/>
                </a:ln>
                <a:solidFill>
                  <a:srgbClr val="FFCC00"/>
                </a:solidFill>
                <a:effectLst>
                  <a:outerShdw blurRad="38100" dist="38100" dir="2700000" algn="tl">
                    <a:srgbClr val="000000">
                      <a:alpha val="43137"/>
                    </a:srgbClr>
                  </a:outerShdw>
                </a:effectLst>
                <a:latin typeface="Arial" pitchFamily="34" charset="0"/>
                <a:cs typeface="Arial" pitchFamily="34" charset="0"/>
              </a:rPr>
              <a:t>SECURITY BRANCH</a:t>
            </a:r>
          </a:p>
        </p:txBody>
      </p:sp>
      <p:sp>
        <p:nvSpPr>
          <p:cNvPr id="18" name="Rectangle 17"/>
          <p:cNvSpPr/>
          <p:nvPr userDrawn="1"/>
        </p:nvSpPr>
        <p:spPr>
          <a:xfrm>
            <a:off x="2722865" y="1767403"/>
            <a:ext cx="3693060" cy="3566597"/>
          </a:xfrm>
          <a:prstGeom prst="rect">
            <a:avLst/>
          </a:prstGeom>
          <a:noFill/>
        </p:spPr>
        <p:txBody>
          <a:bodyPr spcFirstLastPara="1">
            <a:prstTxWarp prst="textArchUp">
              <a:avLst>
                <a:gd name="adj" fmla="val 13073275"/>
              </a:avLst>
            </a:prstTxWarp>
            <a:spAutoFit/>
            <a:scene3d>
              <a:camera prst="orthographicFront">
                <a:rot lat="0" lon="0" rev="0"/>
              </a:camera>
              <a:lightRig rig="threePt" dir="t"/>
            </a:scene3d>
          </a:bodyPr>
          <a:lstStyle/>
          <a:p>
            <a:pPr algn="ctr">
              <a:defRPr/>
            </a:pPr>
            <a:r>
              <a:rPr lang="en-US" sz="3200" b="1" dirty="0">
                <a:ln w="17780" cmpd="sng">
                  <a:solidFill>
                    <a:srgbClr val="FFFFFF"/>
                  </a:solidFill>
                  <a:prstDash val="solid"/>
                  <a:miter lim="800000"/>
                </a:ln>
                <a:solidFill>
                  <a:srgbClr val="000000"/>
                </a:solidFill>
                <a:effectLst>
                  <a:outerShdw blurRad="50800" algn="tl" rotWithShape="0">
                    <a:srgbClr val="000000"/>
                  </a:outerShdw>
                </a:effectLst>
              </a:rPr>
              <a:t>PHYSICAL SECURITY</a:t>
            </a:r>
          </a:p>
        </p:txBody>
      </p:sp>
      <p:sp>
        <p:nvSpPr>
          <p:cNvPr id="19" name="TextBox 18"/>
          <p:cNvSpPr txBox="1"/>
          <p:nvPr userDrawn="1"/>
        </p:nvSpPr>
        <p:spPr>
          <a:xfrm>
            <a:off x="3362325" y="2801938"/>
            <a:ext cx="136525" cy="1570037"/>
          </a:xfrm>
          <a:prstGeom prst="rect">
            <a:avLst/>
          </a:prstGeom>
          <a:noFill/>
        </p:spPr>
        <p:txBody>
          <a:bodyPr>
            <a:spAutoFit/>
          </a:bodyPr>
          <a:lstStyle/>
          <a:p>
            <a:pPr>
              <a:defRPr/>
            </a:pPr>
            <a:r>
              <a:rPr lang="en-US" sz="9600" dirty="0">
                <a:solidFill>
                  <a:srgbClr val="000000"/>
                </a:solidFill>
                <a:latin typeface="Algerian" pitchFamily="82" charset="0"/>
              </a:rPr>
              <a:t>S</a:t>
            </a:r>
          </a:p>
        </p:txBody>
      </p:sp>
      <p:sp>
        <p:nvSpPr>
          <p:cNvPr id="20" name="TextBox 19"/>
          <p:cNvSpPr txBox="1"/>
          <p:nvPr userDrawn="1"/>
        </p:nvSpPr>
        <p:spPr>
          <a:xfrm>
            <a:off x="4914900" y="2801938"/>
            <a:ext cx="304800" cy="1570037"/>
          </a:xfrm>
          <a:prstGeom prst="rect">
            <a:avLst/>
          </a:prstGeom>
          <a:noFill/>
        </p:spPr>
        <p:txBody>
          <a:bodyPr>
            <a:spAutoFit/>
          </a:bodyPr>
          <a:lstStyle/>
          <a:p>
            <a:pPr>
              <a:defRPr/>
            </a:pPr>
            <a:r>
              <a:rPr lang="en-US" sz="9600" dirty="0">
                <a:solidFill>
                  <a:srgbClr val="000000"/>
                </a:solidFill>
                <a:latin typeface="Algerian" pitchFamily="82" charset="0"/>
              </a:rPr>
              <a:t>B</a:t>
            </a:r>
          </a:p>
        </p:txBody>
      </p:sp>
      <p:sp>
        <p:nvSpPr>
          <p:cNvPr id="21" name="Oval 20"/>
          <p:cNvSpPr/>
          <p:nvPr userDrawn="1"/>
        </p:nvSpPr>
        <p:spPr>
          <a:xfrm>
            <a:off x="2886075" y="1962150"/>
            <a:ext cx="3336925" cy="3336925"/>
          </a:xfrm>
          <a:prstGeom prst="ellipse">
            <a:avLst/>
          </a:prstGeom>
          <a:noFill/>
          <a:ln w="635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solidFill>
                <a:srgbClr val="FFFFFF"/>
              </a:solidFill>
            </a:endParaRPr>
          </a:p>
        </p:txBody>
      </p:sp>
      <p:pic>
        <p:nvPicPr>
          <p:cNvPr id="22" name="Picture 368" descr="lock.png"/>
          <p:cNvPicPr>
            <a:picLocks noChangeAspect="1"/>
          </p:cNvPicPr>
          <p:nvPr userDrawn="1"/>
        </p:nvPicPr>
        <p:blipFill>
          <a:blip r:embed="rId3" cstate="print"/>
          <a:srcRect/>
          <a:stretch>
            <a:fillRect/>
          </a:stretch>
        </p:blipFill>
        <p:spPr bwMode="auto">
          <a:xfrm>
            <a:off x="4143375" y="4343400"/>
            <a:ext cx="863600" cy="863600"/>
          </a:xfrm>
          <a:prstGeom prst="rect">
            <a:avLst/>
          </a:prstGeom>
          <a:noFill/>
          <a:ln w="9525">
            <a:noFill/>
            <a:miter lim="800000"/>
            <a:headEnd/>
            <a:tailEnd/>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EC4D3EA2-5A42-4260-B024-29B59A458900}" type="slidenum">
              <a:rPr lang="en-US"/>
              <a:pPr>
                <a:defRPr/>
              </a:pPr>
              <a:t>‹#›</a:t>
            </a:fld>
            <a:r>
              <a:rPr lang="en-US" dirty="0"/>
              <a:t>  OF 11</a:t>
            </a: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0A8681C6-7F10-4C52-85DB-E1DF6802CA5A}" type="slidenum">
              <a:rPr lang="en-US"/>
              <a:pPr>
                <a:defRPr/>
              </a:pPr>
              <a:t>‹#›</a:t>
            </a:fld>
            <a:r>
              <a:rPr lang="en-US" dirty="0"/>
              <a:t>  OF 11</a:t>
            </a: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33373FF0-E6DF-4CC5-8E56-7F363283FC98}" type="slidenum">
              <a:rPr lang="en-US"/>
              <a:pPr>
                <a:defRPr/>
              </a:pPr>
              <a:t>‹#›</a:t>
            </a:fld>
            <a:r>
              <a:rPr lang="en-US" dirty="0"/>
              <a:t>  OF 11</a:t>
            </a: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C5C1C07C-64B3-46CF-A6E2-2F50EE567536}" type="slidenum">
              <a:rPr lang="en-US"/>
              <a:pPr>
                <a:defRPr/>
              </a:pPr>
              <a:t>‹#›</a:t>
            </a:fld>
            <a:r>
              <a:rPr lang="en-US" dirty="0"/>
              <a:t>  OF 11</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0"/>
          <p:cNvSpPr>
            <a:spLocks noGrp="1" noChangeArrowheads="1"/>
          </p:cNvSpPr>
          <p:nvPr>
            <p:ph type="sldNum" sz="quarter" idx="10"/>
          </p:nvPr>
        </p:nvSpPr>
        <p:spPr>
          <a:xfrm>
            <a:off x="4248150" y="6629400"/>
            <a:ext cx="1009650" cy="342900"/>
          </a:xfrm>
          <a:prstGeom prst="rect">
            <a:avLst/>
          </a:prstGeom>
          <a:ln/>
        </p:spPr>
        <p:txBody>
          <a:bodyPr/>
          <a:lstStyle>
            <a:lvl1pPr>
              <a:defRPr/>
            </a:lvl1pPr>
          </a:lstStyle>
          <a:p>
            <a:pPr>
              <a:defRPr/>
            </a:pPr>
            <a:fld id="{F45D2728-5F90-4648-A55C-9613FA6F2D17}" type="slidenum">
              <a:rPr lang="en-US"/>
              <a:pPr>
                <a:defRPr/>
              </a:pPr>
              <a:t>‹#›</a:t>
            </a:fld>
            <a:r>
              <a:rPr lang="en-US" dirty="0"/>
              <a:t>  OF 11</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50"/>
          <p:cNvSpPr>
            <a:spLocks noGrp="1" noChangeArrowheads="1"/>
          </p:cNvSpPr>
          <p:nvPr>
            <p:ph type="sldNum" sz="quarter" idx="10"/>
          </p:nvPr>
        </p:nvSpPr>
        <p:spPr>
          <a:ln/>
        </p:spPr>
        <p:txBody>
          <a:bodyPr/>
          <a:lstStyle>
            <a:lvl1pPr>
              <a:defRPr/>
            </a:lvl1pPr>
          </a:lstStyle>
          <a:p>
            <a:pPr>
              <a:defRPr/>
            </a:pPr>
            <a:fld id="{01D05AE8-35C4-4998-821A-A489BAC7B6A0}" type="slidenum">
              <a:rPr lang="en-US"/>
              <a:pPr>
                <a:defRPr/>
              </a:pPr>
              <a:t>‹#›</a:t>
            </a:fld>
            <a:r>
              <a:rPr lang="en-US" dirty="0"/>
              <a:t>  OF 11</a:t>
            </a: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B7B8EEFF-DECA-429A-B794-2B73193FEE12}" type="slidenum">
              <a:rPr lang="en-US"/>
              <a:pPr>
                <a:defRPr/>
              </a:pPr>
              <a:t>‹#›</a:t>
            </a:fld>
            <a:r>
              <a:rPr lang="en-US" dirty="0"/>
              <a:t>  OF 11</a:t>
            </a: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0"/>
          <p:cNvSpPr>
            <a:spLocks noGrp="1" noChangeArrowheads="1"/>
          </p:cNvSpPr>
          <p:nvPr>
            <p:ph type="sldNum" sz="quarter" idx="10"/>
          </p:nvPr>
        </p:nvSpPr>
        <p:spPr>
          <a:ln/>
        </p:spPr>
        <p:txBody>
          <a:bodyPr/>
          <a:lstStyle>
            <a:lvl1pPr>
              <a:defRPr/>
            </a:lvl1pPr>
          </a:lstStyle>
          <a:p>
            <a:pPr>
              <a:defRPr/>
            </a:pPr>
            <a:fld id="{98AF264F-0C34-40E7-8610-EA60084DF1A9}" type="slidenum">
              <a:rPr lang="en-US"/>
              <a:pPr>
                <a:defRPr/>
              </a:pPr>
              <a:t>‹#›</a:t>
            </a:fld>
            <a:r>
              <a:rPr lang="en-US" dirty="0"/>
              <a:t>  OF 11</a:t>
            </a: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0"/>
          <p:cNvSpPr>
            <a:spLocks noGrp="1" noChangeArrowheads="1"/>
          </p:cNvSpPr>
          <p:nvPr>
            <p:ph type="sldNum" sz="quarter" idx="10"/>
          </p:nvPr>
        </p:nvSpPr>
        <p:spPr>
          <a:ln/>
        </p:spPr>
        <p:txBody>
          <a:bodyPr/>
          <a:lstStyle>
            <a:lvl1pPr>
              <a:defRPr/>
            </a:lvl1pPr>
          </a:lstStyle>
          <a:p>
            <a:pPr>
              <a:defRPr/>
            </a:pPr>
            <a:fld id="{FA8CD419-BE2E-4C43-95D2-B8B90BCAE7FE}" type="slidenum">
              <a:rPr lang="en-US"/>
              <a:pPr>
                <a:defRPr/>
              </a:pPr>
              <a:t>‹#›</a:t>
            </a:fld>
            <a:r>
              <a:rPr lang="en-US" dirty="0"/>
              <a:t>  OF 11</a:t>
            </a: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0"/>
          <p:cNvSpPr>
            <a:spLocks noGrp="1" noChangeArrowheads="1"/>
          </p:cNvSpPr>
          <p:nvPr>
            <p:ph type="sldNum" sz="quarter" idx="10"/>
          </p:nvPr>
        </p:nvSpPr>
        <p:spPr>
          <a:ln/>
        </p:spPr>
        <p:txBody>
          <a:bodyPr/>
          <a:lstStyle>
            <a:lvl1pPr>
              <a:defRPr/>
            </a:lvl1pPr>
          </a:lstStyle>
          <a:p>
            <a:pPr>
              <a:defRPr/>
            </a:pPr>
            <a:fld id="{1B8BFD42-9B90-4BEF-9E2A-BE4FEC024523}" type="slidenum">
              <a:rPr lang="en-US"/>
              <a:pPr>
                <a:defRPr/>
              </a:pPr>
              <a:t>‹#›</a:t>
            </a:fld>
            <a:r>
              <a:rPr lang="en-US" dirty="0"/>
              <a:t>  OF 11</a:t>
            </a: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350"/>
          <p:cNvSpPr>
            <a:spLocks noGrp="1" noChangeArrowheads="1"/>
          </p:cNvSpPr>
          <p:nvPr>
            <p:ph type="sldNum" sz="quarter" idx="10"/>
          </p:nvPr>
        </p:nvSpPr>
        <p:spPr>
          <a:ln/>
        </p:spPr>
        <p:txBody>
          <a:bodyPr/>
          <a:lstStyle>
            <a:lvl1pPr>
              <a:defRPr/>
            </a:lvl1pPr>
          </a:lstStyle>
          <a:p>
            <a:pPr>
              <a:defRPr/>
            </a:pPr>
            <a:fld id="{73DA7933-CE6F-4681-B058-3245DCED27AB}" type="slidenum">
              <a:rPr lang="en-US"/>
              <a:pPr>
                <a:defRPr/>
              </a:pPr>
              <a:t>‹#›</a:t>
            </a:fld>
            <a:r>
              <a:rPr lang="en-US" dirty="0"/>
              <a:t>  OF 11</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2" name="Group 45"/>
          <p:cNvGrpSpPr>
            <a:grpSpLocks/>
          </p:cNvGrpSpPr>
          <p:nvPr userDrawn="1"/>
        </p:nvGrpSpPr>
        <p:grpSpPr bwMode="auto">
          <a:xfrm>
            <a:off x="1600200" y="228600"/>
            <a:ext cx="5638800" cy="6191250"/>
            <a:chOff x="2057400" y="381000"/>
            <a:chExt cx="5638800" cy="6191249"/>
          </a:xfrm>
        </p:grpSpPr>
        <p:pic>
          <p:nvPicPr>
            <p:cNvPr id="3" name="Picture 3" descr="C:\Users\william.wilson2\AppData\Local\Microsoft\Windows\Temporary Internet Files\Content.Outlook\NR3C3NSR\key.png"/>
            <p:cNvPicPr>
              <a:picLocks noChangeAspect="1" noChangeArrowheads="1"/>
            </p:cNvPicPr>
            <p:nvPr userDrawn="1"/>
          </p:nvPicPr>
          <p:blipFill>
            <a:blip r:embed="rId2" cstate="print"/>
            <a:srcRect/>
            <a:stretch>
              <a:fillRect/>
            </a:stretch>
          </p:blipFill>
          <p:spPr bwMode="auto">
            <a:xfrm rot="1517663">
              <a:off x="3056959" y="1963590"/>
              <a:ext cx="3379093" cy="3653645"/>
            </a:xfrm>
            <a:prstGeom prst="rect">
              <a:avLst/>
            </a:prstGeom>
            <a:noFill/>
            <a:ln w="9525">
              <a:noFill/>
              <a:miter lim="800000"/>
              <a:headEnd/>
              <a:tailEnd/>
            </a:ln>
          </p:spPr>
        </p:pic>
        <p:pic>
          <p:nvPicPr>
            <p:cNvPr id="4" name="Picture 350" descr="C:\Users\william.wilson2\AppData\Local\Microsoft\Windows\Temporary Internet Files\Content.Outlook\NR3C3NSR\key.png"/>
            <p:cNvPicPr>
              <a:picLocks noChangeAspect="1" noChangeArrowheads="1"/>
            </p:cNvPicPr>
            <p:nvPr userDrawn="1"/>
          </p:nvPicPr>
          <p:blipFill>
            <a:blip r:embed="rId2" cstate="print"/>
            <a:srcRect/>
            <a:stretch>
              <a:fillRect/>
            </a:stretch>
          </p:blipFill>
          <p:spPr bwMode="auto">
            <a:xfrm rot="19835259" flipH="1">
              <a:off x="3422568" y="1934905"/>
              <a:ext cx="3379093" cy="3653645"/>
            </a:xfrm>
            <a:prstGeom prst="rect">
              <a:avLst/>
            </a:prstGeom>
            <a:noFill/>
            <a:ln w="9525">
              <a:noFill/>
              <a:miter lim="800000"/>
              <a:headEnd/>
              <a:tailEnd/>
            </a:ln>
          </p:spPr>
        </p:pic>
        <p:sp>
          <p:nvSpPr>
            <p:cNvPr id="5" name="Donut 4"/>
            <p:cNvSpPr/>
            <p:nvPr userDrawn="1"/>
          </p:nvSpPr>
          <p:spPr>
            <a:xfrm>
              <a:off x="2057400" y="933450"/>
              <a:ext cx="5638800" cy="5638799"/>
            </a:xfrm>
            <a:prstGeom prst="donut">
              <a:avLst>
                <a:gd name="adj" fmla="val 11087"/>
              </a:avLst>
            </a:prstGeom>
            <a:solidFill>
              <a:schemeClr val="tx1"/>
            </a:solidFill>
            <a:ln w="3492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sp>
          <p:nvSpPr>
            <p:cNvPr id="6" name="Rectangle 5"/>
            <p:cNvSpPr/>
            <p:nvPr userDrawn="1"/>
          </p:nvSpPr>
          <p:spPr>
            <a:xfrm>
              <a:off x="2371725" y="381000"/>
              <a:ext cx="4953000" cy="5334000"/>
            </a:xfrm>
            <a:prstGeom prst="rect">
              <a:avLst/>
            </a:prstGeom>
            <a:noFill/>
          </p:spPr>
          <p:txBody>
            <a:bodyPr spcFirstLastPara="1" wrap="none">
              <a:prstTxWarp prst="textArchDown">
                <a:avLst>
                  <a:gd name="adj" fmla="val 3556256"/>
                </a:avLst>
              </a:prstTxWarp>
              <a:spAutoFit/>
            </a:bodyPr>
            <a:lstStyle/>
            <a:p>
              <a:pPr algn="ctr">
                <a:defRPr/>
              </a:pPr>
              <a:r>
                <a:rPr lang="en-US" sz="2400" b="1" dirty="0">
                  <a:ln w="17780" cmpd="sng">
                    <a:solidFill>
                      <a:srgbClr val="FFFFFF"/>
                    </a:solidFill>
                    <a:prstDash val="solid"/>
                    <a:miter lim="800000"/>
                  </a:ln>
                  <a:solidFill>
                    <a:srgbClr val="000000"/>
                  </a:solidFill>
                  <a:effectLst>
                    <a:outerShdw blurRad="50800" algn="tl" rotWithShape="0">
                      <a:srgbClr val="000000"/>
                    </a:outerShdw>
                  </a:effectLst>
                </a:rPr>
                <a:t>ACCESS</a:t>
              </a:r>
              <a:r>
                <a:rPr lang="en-US" sz="2400" b="1" dirty="0">
                  <a:ln w="17780" cmpd="sng">
                    <a:solidFill>
                      <a:srgbClr val="FFFFFF"/>
                    </a:solidFill>
                    <a:prstDash val="solid"/>
                    <a:miter lim="800000"/>
                  </a:ln>
                  <a:solidFill>
                    <a:srgbClr val="FFCC00"/>
                  </a:solidFill>
                  <a:effectLst>
                    <a:outerShdw blurRad="38100" dist="38100" dir="2700000" algn="tl">
                      <a:srgbClr val="000000">
                        <a:alpha val="43137"/>
                      </a:srgbClr>
                    </a:outerShdw>
                  </a:effectLst>
                  <a:latin typeface="Arial" pitchFamily="34" charset="0"/>
                  <a:cs typeface="Arial" pitchFamily="34" charset="0"/>
                </a:rPr>
                <a:t> </a:t>
              </a:r>
              <a:r>
                <a:rPr lang="en-US" sz="2400" b="1" dirty="0">
                  <a:ln w="17780" cmpd="sng">
                    <a:solidFill>
                      <a:srgbClr val="FFFFFF"/>
                    </a:solidFill>
                    <a:prstDash val="solid"/>
                    <a:miter lim="800000"/>
                  </a:ln>
                  <a:solidFill>
                    <a:srgbClr val="000000"/>
                  </a:solidFill>
                  <a:effectLst>
                    <a:outerShdw blurRad="50800" algn="tl" rotWithShape="0">
                      <a:srgbClr val="000000"/>
                    </a:outerShdw>
                  </a:effectLst>
                </a:rPr>
                <a:t>CONTROL</a:t>
              </a:r>
            </a:p>
          </p:txBody>
        </p:sp>
        <p:sp>
          <p:nvSpPr>
            <p:cNvPr id="7" name="TextBox 6"/>
            <p:cNvSpPr txBox="1"/>
            <p:nvPr userDrawn="1"/>
          </p:nvSpPr>
          <p:spPr>
            <a:xfrm>
              <a:off x="3676650" y="2897188"/>
              <a:ext cx="136525" cy="1570037"/>
            </a:xfrm>
            <a:prstGeom prst="rect">
              <a:avLst/>
            </a:prstGeom>
            <a:noFill/>
          </p:spPr>
          <p:txBody>
            <a:bodyPr>
              <a:spAutoFit/>
            </a:bodyPr>
            <a:lstStyle/>
            <a:p>
              <a:pPr>
                <a:defRPr/>
              </a:pPr>
              <a:r>
                <a:rPr lang="en-US" sz="9600" dirty="0">
                  <a:solidFill>
                    <a:srgbClr val="000000"/>
                  </a:solidFill>
                  <a:latin typeface="Algerian" pitchFamily="82" charset="0"/>
                </a:rPr>
                <a:t>S</a:t>
              </a:r>
            </a:p>
          </p:txBody>
        </p:sp>
        <p:sp>
          <p:nvSpPr>
            <p:cNvPr id="8" name="TextBox 7"/>
            <p:cNvSpPr txBox="1"/>
            <p:nvPr userDrawn="1"/>
          </p:nvSpPr>
          <p:spPr>
            <a:xfrm>
              <a:off x="5229225" y="2897188"/>
              <a:ext cx="304800" cy="1570037"/>
            </a:xfrm>
            <a:prstGeom prst="rect">
              <a:avLst/>
            </a:prstGeom>
            <a:noFill/>
          </p:spPr>
          <p:txBody>
            <a:bodyPr>
              <a:spAutoFit/>
            </a:bodyPr>
            <a:lstStyle/>
            <a:p>
              <a:pPr>
                <a:defRPr/>
              </a:pPr>
              <a:r>
                <a:rPr lang="en-US" sz="9600" dirty="0">
                  <a:solidFill>
                    <a:srgbClr val="000000"/>
                  </a:solidFill>
                  <a:latin typeface="Algerian" pitchFamily="82" charset="0"/>
                </a:rPr>
                <a:t>B</a:t>
              </a:r>
            </a:p>
          </p:txBody>
        </p:sp>
        <p:pic>
          <p:nvPicPr>
            <p:cNvPr id="9" name="Picture 355" descr="lock.png"/>
            <p:cNvPicPr>
              <a:picLocks noChangeAspect="1"/>
            </p:cNvPicPr>
            <p:nvPr userDrawn="1"/>
          </p:nvPicPr>
          <p:blipFill>
            <a:blip r:embed="rId3" cstate="print"/>
            <a:srcRect/>
            <a:stretch>
              <a:fillRect/>
            </a:stretch>
          </p:blipFill>
          <p:spPr bwMode="auto">
            <a:xfrm>
              <a:off x="4457700" y="4438649"/>
              <a:ext cx="863397" cy="863397"/>
            </a:xfrm>
            <a:prstGeom prst="rect">
              <a:avLst/>
            </a:prstGeom>
            <a:noFill/>
            <a:ln w="9525">
              <a:noFill/>
              <a:miter lim="800000"/>
              <a:headEnd/>
              <a:tailEnd/>
            </a:ln>
          </p:spPr>
        </p:pic>
        <p:sp>
          <p:nvSpPr>
            <p:cNvPr id="10" name="Rectangle 9"/>
            <p:cNvSpPr/>
            <p:nvPr userDrawn="1"/>
          </p:nvSpPr>
          <p:spPr>
            <a:xfrm rot="193029">
              <a:off x="2424836" y="1328674"/>
              <a:ext cx="4881942" cy="4724400"/>
            </a:xfrm>
            <a:prstGeom prst="rect">
              <a:avLst/>
            </a:prstGeom>
            <a:noFill/>
          </p:spPr>
          <p:txBody>
            <a:bodyPr spcFirstLastPara="1">
              <a:prstTxWarp prst="textArchUp">
                <a:avLst>
                  <a:gd name="adj" fmla="val 10045635"/>
                </a:avLst>
              </a:prstTxWarp>
              <a:spAutoFit/>
              <a:scene3d>
                <a:camera prst="orthographicFront">
                  <a:rot lat="0" lon="0" rev="0"/>
                </a:camera>
                <a:lightRig rig="threePt" dir="t"/>
              </a:scene3d>
            </a:bodyPr>
            <a:lstStyle/>
            <a:p>
              <a:pPr algn="ctr">
                <a:defRPr/>
              </a:pPr>
              <a:r>
                <a:rPr lang="en-US" sz="3200" b="1" dirty="0">
                  <a:ln w="17780" cmpd="sng">
                    <a:solidFill>
                      <a:srgbClr val="FFFFFF"/>
                    </a:solidFill>
                    <a:prstDash val="solid"/>
                    <a:miter lim="800000"/>
                  </a:ln>
                  <a:solidFill>
                    <a:srgbClr val="FFCC00"/>
                  </a:solidFill>
                  <a:effectLst>
                    <a:outerShdw blurRad="38100" dist="38100" dir="2700000" algn="tl">
                      <a:srgbClr val="000000">
                        <a:alpha val="43137"/>
                      </a:srgbClr>
                    </a:outerShdw>
                  </a:effectLst>
                  <a:latin typeface="Arial" pitchFamily="34" charset="0"/>
                  <a:cs typeface="Arial" pitchFamily="34" charset="0"/>
                </a:rPr>
                <a:t>DIRECTORATE OF EMERGENCY SERVICES</a:t>
              </a:r>
              <a:endParaRPr lang="en-US" sz="3200" b="1" dirty="0">
                <a:solidFill>
                  <a:srgbClr val="FFCC00"/>
                </a:solidFill>
                <a:effectLst>
                  <a:outerShdw blurRad="38100" dist="38100" dir="2700000" algn="tl">
                    <a:srgbClr val="000000">
                      <a:alpha val="43137"/>
                    </a:srgbClr>
                  </a:outerShdw>
                </a:effectLst>
                <a:latin typeface="Arial" pitchFamily="34" charset="0"/>
                <a:cs typeface="Arial" pitchFamily="34" charset="0"/>
              </a:endParaRPr>
            </a:p>
          </p:txBody>
        </p:sp>
        <p:sp>
          <p:nvSpPr>
            <p:cNvPr id="11" name="Rectangle 10"/>
            <p:cNvSpPr/>
            <p:nvPr userDrawn="1"/>
          </p:nvSpPr>
          <p:spPr>
            <a:xfrm>
              <a:off x="2190750" y="790574"/>
              <a:ext cx="5334000" cy="5569747"/>
            </a:xfrm>
            <a:prstGeom prst="rect">
              <a:avLst/>
            </a:prstGeom>
            <a:noFill/>
          </p:spPr>
          <p:txBody>
            <a:bodyPr spcFirstLastPara="1" wrap="none">
              <a:prstTxWarp prst="textArchDown">
                <a:avLst>
                  <a:gd name="adj" fmla="val 20777080"/>
                </a:avLst>
              </a:prstTxWarp>
              <a:spAutoFit/>
            </a:bodyPr>
            <a:lstStyle/>
            <a:p>
              <a:pPr algn="ctr">
                <a:defRPr/>
              </a:pPr>
              <a:r>
                <a:rPr lang="en-US" sz="3200" b="1" dirty="0">
                  <a:ln w="17780" cmpd="sng">
                    <a:solidFill>
                      <a:srgbClr val="FFFFFF"/>
                    </a:solidFill>
                    <a:prstDash val="solid"/>
                    <a:miter lim="800000"/>
                  </a:ln>
                  <a:solidFill>
                    <a:srgbClr val="FFCC00"/>
                  </a:solidFill>
                  <a:effectLst>
                    <a:outerShdw blurRad="38100" dist="38100" dir="2700000" algn="tl">
                      <a:srgbClr val="000000">
                        <a:alpha val="43137"/>
                      </a:srgbClr>
                    </a:outerShdw>
                  </a:effectLst>
                  <a:latin typeface="Arial" pitchFamily="34" charset="0"/>
                  <a:cs typeface="Arial" pitchFamily="34" charset="0"/>
                </a:rPr>
                <a:t>SECURITY BRANCH</a:t>
              </a:r>
            </a:p>
          </p:txBody>
        </p:sp>
        <p:sp>
          <p:nvSpPr>
            <p:cNvPr id="12" name="Rectangle 11"/>
            <p:cNvSpPr/>
            <p:nvPr userDrawn="1"/>
          </p:nvSpPr>
          <p:spPr>
            <a:xfrm>
              <a:off x="3027665" y="1888849"/>
              <a:ext cx="3693060" cy="3566597"/>
            </a:xfrm>
            <a:prstGeom prst="rect">
              <a:avLst/>
            </a:prstGeom>
            <a:noFill/>
          </p:spPr>
          <p:txBody>
            <a:bodyPr spcFirstLastPara="1">
              <a:prstTxWarp prst="textArchUp">
                <a:avLst>
                  <a:gd name="adj" fmla="val 13073275"/>
                </a:avLst>
              </a:prstTxWarp>
              <a:spAutoFit/>
              <a:scene3d>
                <a:camera prst="orthographicFront">
                  <a:rot lat="0" lon="0" rev="0"/>
                </a:camera>
                <a:lightRig rig="threePt" dir="t"/>
              </a:scene3d>
            </a:bodyPr>
            <a:lstStyle/>
            <a:p>
              <a:pPr algn="ctr">
                <a:defRPr/>
              </a:pPr>
              <a:r>
                <a:rPr lang="en-US" sz="2400" b="1" dirty="0">
                  <a:ln w="17780" cmpd="sng">
                    <a:solidFill>
                      <a:srgbClr val="FFFFFF"/>
                    </a:solidFill>
                    <a:prstDash val="solid"/>
                    <a:miter lim="800000"/>
                  </a:ln>
                  <a:solidFill>
                    <a:srgbClr val="000000"/>
                  </a:solidFill>
                  <a:effectLst>
                    <a:outerShdw blurRad="50800" algn="tl" rotWithShape="0">
                      <a:srgbClr val="000000"/>
                    </a:outerShdw>
                  </a:effectLst>
                </a:rPr>
                <a:t>PHYSICAL SECURITY</a:t>
              </a:r>
            </a:p>
          </p:txBody>
        </p:sp>
        <p:sp>
          <p:nvSpPr>
            <p:cNvPr id="13" name="Oval 12"/>
            <p:cNvSpPr/>
            <p:nvPr userDrawn="1"/>
          </p:nvSpPr>
          <p:spPr>
            <a:xfrm>
              <a:off x="3190875" y="2084388"/>
              <a:ext cx="3336925" cy="3336924"/>
            </a:xfrm>
            <a:prstGeom prst="ellipse">
              <a:avLst/>
            </a:prstGeom>
            <a:noFill/>
            <a:ln w="635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solidFill>
                  <a:srgbClr val="FFFFFF"/>
                </a:solidFill>
              </a:endParaRPr>
            </a:p>
          </p:txBody>
        </p:sp>
      </p:gr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348" descr="sb sYMBOL.png"/>
          <p:cNvPicPr>
            <a:picLocks noChangeAspect="1"/>
          </p:cNvPicPr>
          <p:nvPr userDrawn="1"/>
        </p:nvPicPr>
        <p:blipFill>
          <a:blip r:embed="rId2" cstate="print">
            <a:lum bright="70000" contrast="-70000"/>
          </a:blip>
          <a:srcRect/>
          <a:stretch>
            <a:fillRect/>
          </a:stretch>
        </p:blipFill>
        <p:spPr bwMode="auto">
          <a:xfrm>
            <a:off x="1760538" y="152400"/>
            <a:ext cx="5859462" cy="6230938"/>
          </a:xfrm>
          <a:prstGeom prst="rect">
            <a:avLst/>
          </a:prstGeom>
          <a:noFill/>
          <a:ln w="9525">
            <a:noFill/>
            <a:miter lim="800000"/>
            <a:headEnd/>
            <a:tailEnd/>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5028A358-FC43-427F-A1B4-9D446402AF2C}" type="slidenum">
              <a:rPr lang="en-US"/>
              <a:pPr>
                <a:defRPr/>
              </a:pPr>
              <a:t>‹#›</a:t>
            </a:fld>
            <a:r>
              <a:rPr lang="en-US" dirty="0"/>
              <a:t>  OF 11</a:t>
            </a: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A9854867-EA1F-453E-BFC6-1A01821B8AE9}" type="slidenum">
              <a:rPr lang="en-US"/>
              <a:pPr>
                <a:defRPr/>
              </a:pPr>
              <a:t>‹#›</a:t>
            </a:fld>
            <a:r>
              <a:rPr lang="en-US" dirty="0"/>
              <a:t>  OF 11</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xfrm>
            <a:off x="4248150" y="6629400"/>
            <a:ext cx="1009650" cy="342900"/>
          </a:xfrm>
          <a:prstGeom prst="rect">
            <a:avLst/>
          </a:prstGeom>
          <a:ln/>
        </p:spPr>
        <p:txBody>
          <a:bodyPr/>
          <a:lstStyle>
            <a:lvl1pPr>
              <a:defRPr/>
            </a:lvl1pPr>
          </a:lstStyle>
          <a:p>
            <a:pPr>
              <a:defRPr/>
            </a:pPr>
            <a:fld id="{DDAC5CAD-0DAB-4D04-B775-8533810798A6}" type="slidenum">
              <a:rPr lang="en-US"/>
              <a:pPr>
                <a:defRPr/>
              </a:pPr>
              <a:t>‹#›</a:t>
            </a:fld>
            <a:r>
              <a:rPr lang="en-US" dirty="0"/>
              <a:t>  OF 11</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010D6EB1-FD9B-428E-ACE8-13EA4DB4D847}" type="slidenum">
              <a:rPr lang="en-US"/>
              <a:pPr>
                <a:defRPr/>
              </a:pPr>
              <a:t>‹#›</a:t>
            </a:fld>
            <a:r>
              <a:rPr lang="en-US" dirty="0"/>
              <a:t>  OF 11</a:t>
            </a: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E9C6CE9D-900D-4DE3-AAB7-50648F5F0502}" type="slidenum">
              <a:rPr lang="en-US"/>
              <a:pPr>
                <a:defRPr/>
              </a:pPr>
              <a:t>‹#›</a:t>
            </a:fld>
            <a:r>
              <a:rPr lang="en-US" dirty="0"/>
              <a:t>  OF 11</a:t>
            </a: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50"/>
          <p:cNvSpPr>
            <a:spLocks noGrp="1" noChangeArrowheads="1"/>
          </p:cNvSpPr>
          <p:nvPr>
            <p:ph type="sldNum" sz="quarter" idx="10"/>
          </p:nvPr>
        </p:nvSpPr>
        <p:spPr>
          <a:ln/>
        </p:spPr>
        <p:txBody>
          <a:bodyPr/>
          <a:lstStyle>
            <a:lvl1pPr>
              <a:defRPr/>
            </a:lvl1pPr>
          </a:lstStyle>
          <a:p>
            <a:pPr>
              <a:defRPr/>
            </a:pPr>
            <a:fld id="{B658AF36-7E29-449E-A30B-D7E64D542983}" type="slidenum">
              <a:rPr lang="en-US"/>
              <a:pPr>
                <a:defRPr/>
              </a:pPr>
              <a:t>‹#›</a:t>
            </a:fld>
            <a:r>
              <a:rPr lang="en-US" dirty="0"/>
              <a:t>  OF 11</a:t>
            </a: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DFB38302-8450-425C-991F-9AC46838F55C}" type="slidenum">
              <a:rPr lang="en-US"/>
              <a:pPr>
                <a:defRPr/>
              </a:pPr>
              <a:t>‹#›</a:t>
            </a:fld>
            <a:r>
              <a:rPr lang="en-US" dirty="0"/>
              <a:t>  OF 11</a:t>
            </a: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0"/>
          <p:cNvSpPr>
            <a:spLocks noGrp="1" noChangeArrowheads="1"/>
          </p:cNvSpPr>
          <p:nvPr>
            <p:ph type="sldNum" sz="quarter" idx="10"/>
          </p:nvPr>
        </p:nvSpPr>
        <p:spPr>
          <a:ln/>
        </p:spPr>
        <p:txBody>
          <a:bodyPr/>
          <a:lstStyle>
            <a:lvl1pPr>
              <a:defRPr/>
            </a:lvl1pPr>
          </a:lstStyle>
          <a:p>
            <a:pPr>
              <a:defRPr/>
            </a:pPr>
            <a:fld id="{E7B0402C-4986-4BC1-9F86-C92C4E806BA6}" type="slidenum">
              <a:rPr lang="en-US"/>
              <a:pPr>
                <a:defRPr/>
              </a:pPr>
              <a:t>‹#›</a:t>
            </a:fld>
            <a:r>
              <a:rPr lang="en-US" dirty="0"/>
              <a:t>  OF 11</a:t>
            </a: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0"/>
          <p:cNvSpPr>
            <a:spLocks noGrp="1" noChangeArrowheads="1"/>
          </p:cNvSpPr>
          <p:nvPr>
            <p:ph type="sldNum" sz="quarter" idx="10"/>
          </p:nvPr>
        </p:nvSpPr>
        <p:spPr>
          <a:ln/>
        </p:spPr>
        <p:txBody>
          <a:bodyPr/>
          <a:lstStyle>
            <a:lvl1pPr>
              <a:defRPr/>
            </a:lvl1pPr>
          </a:lstStyle>
          <a:p>
            <a:pPr>
              <a:defRPr/>
            </a:pPr>
            <a:fld id="{CBD45E62-33CD-4771-9A0B-F14E9A7C8745}" type="slidenum">
              <a:rPr lang="en-US"/>
              <a:pPr>
                <a:defRPr/>
              </a:pPr>
              <a:t>‹#›</a:t>
            </a:fld>
            <a:r>
              <a:rPr lang="en-US" dirty="0"/>
              <a:t>  OF 11</a:t>
            </a: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0"/>
          <p:cNvSpPr>
            <a:spLocks noGrp="1" noChangeArrowheads="1"/>
          </p:cNvSpPr>
          <p:nvPr>
            <p:ph type="sldNum" sz="quarter" idx="10"/>
          </p:nvPr>
        </p:nvSpPr>
        <p:spPr>
          <a:ln/>
        </p:spPr>
        <p:txBody>
          <a:bodyPr/>
          <a:lstStyle>
            <a:lvl1pPr>
              <a:defRPr/>
            </a:lvl1pPr>
          </a:lstStyle>
          <a:p>
            <a:pPr>
              <a:defRPr/>
            </a:pPr>
            <a:fld id="{75C222B0-631E-43FA-987E-F38EB0C48105}" type="slidenum">
              <a:rPr lang="en-US"/>
              <a:pPr>
                <a:defRPr/>
              </a:pPr>
              <a:t>‹#›</a:t>
            </a:fld>
            <a:r>
              <a:rPr lang="en-US" dirty="0"/>
              <a:t>  OF 11</a:t>
            </a: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350"/>
          <p:cNvSpPr>
            <a:spLocks noGrp="1" noChangeArrowheads="1"/>
          </p:cNvSpPr>
          <p:nvPr>
            <p:ph type="sldNum" sz="quarter" idx="10"/>
          </p:nvPr>
        </p:nvSpPr>
        <p:spPr>
          <a:ln/>
        </p:spPr>
        <p:txBody>
          <a:bodyPr/>
          <a:lstStyle>
            <a:lvl1pPr>
              <a:defRPr/>
            </a:lvl1pPr>
          </a:lstStyle>
          <a:p>
            <a:pPr>
              <a:defRPr/>
            </a:pPr>
            <a:fld id="{466C35BB-D94C-46D3-B7FA-5ABC6F757D76}" type="slidenum">
              <a:rPr lang="en-US"/>
              <a:pPr>
                <a:defRPr/>
              </a:pPr>
              <a:t>‹#›</a:t>
            </a:fld>
            <a:r>
              <a:rPr lang="en-US" dirty="0"/>
              <a:t>  OF 11</a:t>
            </a: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0"/>
          <p:cNvSpPr>
            <a:spLocks noGrp="1" noChangeArrowheads="1"/>
          </p:cNvSpPr>
          <p:nvPr>
            <p:ph type="sldNum" sz="quarter" idx="10"/>
          </p:nvPr>
        </p:nvSpPr>
        <p:spPr>
          <a:ln/>
        </p:spPr>
        <p:txBody>
          <a:bodyPr/>
          <a:lstStyle>
            <a:lvl1pPr>
              <a:defRPr/>
            </a:lvl1pPr>
          </a:lstStyle>
          <a:p>
            <a:pPr>
              <a:defRPr/>
            </a:pPr>
            <a:fld id="{571BAF8C-1920-4946-9EEB-446586518532}" type="slidenum">
              <a:rPr lang="en-US"/>
              <a:pPr>
                <a:defRPr/>
              </a:pPr>
              <a:t>‹#›</a:t>
            </a:fld>
            <a:r>
              <a:rPr lang="en-US" dirty="0"/>
              <a:t>  OF 11</a:t>
            </a: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F48DC021-5748-459D-B85B-392ABE541935}" type="slidenum">
              <a:rPr lang="en-US"/>
              <a:pPr>
                <a:defRPr/>
              </a:pPr>
              <a:t>‹#›</a:t>
            </a:fld>
            <a:r>
              <a:rPr lang="en-US" dirty="0"/>
              <a:t>  OF 11</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xfrm>
            <a:off x="4248150" y="6629400"/>
            <a:ext cx="1009650" cy="342900"/>
          </a:xfrm>
          <a:prstGeom prst="rect">
            <a:avLst/>
          </a:prstGeom>
          <a:ln/>
        </p:spPr>
        <p:txBody>
          <a:bodyPr/>
          <a:lstStyle>
            <a:lvl1pPr>
              <a:defRPr/>
            </a:lvl1pPr>
          </a:lstStyle>
          <a:p>
            <a:pPr>
              <a:defRPr/>
            </a:pPr>
            <a:fld id="{7FC5FD99-42CE-4939-B312-B41EB7A5F642}" type="slidenum">
              <a:rPr lang="en-US"/>
              <a:pPr>
                <a:defRPr/>
              </a:pPr>
              <a:t>‹#›</a:t>
            </a:fld>
            <a:r>
              <a:rPr lang="en-US" dirty="0"/>
              <a:t>  OF 11</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ln/>
        </p:spPr>
        <p:txBody>
          <a:bodyPr/>
          <a:lstStyle>
            <a:lvl1pPr>
              <a:defRPr/>
            </a:lvl1pPr>
          </a:lstStyle>
          <a:p>
            <a:pPr>
              <a:defRPr/>
            </a:pPr>
            <a:fld id="{EA402B73-359D-47E8-8B13-1F9CEDEA2B54}" type="slidenum">
              <a:rPr lang="en-US"/>
              <a:pPr>
                <a:defRPr/>
              </a:pPr>
              <a:t>‹#›</a:t>
            </a:fld>
            <a:r>
              <a:rPr lang="en-US" dirty="0"/>
              <a:t>  OF 11</a:t>
            </a: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BA4B2141-3611-4058-9D86-8115F979A49A}" type="slidenum">
              <a:rPr lang="en-US"/>
              <a:pPr>
                <a:defRPr/>
              </a:pPr>
              <a:t>‹#›</a:t>
            </a:fld>
            <a:r>
              <a:rPr lang="en-US" dirty="0"/>
              <a:t>  OF 11</a:t>
            </a: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25B602B9-282D-4379-968D-FFADC2335652}" type="slidenum">
              <a:rPr lang="en-US"/>
              <a:pPr>
                <a:defRPr/>
              </a:pPr>
              <a:t>‹#›</a:t>
            </a:fld>
            <a:r>
              <a:rPr lang="en-US" dirty="0"/>
              <a:t>  OF 11</a:t>
            </a: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50"/>
          <p:cNvSpPr>
            <a:spLocks noGrp="1" noChangeArrowheads="1"/>
          </p:cNvSpPr>
          <p:nvPr>
            <p:ph type="sldNum" sz="quarter" idx="10"/>
          </p:nvPr>
        </p:nvSpPr>
        <p:spPr>
          <a:ln/>
        </p:spPr>
        <p:txBody>
          <a:bodyPr/>
          <a:lstStyle>
            <a:lvl1pPr>
              <a:defRPr/>
            </a:lvl1pPr>
          </a:lstStyle>
          <a:p>
            <a:pPr>
              <a:defRPr/>
            </a:pPr>
            <a:fld id="{78F30434-2831-4E20-986C-32916164B25C}" type="slidenum">
              <a:rPr lang="en-US"/>
              <a:pPr>
                <a:defRPr/>
              </a:pPr>
              <a:t>‹#›</a:t>
            </a:fld>
            <a:r>
              <a:rPr lang="en-US" dirty="0"/>
              <a:t>  OF 11</a:t>
            </a: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ln/>
        </p:spPr>
        <p:txBody>
          <a:bodyPr/>
          <a:lstStyle>
            <a:lvl1pPr>
              <a:defRPr/>
            </a:lvl1pPr>
          </a:lstStyle>
          <a:p>
            <a:pPr>
              <a:defRPr/>
            </a:pPr>
            <a:fld id="{73314694-C0A9-4304-BD41-5AA4A5D2DE13}" type="slidenum">
              <a:rPr lang="en-US"/>
              <a:pPr>
                <a:defRPr/>
              </a:pPr>
              <a:t>‹#›</a:t>
            </a:fld>
            <a:r>
              <a:rPr lang="en-US" dirty="0"/>
              <a:t>  OF 11</a:t>
            </a: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0"/>
          <p:cNvSpPr>
            <a:spLocks noGrp="1" noChangeArrowheads="1"/>
          </p:cNvSpPr>
          <p:nvPr>
            <p:ph type="sldNum" sz="quarter" idx="10"/>
          </p:nvPr>
        </p:nvSpPr>
        <p:spPr>
          <a:ln/>
        </p:spPr>
        <p:txBody>
          <a:bodyPr/>
          <a:lstStyle>
            <a:lvl1pPr>
              <a:defRPr/>
            </a:lvl1pPr>
          </a:lstStyle>
          <a:p>
            <a:pPr>
              <a:defRPr/>
            </a:pPr>
            <a:fld id="{129D463A-6FB4-4461-8705-1ADAE3F2051C}" type="slidenum">
              <a:rPr lang="en-US"/>
              <a:pPr>
                <a:defRPr/>
              </a:pPr>
              <a:t>‹#›</a:t>
            </a:fld>
            <a:r>
              <a:rPr lang="en-US" dirty="0"/>
              <a:t>  OF 11</a:t>
            </a: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0"/>
          <p:cNvSpPr>
            <a:spLocks noGrp="1" noChangeArrowheads="1"/>
          </p:cNvSpPr>
          <p:nvPr>
            <p:ph type="sldNum" sz="quarter" idx="10"/>
          </p:nvPr>
        </p:nvSpPr>
        <p:spPr>
          <a:ln/>
        </p:spPr>
        <p:txBody>
          <a:bodyPr/>
          <a:lstStyle>
            <a:lvl1pPr>
              <a:defRPr/>
            </a:lvl1pPr>
          </a:lstStyle>
          <a:p>
            <a:pPr>
              <a:defRPr/>
            </a:pPr>
            <a:fld id="{3FFA0A51-E422-4D4D-B585-29B59A250579}" type="slidenum">
              <a:rPr lang="en-US"/>
              <a:pPr>
                <a:defRPr/>
              </a:pPr>
              <a:t>‹#›</a:t>
            </a:fld>
            <a:r>
              <a:rPr lang="en-US" dirty="0"/>
              <a:t>  OF 11</a:t>
            </a: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0"/>
          <p:cNvSpPr>
            <a:spLocks noGrp="1" noChangeArrowheads="1"/>
          </p:cNvSpPr>
          <p:nvPr>
            <p:ph type="sldNum" sz="quarter" idx="10"/>
          </p:nvPr>
        </p:nvSpPr>
        <p:spPr>
          <a:ln/>
        </p:spPr>
        <p:txBody>
          <a:bodyPr/>
          <a:lstStyle>
            <a:lvl1pPr>
              <a:defRPr/>
            </a:lvl1pPr>
          </a:lstStyle>
          <a:p>
            <a:pPr>
              <a:defRPr/>
            </a:pPr>
            <a:fld id="{0E230563-2E4E-42A0-B206-27319078288D}" type="slidenum">
              <a:rPr lang="en-US"/>
              <a:pPr>
                <a:defRPr/>
              </a:pPr>
              <a:t>‹#›</a:t>
            </a:fld>
            <a:r>
              <a:rPr lang="en-US" dirty="0"/>
              <a:t>  OF 11</a:t>
            </a: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350"/>
          <p:cNvSpPr>
            <a:spLocks noGrp="1" noChangeArrowheads="1"/>
          </p:cNvSpPr>
          <p:nvPr>
            <p:ph type="sldNum" sz="quarter" idx="10"/>
          </p:nvPr>
        </p:nvSpPr>
        <p:spPr>
          <a:ln/>
        </p:spPr>
        <p:txBody>
          <a:bodyPr/>
          <a:lstStyle>
            <a:lvl1pPr>
              <a:defRPr/>
            </a:lvl1pPr>
          </a:lstStyle>
          <a:p>
            <a:pPr>
              <a:defRPr/>
            </a:pPr>
            <a:fld id="{47A9569B-DDB8-4CC1-9243-24F17BDB832F}" type="slidenum">
              <a:rPr lang="en-US"/>
              <a:pPr>
                <a:defRPr/>
              </a:pPr>
              <a:t>‹#›</a:t>
            </a:fld>
            <a:r>
              <a:rPr lang="en-US" dirty="0"/>
              <a:t>  OF 11</a:t>
            </a: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0"/>
          <p:cNvSpPr>
            <a:spLocks noGrp="1" noChangeArrowheads="1"/>
          </p:cNvSpPr>
          <p:nvPr>
            <p:ph type="sldNum" sz="quarter" idx="10"/>
          </p:nvPr>
        </p:nvSpPr>
        <p:spPr>
          <a:ln/>
        </p:spPr>
        <p:txBody>
          <a:bodyPr/>
          <a:lstStyle>
            <a:lvl1pPr>
              <a:defRPr/>
            </a:lvl1pPr>
          </a:lstStyle>
          <a:p>
            <a:pPr>
              <a:defRPr/>
            </a:pPr>
            <a:fld id="{6DC37D82-36D8-45A3-9E61-5FF19515DE2C}" type="slidenum">
              <a:rPr lang="en-US"/>
              <a:pPr>
                <a:defRPr/>
              </a:pPr>
              <a:t>‹#›</a:t>
            </a:fld>
            <a:r>
              <a:rPr lang="en-US" dirty="0"/>
              <a:t>  OF 11</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image" Target="../media/image1.emf"/><Relationship Id="rId20"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9.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10.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0.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9.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11.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10.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9.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12.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10.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13.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image" Target="../media/image10.png"/><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image" Target="../media/image9.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9.jpe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4.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image" Target="../media/image10.png"/></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vmlDrawing" Target="../drawings/vmlDrawing7.vml"/><Relationship Id="rId1" Type="http://schemas.openxmlformats.org/officeDocument/2006/relationships/theme" Target="../theme/theme15.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oleObject" Target="../embeddings/oleObject7.bin"/></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vmlDrawing" Target="../drawings/vmlDrawing8.vml"/><Relationship Id="rId1" Type="http://schemas.openxmlformats.org/officeDocument/2006/relationships/theme" Target="../theme/theme16.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oleObject" Target="../embeddings/oleObject8.bin"/></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9.jpe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7.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image" Target="../media/image10.png"/><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image" Target="../media/image16.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9.jpe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8.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image" Target="../media/image10.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image" Target="../media/image9.jpeg"/><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9.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image" Target="../media/image10.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vmlDrawing" Target="../drawings/vmlDrawing1.vml"/><Relationship Id="rId1" Type="http://schemas.openxmlformats.org/officeDocument/2006/relationships/theme" Target="../theme/theme2.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oleObject" Target="../embeddings/oleObject1.bin"/></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image" Target="../media/image17.jpeg"/><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20.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image" Target="../media/image10.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image" Target="../media/image18.jpeg"/><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21.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5" Type="http://schemas.openxmlformats.org/officeDocument/2006/relationships/image" Target="../media/image10.png"/><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image" Target="../media/image16.jpe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image" Target="../media/image18.jpeg"/><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22.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5" Type="http://schemas.openxmlformats.org/officeDocument/2006/relationships/image" Target="../media/image10.png"/><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image" Target="../media/image16.jpe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image" Target="../media/image9.jpeg"/><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23.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image" Target="../media/image10.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image" Target="../media/image9.jpeg"/><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24.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image" Target="../media/image10.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6" Type="http://schemas.openxmlformats.org/officeDocument/2006/relationships/image" Target="../media/image20.png"/><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5" Type="http://schemas.openxmlformats.org/officeDocument/2006/relationships/image" Target="../media/image19.jpeg"/><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image" Target="../media/image22.jpeg"/><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26.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5" Type="http://schemas.openxmlformats.org/officeDocument/2006/relationships/image" Target="../media/image10.png"/><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image" Target="../media/image16.jpe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image" Target="../media/image22.jpeg"/><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27.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5" Type="http://schemas.openxmlformats.org/officeDocument/2006/relationships/image" Target="../media/image10.png"/><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image" Target="../media/image16.jpe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image" Target="../media/image23.jpeg"/><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8.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image" Target="../media/image24.jpe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34.xml"/><Relationship Id="rId13" Type="http://schemas.openxmlformats.org/officeDocument/2006/relationships/image" Target="../media/image9.jpeg"/><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9.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 Id="rId14" Type="http://schemas.openxmlformats.org/officeDocument/2006/relationships/image" Target="../media/image10.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vmlDrawing" Target="../drawings/vmlDrawing2.vml"/><Relationship Id="rId1" Type="http://schemas.openxmlformats.org/officeDocument/2006/relationships/theme" Target="../theme/theme3.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oleObject" Target="../embeddings/oleObject2.bin"/></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image" Target="../media/image9.jpeg"/><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30.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 Id="rId14" Type="http://schemas.openxmlformats.org/officeDocument/2006/relationships/image" Target="../media/image10.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56.xml"/><Relationship Id="rId13" Type="http://schemas.openxmlformats.org/officeDocument/2006/relationships/image" Target="../media/image9.jpeg"/><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31.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 Id="rId14" Type="http://schemas.openxmlformats.org/officeDocument/2006/relationships/image" Target="../media/image10.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67.xml"/><Relationship Id="rId13" Type="http://schemas.openxmlformats.org/officeDocument/2006/relationships/image" Target="../media/image22.jpeg"/><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32.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5" Type="http://schemas.openxmlformats.org/officeDocument/2006/relationships/image" Target="../media/image10.png"/><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 Id="rId14" Type="http://schemas.openxmlformats.org/officeDocument/2006/relationships/image" Target="../media/image16.jpe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image" Target="../media/image22.jpeg"/><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33.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5" Type="http://schemas.openxmlformats.org/officeDocument/2006/relationships/image" Target="../media/image10.png"/><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 Id="rId14" Type="http://schemas.openxmlformats.org/officeDocument/2006/relationships/image" Target="../media/image16.jpeg"/></Relationships>
</file>

<file path=ppt/slideMasters/_rels/slideMaster34.xml.rels><?xml version="1.0" encoding="UTF-8" standalone="yes"?>
<Relationships xmlns="http://schemas.openxmlformats.org/package/2006/relationships"><Relationship Id="rId8" Type="http://schemas.openxmlformats.org/officeDocument/2006/relationships/theme" Target="../theme/theme34.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image" Target="../media/image27.png"/><Relationship Id="rId5" Type="http://schemas.openxmlformats.org/officeDocument/2006/relationships/slideLayout" Target="../slideLayouts/slideLayout286.xml"/><Relationship Id="rId10" Type="http://schemas.openxmlformats.org/officeDocument/2006/relationships/image" Target="../media/image26.png"/><Relationship Id="rId4" Type="http://schemas.openxmlformats.org/officeDocument/2006/relationships/slideLayout" Target="../slideLayouts/slideLayout285.xml"/><Relationship Id="rId9" Type="http://schemas.openxmlformats.org/officeDocument/2006/relationships/image" Target="../media/image25.png"/></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22.jpe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35.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5" Type="http://schemas.openxmlformats.org/officeDocument/2006/relationships/image" Target="../media/image10.png"/><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 Id="rId14" Type="http://schemas.openxmlformats.org/officeDocument/2006/relationships/image" Target="../media/image16.jpe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vmlDrawing" Target="../drawings/vmlDrawing3.vml"/><Relationship Id="rId1" Type="http://schemas.openxmlformats.org/officeDocument/2006/relationships/theme" Target="../theme/theme4.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oleObject" Target="../embeddings/oleObject3.bin"/></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vmlDrawing" Target="../drawings/vmlDrawing4.vml"/><Relationship Id="rId1" Type="http://schemas.openxmlformats.org/officeDocument/2006/relationships/theme" Target="../theme/theme5.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oleObject" Target="../embeddings/oleObject4.bin"/></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vmlDrawing" Target="../drawings/vmlDrawing5.vml"/><Relationship Id="rId1" Type="http://schemas.openxmlformats.org/officeDocument/2006/relationships/theme" Target="../theme/theme6.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oleObject" Target="../embeddings/oleObject5.bin"/></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9.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0.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vmlDrawing" Target="../drawings/vmlDrawing6.vml"/><Relationship Id="rId1" Type="http://schemas.openxmlformats.org/officeDocument/2006/relationships/theme" Target="../theme/theme8.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oleObject" Target="../embeddings/oleObject6.bin"/></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9.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9.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16"/>
          <a:srcRect t="-1" b="11873"/>
          <a:stretch/>
        </p:blipFill>
        <p:spPr>
          <a:xfrm flipH="1" flipV="1">
            <a:off x="-4396" y="0"/>
            <a:ext cx="9148394" cy="882650"/>
          </a:xfrm>
          <a:prstGeom prst="rect">
            <a:avLst/>
          </a:prstGeom>
        </p:spPr>
      </p:pic>
      <p:pic>
        <p:nvPicPr>
          <p:cNvPr id="16" name="Picture 15"/>
          <p:cNvPicPr>
            <a:picLocks noChangeAspect="1"/>
          </p:cNvPicPr>
          <p:nvPr userDrawn="1"/>
        </p:nvPicPr>
        <p:blipFill rotWithShape="1">
          <a:blip r:embed="rId17"/>
          <a:srcRect t="28484" b="-1"/>
          <a:stretch/>
        </p:blipFill>
        <p:spPr>
          <a:xfrm>
            <a:off x="0" y="6413956"/>
            <a:ext cx="9144000" cy="436670"/>
          </a:xfrm>
          <a:prstGeom prst="rect">
            <a:avLst/>
          </a:prstGeom>
        </p:spPr>
      </p:pic>
      <p:grpSp>
        <p:nvGrpSpPr>
          <p:cNvPr id="17" name="Group 16"/>
          <p:cNvGrpSpPr/>
          <p:nvPr userDrawn="1"/>
        </p:nvGrpSpPr>
        <p:grpSpPr>
          <a:xfrm>
            <a:off x="151897" y="232820"/>
            <a:ext cx="956178" cy="463336"/>
            <a:chOff x="8081301" y="6080974"/>
            <a:chExt cx="956178" cy="463336"/>
          </a:xfrm>
        </p:grpSpPr>
        <p:grpSp>
          <p:nvGrpSpPr>
            <p:cNvPr id="18" name="Group 17"/>
            <p:cNvGrpSpPr/>
            <p:nvPr userDrawn="1"/>
          </p:nvGrpSpPr>
          <p:grpSpPr>
            <a:xfrm>
              <a:off x="8511257" y="6080974"/>
              <a:ext cx="526222" cy="435185"/>
              <a:chOff x="8503764" y="6062881"/>
              <a:chExt cx="526222" cy="435185"/>
            </a:xfrm>
          </p:grpSpPr>
          <p:cxnSp>
            <p:nvCxnSpPr>
              <p:cNvPr id="20" name="Straight Connector 19"/>
              <p:cNvCxnSpPr/>
              <p:nvPr/>
            </p:nvCxnSpPr>
            <p:spPr>
              <a:xfrm>
                <a:off x="8503764" y="6062881"/>
                <a:ext cx="0" cy="435185"/>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21" name="Picture 20" descr="IMCOM.pn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585280" y="6062881"/>
                <a:ext cx="444706" cy="414134"/>
              </a:xfrm>
              <a:prstGeom prst="rect">
                <a:avLst/>
              </a:prstGeom>
            </p:spPr>
          </p:pic>
        </p:grpSp>
        <p:pic>
          <p:nvPicPr>
            <p:cNvPr id="19" name="Picture 18"/>
            <p:cNvPicPr>
              <a:picLocks noChangeAspect="1"/>
            </p:cNvPicPr>
            <p:nvPr userDrawn="1"/>
          </p:nvPicPr>
          <p:blipFill>
            <a:blip r:embed="rId19"/>
            <a:stretch>
              <a:fillRect/>
            </a:stretch>
          </p:blipFill>
          <p:spPr>
            <a:xfrm>
              <a:off x="8081301" y="6080974"/>
              <a:ext cx="341406" cy="463336"/>
            </a:xfrm>
            <a:prstGeom prst="rect">
              <a:avLst/>
            </a:prstGeom>
          </p:spPr>
        </p:pic>
      </p:grpSp>
      <p:sp>
        <p:nvSpPr>
          <p:cNvPr id="354" name="Rectangle 353"/>
          <p:cNvSpPr>
            <a:spLocks noChangeArrowheads="1"/>
          </p:cNvSpPr>
          <p:nvPr userDrawn="1"/>
        </p:nvSpPr>
        <p:spPr bwMode="auto">
          <a:xfrm>
            <a:off x="76199" y="6642556"/>
            <a:ext cx="569155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b="1" dirty="0">
                <a:solidFill>
                  <a:srgbClr val="000000"/>
                </a:solidFill>
              </a:rPr>
              <a:t>Michael</a:t>
            </a:r>
            <a:r>
              <a:rPr lang="en-US" altLang="en-US" sz="800" b="1" baseline="0" dirty="0">
                <a:solidFill>
                  <a:srgbClr val="000000"/>
                </a:solidFill>
              </a:rPr>
              <a:t> Magar</a:t>
            </a:r>
            <a:r>
              <a:rPr lang="en-US" altLang="en-US" sz="800" b="1" dirty="0">
                <a:solidFill>
                  <a:srgbClr val="000000"/>
                </a:solidFill>
              </a:rPr>
              <a:t>, 785-239-0866 (DSN 520-0866) michael.a.magar.civ@mail.mil</a:t>
            </a:r>
          </a:p>
        </p:txBody>
      </p:sp>
      <p:sp>
        <p:nvSpPr>
          <p:cNvPr id="22" name="TextBox 21"/>
          <p:cNvSpPr txBox="1"/>
          <p:nvPr userDrawn="1"/>
        </p:nvSpPr>
        <p:spPr>
          <a:xfrm>
            <a:off x="3367455" y="6413956"/>
            <a:ext cx="2400300" cy="21544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dirty="0">
                <a:latin typeface="Arial" panose="020B0604020202020204" pitchFamily="34" charset="0"/>
                <a:ea typeface="+mn-ea"/>
                <a:cs typeface="Arial" panose="020B0604020202020204" pitchFamily="34" charset="0"/>
              </a:rPr>
              <a:t>UNCLASSIFIED</a:t>
            </a:r>
            <a:endParaRPr lang="en-US" sz="800" b="0" baseline="0" dirty="0">
              <a:latin typeface="Arial" panose="020B0604020202020204" pitchFamily="34" charset="0"/>
              <a:ea typeface="+mn-ea"/>
              <a:cs typeface="Arial" panose="020B0604020202020204" pitchFamily="34" charset="0"/>
            </a:endParaRPr>
          </a:p>
        </p:txBody>
      </p:sp>
      <p:grpSp>
        <p:nvGrpSpPr>
          <p:cNvPr id="3" name="Group 2"/>
          <p:cNvGrpSpPr/>
          <p:nvPr userDrawn="1"/>
        </p:nvGrpSpPr>
        <p:grpSpPr>
          <a:xfrm>
            <a:off x="7858527" y="76200"/>
            <a:ext cx="1209273" cy="982767"/>
            <a:chOff x="8027191" y="149458"/>
            <a:chExt cx="1173961" cy="982767"/>
          </a:xfrm>
        </p:grpSpPr>
        <p:sp>
          <p:nvSpPr>
            <p:cNvPr id="2" name="TextBox 1"/>
            <p:cNvSpPr txBox="1"/>
            <p:nvPr userDrawn="1"/>
          </p:nvSpPr>
          <p:spPr>
            <a:xfrm>
              <a:off x="8027191" y="916781"/>
              <a:ext cx="1173961" cy="215444"/>
            </a:xfrm>
            <a:prstGeom prst="rect">
              <a:avLst/>
            </a:prstGeom>
            <a:noFill/>
          </p:spPr>
          <p:txBody>
            <a:bodyPr wrap="square" rtlCol="0">
              <a:spAutoFit/>
            </a:bodyPr>
            <a:lstStyle/>
            <a:p>
              <a:pPr algn="ctr"/>
              <a:r>
                <a:rPr lang="en-US" sz="800" b="1" dirty="0"/>
                <a:t>USAG FORT</a:t>
              </a:r>
              <a:r>
                <a:rPr lang="en-US" sz="800" b="1" baseline="0" dirty="0"/>
                <a:t> RILEY</a:t>
              </a:r>
              <a:endParaRPr lang="en-US" sz="800" b="1" dirty="0"/>
            </a:p>
          </p:txBody>
        </p:sp>
        <p:pic>
          <p:nvPicPr>
            <p:cNvPr id="23" name="Picture 750" descr="INSTALLATION MANAGEMENT ACTIVITY-DUI-COLOR"/>
            <p:cNvPicPr preferRelativeResize="0">
              <a:picLocks noChangeAspect="1" noChangeArrowheads="1"/>
            </p:cNvPicPr>
            <p:nvPr userDrawn="1"/>
          </p:nvPicPr>
          <p:blipFill>
            <a:blip r:embed="rId20" cstate="print">
              <a:clrChange>
                <a:clrFrom>
                  <a:srgbClr val="FFFFFF"/>
                </a:clrFrom>
                <a:clrTo>
                  <a:srgbClr val="FFFFFF">
                    <a:alpha val="0"/>
                  </a:srgbClr>
                </a:clrTo>
              </a:clrChange>
            </a:blip>
            <a:srcRect/>
            <a:stretch>
              <a:fillRect/>
            </a:stretch>
          </p:blipFill>
          <p:spPr bwMode="auto">
            <a:xfrm>
              <a:off x="8153395" y="149458"/>
              <a:ext cx="876935" cy="779498"/>
            </a:xfrm>
            <a:prstGeom prst="rect">
              <a:avLst/>
            </a:prstGeom>
            <a:noFill/>
            <a:ln w="9525">
              <a:noFill/>
              <a:miter lim="800000"/>
              <a:headEnd/>
              <a:tailEnd/>
            </a:ln>
          </p:spPr>
        </p:pic>
      </p:grpSp>
    </p:spTree>
  </p:cSld>
  <p:clrMap bg1="lt1" tx1="dk1" bg2="lt2" tx2="dk2" accent1="accent1" accent2="accent2" accent3="accent3" accent4="accent4" accent5="accent5" accent6="accent6" hlink="hlink" folHlink="folHlink"/>
  <p:sldLayoutIdLst>
    <p:sldLayoutId id="2147489774" r:id="rId1"/>
    <p:sldLayoutId id="2147489775" r:id="rId2"/>
    <p:sldLayoutId id="2147489776" r:id="rId3"/>
    <p:sldLayoutId id="2147489777" r:id="rId4"/>
    <p:sldLayoutId id="2147489778" r:id="rId5"/>
    <p:sldLayoutId id="2147489779" r:id="rId6"/>
    <p:sldLayoutId id="2147489780" r:id="rId7"/>
    <p:sldLayoutId id="2147489781" r:id="rId8"/>
    <p:sldLayoutId id="2147489782" r:id="rId9"/>
    <p:sldLayoutId id="2147489783" r:id="rId10"/>
    <p:sldLayoutId id="2147489784" r:id="rId11"/>
    <p:sldLayoutId id="2147490842" r:id="rId12"/>
    <p:sldLayoutId id="2147490843" r:id="rId13"/>
    <p:sldLayoutId id="2147490844" r:id="rId14"/>
  </p:sldLayoutIdLst>
  <p:hf hd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457200" y="6629400"/>
            <a:ext cx="8229600" cy="36471"/>
            <a:chOff x="189" y="283"/>
            <a:chExt cx="5348" cy="95"/>
          </a:xfrm>
          <a:solidFill>
            <a:schemeClr val="tx1"/>
          </a:solidFill>
        </p:grpSpPr>
        <p:grpSp>
          <p:nvGrpSpPr>
            <p:cNvPr id="3" name="Group 5"/>
            <p:cNvGrpSpPr>
              <a:grpSpLocks/>
            </p:cNvGrpSpPr>
            <p:nvPr/>
          </p:nvGrpSpPr>
          <p:grpSpPr bwMode="auto">
            <a:xfrm>
              <a:off x="189" y="283"/>
              <a:ext cx="5348" cy="95"/>
              <a:chOff x="189" y="283"/>
              <a:chExt cx="5348" cy="95"/>
            </a:xfrm>
            <a:grpFill/>
          </p:grpSpPr>
          <p:grpSp>
            <p:nvGrpSpPr>
              <p:cNvPr id="4" name="Group 6"/>
              <p:cNvGrpSpPr>
                <a:grpSpLocks/>
              </p:cNvGrpSpPr>
              <p:nvPr/>
            </p:nvGrpSpPr>
            <p:grpSpPr bwMode="auto">
              <a:xfrm>
                <a:off x="189" y="283"/>
                <a:ext cx="3145" cy="95"/>
                <a:chOff x="189" y="283"/>
                <a:chExt cx="3145" cy="95"/>
              </a:xfrm>
              <a:grpFill/>
            </p:grpSpPr>
            <p:sp>
              <p:nvSpPr>
                <p:cNvPr id="18439" name="Rectangle 7"/>
                <p:cNvSpPr>
                  <a:spLocks noChangeArrowheads="1"/>
                </p:cNvSpPr>
                <p:nvPr/>
              </p:nvSpPr>
              <p:spPr bwMode="auto">
                <a:xfrm>
                  <a:off x="18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0" name="Rectangle 8"/>
                <p:cNvSpPr>
                  <a:spLocks noChangeArrowheads="1"/>
                </p:cNvSpPr>
                <p:nvPr/>
              </p:nvSpPr>
              <p:spPr bwMode="auto">
                <a:xfrm>
                  <a:off x="20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1" name="Rectangle 9"/>
                <p:cNvSpPr>
                  <a:spLocks noChangeArrowheads="1"/>
                </p:cNvSpPr>
                <p:nvPr/>
              </p:nvSpPr>
              <p:spPr bwMode="auto">
                <a:xfrm>
                  <a:off x="2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2" name="Rectangle 10"/>
                <p:cNvSpPr>
                  <a:spLocks noChangeArrowheads="1"/>
                </p:cNvSpPr>
                <p:nvPr/>
              </p:nvSpPr>
              <p:spPr bwMode="auto">
                <a:xfrm>
                  <a:off x="2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3" name="Rectangle 11"/>
                <p:cNvSpPr>
                  <a:spLocks noChangeArrowheads="1"/>
                </p:cNvSpPr>
                <p:nvPr/>
              </p:nvSpPr>
              <p:spPr bwMode="auto">
                <a:xfrm>
                  <a:off x="2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4" name="Rectangle 12"/>
                <p:cNvSpPr>
                  <a:spLocks noChangeArrowheads="1"/>
                </p:cNvSpPr>
                <p:nvPr/>
              </p:nvSpPr>
              <p:spPr bwMode="auto">
                <a:xfrm>
                  <a:off x="26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5" name="Rectangle 13"/>
                <p:cNvSpPr>
                  <a:spLocks noChangeArrowheads="1"/>
                </p:cNvSpPr>
                <p:nvPr/>
              </p:nvSpPr>
              <p:spPr bwMode="auto">
                <a:xfrm>
                  <a:off x="2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6" name="Rectangle 14"/>
                <p:cNvSpPr>
                  <a:spLocks noChangeArrowheads="1"/>
                </p:cNvSpPr>
                <p:nvPr/>
              </p:nvSpPr>
              <p:spPr bwMode="auto">
                <a:xfrm>
                  <a:off x="2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7" name="Rectangle 15"/>
                <p:cNvSpPr>
                  <a:spLocks noChangeArrowheads="1"/>
                </p:cNvSpPr>
                <p:nvPr/>
              </p:nvSpPr>
              <p:spPr bwMode="auto">
                <a:xfrm>
                  <a:off x="31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8" name="Rectangle 16"/>
                <p:cNvSpPr>
                  <a:spLocks noChangeArrowheads="1"/>
                </p:cNvSpPr>
                <p:nvPr/>
              </p:nvSpPr>
              <p:spPr bwMode="auto">
                <a:xfrm>
                  <a:off x="3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9" name="Rectangle 17"/>
                <p:cNvSpPr>
                  <a:spLocks noChangeArrowheads="1"/>
                </p:cNvSpPr>
                <p:nvPr/>
              </p:nvSpPr>
              <p:spPr bwMode="auto">
                <a:xfrm>
                  <a:off x="3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0" name="Rectangle 18"/>
                <p:cNvSpPr>
                  <a:spLocks noChangeArrowheads="1"/>
                </p:cNvSpPr>
                <p:nvPr/>
              </p:nvSpPr>
              <p:spPr bwMode="auto">
                <a:xfrm>
                  <a:off x="3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1" name="Rectangle 19"/>
                <p:cNvSpPr>
                  <a:spLocks noChangeArrowheads="1"/>
                </p:cNvSpPr>
                <p:nvPr/>
              </p:nvSpPr>
              <p:spPr bwMode="auto">
                <a:xfrm>
                  <a:off x="37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2" name="Rectangle 20"/>
                <p:cNvSpPr>
                  <a:spLocks noChangeArrowheads="1"/>
                </p:cNvSpPr>
                <p:nvPr/>
              </p:nvSpPr>
              <p:spPr bwMode="auto">
                <a:xfrm>
                  <a:off x="3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3" name="Rectangle 21"/>
                <p:cNvSpPr>
                  <a:spLocks noChangeArrowheads="1"/>
                </p:cNvSpPr>
                <p:nvPr/>
              </p:nvSpPr>
              <p:spPr bwMode="auto">
                <a:xfrm>
                  <a:off x="40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4" name="Rectangle 22"/>
                <p:cNvSpPr>
                  <a:spLocks noChangeArrowheads="1"/>
                </p:cNvSpPr>
                <p:nvPr/>
              </p:nvSpPr>
              <p:spPr bwMode="auto">
                <a:xfrm>
                  <a:off x="4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5" name="Rectangle 23"/>
                <p:cNvSpPr>
                  <a:spLocks noChangeArrowheads="1"/>
                </p:cNvSpPr>
                <p:nvPr/>
              </p:nvSpPr>
              <p:spPr bwMode="auto">
                <a:xfrm>
                  <a:off x="44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6" name="Rectangle 24"/>
                <p:cNvSpPr>
                  <a:spLocks noChangeArrowheads="1"/>
                </p:cNvSpPr>
                <p:nvPr/>
              </p:nvSpPr>
              <p:spPr bwMode="auto">
                <a:xfrm>
                  <a:off x="4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7" name="Rectangle 25"/>
                <p:cNvSpPr>
                  <a:spLocks noChangeArrowheads="1"/>
                </p:cNvSpPr>
                <p:nvPr/>
              </p:nvSpPr>
              <p:spPr bwMode="auto">
                <a:xfrm>
                  <a:off x="4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8" name="Rectangle 26"/>
                <p:cNvSpPr>
                  <a:spLocks noChangeArrowheads="1"/>
                </p:cNvSpPr>
                <p:nvPr/>
              </p:nvSpPr>
              <p:spPr bwMode="auto">
                <a:xfrm>
                  <a:off x="4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9" name="Rectangle 27"/>
                <p:cNvSpPr>
                  <a:spLocks noChangeArrowheads="1"/>
                </p:cNvSpPr>
                <p:nvPr/>
              </p:nvSpPr>
              <p:spPr bwMode="auto">
                <a:xfrm>
                  <a:off x="5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0" name="Rectangle 28"/>
                <p:cNvSpPr>
                  <a:spLocks noChangeArrowheads="1"/>
                </p:cNvSpPr>
                <p:nvPr/>
              </p:nvSpPr>
              <p:spPr bwMode="auto">
                <a:xfrm>
                  <a:off x="5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1" name="Rectangle 29"/>
                <p:cNvSpPr>
                  <a:spLocks noChangeArrowheads="1"/>
                </p:cNvSpPr>
                <p:nvPr/>
              </p:nvSpPr>
              <p:spPr bwMode="auto">
                <a:xfrm>
                  <a:off x="5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2" name="Rectangle 30"/>
                <p:cNvSpPr>
                  <a:spLocks noChangeArrowheads="1"/>
                </p:cNvSpPr>
                <p:nvPr/>
              </p:nvSpPr>
              <p:spPr bwMode="auto">
                <a:xfrm>
                  <a:off x="55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3" name="Rectangle 31"/>
                <p:cNvSpPr>
                  <a:spLocks noChangeArrowheads="1"/>
                </p:cNvSpPr>
                <p:nvPr/>
              </p:nvSpPr>
              <p:spPr bwMode="auto">
                <a:xfrm>
                  <a:off x="56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4" name="Rectangle 32"/>
                <p:cNvSpPr>
                  <a:spLocks noChangeArrowheads="1"/>
                </p:cNvSpPr>
                <p:nvPr/>
              </p:nvSpPr>
              <p:spPr bwMode="auto">
                <a:xfrm>
                  <a:off x="5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5" name="Rectangle 33"/>
                <p:cNvSpPr>
                  <a:spLocks noChangeArrowheads="1"/>
                </p:cNvSpPr>
                <p:nvPr/>
              </p:nvSpPr>
              <p:spPr bwMode="auto">
                <a:xfrm>
                  <a:off x="5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6" name="Rectangle 34"/>
                <p:cNvSpPr>
                  <a:spLocks noChangeArrowheads="1"/>
                </p:cNvSpPr>
                <p:nvPr/>
              </p:nvSpPr>
              <p:spPr bwMode="auto">
                <a:xfrm>
                  <a:off x="61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7" name="Rectangle 35"/>
                <p:cNvSpPr>
                  <a:spLocks noChangeArrowheads="1"/>
                </p:cNvSpPr>
                <p:nvPr/>
              </p:nvSpPr>
              <p:spPr bwMode="auto">
                <a:xfrm>
                  <a:off x="6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8" name="Rectangle 36"/>
                <p:cNvSpPr>
                  <a:spLocks noChangeArrowheads="1"/>
                </p:cNvSpPr>
                <p:nvPr/>
              </p:nvSpPr>
              <p:spPr bwMode="auto">
                <a:xfrm>
                  <a:off x="6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9" name="Rectangle 37"/>
                <p:cNvSpPr>
                  <a:spLocks noChangeArrowheads="1"/>
                </p:cNvSpPr>
                <p:nvPr/>
              </p:nvSpPr>
              <p:spPr bwMode="auto">
                <a:xfrm>
                  <a:off x="6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0" name="Rectangle 38"/>
                <p:cNvSpPr>
                  <a:spLocks noChangeArrowheads="1"/>
                </p:cNvSpPr>
                <p:nvPr/>
              </p:nvSpPr>
              <p:spPr bwMode="auto">
                <a:xfrm>
                  <a:off x="67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1" name="Rectangle 39"/>
                <p:cNvSpPr>
                  <a:spLocks noChangeArrowheads="1"/>
                </p:cNvSpPr>
                <p:nvPr/>
              </p:nvSpPr>
              <p:spPr bwMode="auto">
                <a:xfrm>
                  <a:off x="6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2" name="Rectangle 40"/>
                <p:cNvSpPr>
                  <a:spLocks noChangeArrowheads="1"/>
                </p:cNvSpPr>
                <p:nvPr/>
              </p:nvSpPr>
              <p:spPr bwMode="auto">
                <a:xfrm>
                  <a:off x="70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3" name="Rectangle 41"/>
                <p:cNvSpPr>
                  <a:spLocks noChangeArrowheads="1"/>
                </p:cNvSpPr>
                <p:nvPr/>
              </p:nvSpPr>
              <p:spPr bwMode="auto">
                <a:xfrm>
                  <a:off x="7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4" name="Rectangle 42"/>
                <p:cNvSpPr>
                  <a:spLocks noChangeArrowheads="1"/>
                </p:cNvSpPr>
                <p:nvPr/>
              </p:nvSpPr>
              <p:spPr bwMode="auto">
                <a:xfrm>
                  <a:off x="7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5" name="Rectangle 43"/>
                <p:cNvSpPr>
                  <a:spLocks noChangeArrowheads="1"/>
                </p:cNvSpPr>
                <p:nvPr/>
              </p:nvSpPr>
              <p:spPr bwMode="auto">
                <a:xfrm>
                  <a:off x="7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6" name="Rectangle 44"/>
                <p:cNvSpPr>
                  <a:spLocks noChangeArrowheads="1"/>
                </p:cNvSpPr>
                <p:nvPr/>
              </p:nvSpPr>
              <p:spPr bwMode="auto">
                <a:xfrm>
                  <a:off x="7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7" name="Rectangle 45"/>
                <p:cNvSpPr>
                  <a:spLocks noChangeArrowheads="1"/>
                </p:cNvSpPr>
                <p:nvPr/>
              </p:nvSpPr>
              <p:spPr bwMode="auto">
                <a:xfrm>
                  <a:off x="78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8" name="Rectangle 46"/>
                <p:cNvSpPr>
                  <a:spLocks noChangeArrowheads="1"/>
                </p:cNvSpPr>
                <p:nvPr/>
              </p:nvSpPr>
              <p:spPr bwMode="auto">
                <a:xfrm>
                  <a:off x="8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9" name="Rectangle 47"/>
                <p:cNvSpPr>
                  <a:spLocks noChangeArrowheads="1"/>
                </p:cNvSpPr>
                <p:nvPr/>
              </p:nvSpPr>
              <p:spPr bwMode="auto">
                <a:xfrm>
                  <a:off x="8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0" name="Rectangle 48"/>
                <p:cNvSpPr>
                  <a:spLocks noChangeArrowheads="1"/>
                </p:cNvSpPr>
                <p:nvPr/>
              </p:nvSpPr>
              <p:spPr bwMode="auto">
                <a:xfrm>
                  <a:off x="8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1" name="Rectangle 49"/>
                <p:cNvSpPr>
                  <a:spLocks noChangeArrowheads="1"/>
                </p:cNvSpPr>
                <p:nvPr/>
              </p:nvSpPr>
              <p:spPr bwMode="auto">
                <a:xfrm>
                  <a:off x="85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2" name="Rectangle 50"/>
                <p:cNvSpPr>
                  <a:spLocks noChangeArrowheads="1"/>
                </p:cNvSpPr>
                <p:nvPr/>
              </p:nvSpPr>
              <p:spPr bwMode="auto">
                <a:xfrm>
                  <a:off x="8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3" name="Rectangle 51"/>
                <p:cNvSpPr>
                  <a:spLocks noChangeArrowheads="1"/>
                </p:cNvSpPr>
                <p:nvPr/>
              </p:nvSpPr>
              <p:spPr bwMode="auto">
                <a:xfrm>
                  <a:off x="8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4" name="Rectangle 52"/>
                <p:cNvSpPr>
                  <a:spLocks noChangeArrowheads="1"/>
                </p:cNvSpPr>
                <p:nvPr/>
              </p:nvSpPr>
              <p:spPr bwMode="auto">
                <a:xfrm>
                  <a:off x="8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5" name="Rectangle 53"/>
                <p:cNvSpPr>
                  <a:spLocks noChangeArrowheads="1"/>
                </p:cNvSpPr>
                <p:nvPr/>
              </p:nvSpPr>
              <p:spPr bwMode="auto">
                <a:xfrm>
                  <a:off x="91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6" name="Rectangle 54"/>
                <p:cNvSpPr>
                  <a:spLocks noChangeArrowheads="1"/>
                </p:cNvSpPr>
                <p:nvPr/>
              </p:nvSpPr>
              <p:spPr bwMode="auto">
                <a:xfrm>
                  <a:off x="9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7" name="Rectangle 55"/>
                <p:cNvSpPr>
                  <a:spLocks noChangeArrowheads="1"/>
                </p:cNvSpPr>
                <p:nvPr/>
              </p:nvSpPr>
              <p:spPr bwMode="auto">
                <a:xfrm>
                  <a:off x="9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8" name="Rectangle 56"/>
                <p:cNvSpPr>
                  <a:spLocks noChangeArrowheads="1"/>
                </p:cNvSpPr>
                <p:nvPr/>
              </p:nvSpPr>
              <p:spPr bwMode="auto">
                <a:xfrm>
                  <a:off x="96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9" name="Rectangle 57"/>
                <p:cNvSpPr>
                  <a:spLocks noChangeArrowheads="1"/>
                </p:cNvSpPr>
                <p:nvPr/>
              </p:nvSpPr>
              <p:spPr bwMode="auto">
                <a:xfrm>
                  <a:off x="9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0" name="Rectangle 58"/>
                <p:cNvSpPr>
                  <a:spLocks noChangeArrowheads="1"/>
                </p:cNvSpPr>
                <p:nvPr/>
              </p:nvSpPr>
              <p:spPr bwMode="auto">
                <a:xfrm>
                  <a:off x="9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1" name="Rectangle 59"/>
                <p:cNvSpPr>
                  <a:spLocks noChangeArrowheads="1"/>
                </p:cNvSpPr>
                <p:nvPr/>
              </p:nvSpPr>
              <p:spPr bwMode="auto">
                <a:xfrm>
                  <a:off x="100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2" name="Rectangle 60"/>
                <p:cNvSpPr>
                  <a:spLocks noChangeArrowheads="1"/>
                </p:cNvSpPr>
                <p:nvPr/>
              </p:nvSpPr>
              <p:spPr bwMode="auto">
                <a:xfrm>
                  <a:off x="102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3" name="Rectangle 61"/>
                <p:cNvSpPr>
                  <a:spLocks noChangeArrowheads="1"/>
                </p:cNvSpPr>
                <p:nvPr/>
              </p:nvSpPr>
              <p:spPr bwMode="auto">
                <a:xfrm>
                  <a:off x="10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4" name="Rectangle 62"/>
                <p:cNvSpPr>
                  <a:spLocks noChangeArrowheads="1"/>
                </p:cNvSpPr>
                <p:nvPr/>
              </p:nvSpPr>
              <p:spPr bwMode="auto">
                <a:xfrm>
                  <a:off x="10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5" name="Rectangle 63"/>
                <p:cNvSpPr>
                  <a:spLocks noChangeArrowheads="1"/>
                </p:cNvSpPr>
                <p:nvPr/>
              </p:nvSpPr>
              <p:spPr bwMode="auto">
                <a:xfrm>
                  <a:off x="10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6" name="Rectangle 64"/>
                <p:cNvSpPr>
                  <a:spLocks noChangeArrowheads="1"/>
                </p:cNvSpPr>
                <p:nvPr/>
              </p:nvSpPr>
              <p:spPr bwMode="auto">
                <a:xfrm>
                  <a:off x="108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7" name="Rectangle 65"/>
                <p:cNvSpPr>
                  <a:spLocks noChangeArrowheads="1"/>
                </p:cNvSpPr>
                <p:nvPr/>
              </p:nvSpPr>
              <p:spPr bwMode="auto">
                <a:xfrm>
                  <a:off x="11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8" name="Rectangle 66"/>
                <p:cNvSpPr>
                  <a:spLocks noChangeArrowheads="1"/>
                </p:cNvSpPr>
                <p:nvPr/>
              </p:nvSpPr>
              <p:spPr bwMode="auto">
                <a:xfrm>
                  <a:off x="11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9" name="Rectangle 67"/>
                <p:cNvSpPr>
                  <a:spLocks noChangeArrowheads="1"/>
                </p:cNvSpPr>
                <p:nvPr/>
              </p:nvSpPr>
              <p:spPr bwMode="auto">
                <a:xfrm>
                  <a:off x="11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0" name="Rectangle 68"/>
                <p:cNvSpPr>
                  <a:spLocks noChangeArrowheads="1"/>
                </p:cNvSpPr>
                <p:nvPr/>
              </p:nvSpPr>
              <p:spPr bwMode="auto">
                <a:xfrm>
                  <a:off x="114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1" name="Rectangle 69"/>
                <p:cNvSpPr>
                  <a:spLocks noChangeArrowheads="1"/>
                </p:cNvSpPr>
                <p:nvPr/>
              </p:nvSpPr>
              <p:spPr bwMode="auto">
                <a:xfrm>
                  <a:off x="11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2" name="Rectangle 70"/>
                <p:cNvSpPr>
                  <a:spLocks noChangeArrowheads="1"/>
                </p:cNvSpPr>
                <p:nvPr/>
              </p:nvSpPr>
              <p:spPr bwMode="auto">
                <a:xfrm>
                  <a:off x="11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3" name="Rectangle 71"/>
                <p:cNvSpPr>
                  <a:spLocks noChangeArrowheads="1"/>
                </p:cNvSpPr>
                <p:nvPr/>
              </p:nvSpPr>
              <p:spPr bwMode="auto">
                <a:xfrm>
                  <a:off x="11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4" name="Rectangle 72"/>
                <p:cNvSpPr>
                  <a:spLocks noChangeArrowheads="1"/>
                </p:cNvSpPr>
                <p:nvPr/>
              </p:nvSpPr>
              <p:spPr bwMode="auto">
                <a:xfrm>
                  <a:off x="12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5" name="Rectangle 73"/>
                <p:cNvSpPr>
                  <a:spLocks noChangeArrowheads="1"/>
                </p:cNvSpPr>
                <p:nvPr/>
              </p:nvSpPr>
              <p:spPr bwMode="auto">
                <a:xfrm>
                  <a:off x="12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6" name="Rectangle 74"/>
                <p:cNvSpPr>
                  <a:spLocks noChangeArrowheads="1"/>
                </p:cNvSpPr>
                <p:nvPr/>
              </p:nvSpPr>
              <p:spPr bwMode="auto">
                <a:xfrm>
                  <a:off x="124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7" name="Rectangle 75"/>
                <p:cNvSpPr>
                  <a:spLocks noChangeArrowheads="1"/>
                </p:cNvSpPr>
                <p:nvPr/>
              </p:nvSpPr>
              <p:spPr bwMode="auto">
                <a:xfrm>
                  <a:off x="125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8" name="Rectangle 76"/>
                <p:cNvSpPr>
                  <a:spLocks noChangeArrowheads="1"/>
                </p:cNvSpPr>
                <p:nvPr/>
              </p:nvSpPr>
              <p:spPr bwMode="auto">
                <a:xfrm>
                  <a:off x="12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9" name="Rectangle 77"/>
                <p:cNvSpPr>
                  <a:spLocks noChangeArrowheads="1"/>
                </p:cNvSpPr>
                <p:nvPr/>
              </p:nvSpPr>
              <p:spPr bwMode="auto">
                <a:xfrm>
                  <a:off x="12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0" name="Rectangle 78"/>
                <p:cNvSpPr>
                  <a:spLocks noChangeArrowheads="1"/>
                </p:cNvSpPr>
                <p:nvPr/>
              </p:nvSpPr>
              <p:spPr bwMode="auto">
                <a:xfrm>
                  <a:off x="130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1" name="Rectangle 79"/>
                <p:cNvSpPr>
                  <a:spLocks noChangeArrowheads="1"/>
                </p:cNvSpPr>
                <p:nvPr/>
              </p:nvSpPr>
              <p:spPr bwMode="auto">
                <a:xfrm>
                  <a:off x="132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2" name="Rectangle 80"/>
                <p:cNvSpPr>
                  <a:spLocks noChangeArrowheads="1"/>
                </p:cNvSpPr>
                <p:nvPr/>
              </p:nvSpPr>
              <p:spPr bwMode="auto">
                <a:xfrm>
                  <a:off x="13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3" name="Rectangle 81"/>
                <p:cNvSpPr>
                  <a:spLocks noChangeArrowheads="1"/>
                </p:cNvSpPr>
                <p:nvPr/>
              </p:nvSpPr>
              <p:spPr bwMode="auto">
                <a:xfrm>
                  <a:off x="13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4" name="Rectangle 82"/>
                <p:cNvSpPr>
                  <a:spLocks noChangeArrowheads="1"/>
                </p:cNvSpPr>
                <p:nvPr/>
              </p:nvSpPr>
              <p:spPr bwMode="auto">
                <a:xfrm>
                  <a:off x="13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5" name="Rectangle 83"/>
                <p:cNvSpPr>
                  <a:spLocks noChangeArrowheads="1"/>
                </p:cNvSpPr>
                <p:nvPr/>
              </p:nvSpPr>
              <p:spPr bwMode="auto">
                <a:xfrm>
                  <a:off x="138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6" name="Rectangle 84"/>
                <p:cNvSpPr>
                  <a:spLocks noChangeArrowheads="1"/>
                </p:cNvSpPr>
                <p:nvPr/>
              </p:nvSpPr>
              <p:spPr bwMode="auto">
                <a:xfrm>
                  <a:off x="14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7" name="Rectangle 85"/>
                <p:cNvSpPr>
                  <a:spLocks noChangeArrowheads="1"/>
                </p:cNvSpPr>
                <p:nvPr/>
              </p:nvSpPr>
              <p:spPr bwMode="auto">
                <a:xfrm>
                  <a:off x="14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8" name="Rectangle 86"/>
                <p:cNvSpPr>
                  <a:spLocks noChangeArrowheads="1"/>
                </p:cNvSpPr>
                <p:nvPr/>
              </p:nvSpPr>
              <p:spPr bwMode="auto">
                <a:xfrm>
                  <a:off x="143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9" name="Rectangle 87"/>
                <p:cNvSpPr>
                  <a:spLocks noChangeArrowheads="1"/>
                </p:cNvSpPr>
                <p:nvPr/>
              </p:nvSpPr>
              <p:spPr bwMode="auto">
                <a:xfrm>
                  <a:off x="144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0" name="Rectangle 88"/>
                <p:cNvSpPr>
                  <a:spLocks noChangeArrowheads="1"/>
                </p:cNvSpPr>
                <p:nvPr/>
              </p:nvSpPr>
              <p:spPr bwMode="auto">
                <a:xfrm>
                  <a:off x="146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1" name="Rectangle 89"/>
                <p:cNvSpPr>
                  <a:spLocks noChangeArrowheads="1"/>
                </p:cNvSpPr>
                <p:nvPr/>
              </p:nvSpPr>
              <p:spPr bwMode="auto">
                <a:xfrm>
                  <a:off x="147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2" name="Rectangle 90"/>
                <p:cNvSpPr>
                  <a:spLocks noChangeArrowheads="1"/>
                </p:cNvSpPr>
                <p:nvPr/>
              </p:nvSpPr>
              <p:spPr bwMode="auto">
                <a:xfrm>
                  <a:off x="149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3" name="Rectangle 91"/>
                <p:cNvSpPr>
                  <a:spLocks noChangeArrowheads="1"/>
                </p:cNvSpPr>
                <p:nvPr/>
              </p:nvSpPr>
              <p:spPr bwMode="auto">
                <a:xfrm>
                  <a:off x="15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4" name="Rectangle 92"/>
                <p:cNvSpPr>
                  <a:spLocks noChangeArrowheads="1"/>
                </p:cNvSpPr>
                <p:nvPr/>
              </p:nvSpPr>
              <p:spPr bwMode="auto">
                <a:xfrm>
                  <a:off x="152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5" name="Rectangle 93"/>
                <p:cNvSpPr>
                  <a:spLocks noChangeArrowheads="1"/>
                </p:cNvSpPr>
                <p:nvPr/>
              </p:nvSpPr>
              <p:spPr bwMode="auto">
                <a:xfrm>
                  <a:off x="15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6" name="Rectangle 94"/>
                <p:cNvSpPr>
                  <a:spLocks noChangeArrowheads="1"/>
                </p:cNvSpPr>
                <p:nvPr/>
              </p:nvSpPr>
              <p:spPr bwMode="auto">
                <a:xfrm>
                  <a:off x="155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7" name="Rectangle 95"/>
                <p:cNvSpPr>
                  <a:spLocks noChangeArrowheads="1"/>
                </p:cNvSpPr>
                <p:nvPr/>
              </p:nvSpPr>
              <p:spPr bwMode="auto">
                <a:xfrm>
                  <a:off x="15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8" name="Rectangle 96"/>
                <p:cNvSpPr>
                  <a:spLocks noChangeArrowheads="1"/>
                </p:cNvSpPr>
                <p:nvPr/>
              </p:nvSpPr>
              <p:spPr bwMode="auto">
                <a:xfrm>
                  <a:off x="158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9" name="Rectangle 97"/>
                <p:cNvSpPr>
                  <a:spLocks noChangeArrowheads="1"/>
                </p:cNvSpPr>
                <p:nvPr/>
              </p:nvSpPr>
              <p:spPr bwMode="auto">
                <a:xfrm>
                  <a:off x="16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0" name="Rectangle 98"/>
                <p:cNvSpPr>
                  <a:spLocks noChangeArrowheads="1"/>
                </p:cNvSpPr>
                <p:nvPr/>
              </p:nvSpPr>
              <p:spPr bwMode="auto">
                <a:xfrm>
                  <a:off x="162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1" name="Rectangle 99"/>
                <p:cNvSpPr>
                  <a:spLocks noChangeArrowheads="1"/>
                </p:cNvSpPr>
                <p:nvPr/>
              </p:nvSpPr>
              <p:spPr bwMode="auto">
                <a:xfrm>
                  <a:off x="16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2" name="Rectangle 100"/>
                <p:cNvSpPr>
                  <a:spLocks noChangeArrowheads="1"/>
                </p:cNvSpPr>
                <p:nvPr/>
              </p:nvSpPr>
              <p:spPr bwMode="auto">
                <a:xfrm>
                  <a:off x="165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3" name="Rectangle 101"/>
                <p:cNvSpPr>
                  <a:spLocks noChangeArrowheads="1"/>
                </p:cNvSpPr>
                <p:nvPr/>
              </p:nvSpPr>
              <p:spPr bwMode="auto">
                <a:xfrm>
                  <a:off x="166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4" name="Rectangle 102"/>
                <p:cNvSpPr>
                  <a:spLocks noChangeArrowheads="1"/>
                </p:cNvSpPr>
                <p:nvPr/>
              </p:nvSpPr>
              <p:spPr bwMode="auto">
                <a:xfrm>
                  <a:off x="16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5" name="Rectangle 103"/>
                <p:cNvSpPr>
                  <a:spLocks noChangeArrowheads="1"/>
                </p:cNvSpPr>
                <p:nvPr/>
              </p:nvSpPr>
              <p:spPr bwMode="auto">
                <a:xfrm>
                  <a:off x="16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6" name="Rectangle 104"/>
                <p:cNvSpPr>
                  <a:spLocks noChangeArrowheads="1"/>
                </p:cNvSpPr>
                <p:nvPr/>
              </p:nvSpPr>
              <p:spPr bwMode="auto">
                <a:xfrm>
                  <a:off x="171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7" name="Rectangle 105"/>
                <p:cNvSpPr>
                  <a:spLocks noChangeArrowheads="1"/>
                </p:cNvSpPr>
                <p:nvPr/>
              </p:nvSpPr>
              <p:spPr bwMode="auto">
                <a:xfrm>
                  <a:off x="173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8" name="Rectangle 106"/>
                <p:cNvSpPr>
                  <a:spLocks noChangeArrowheads="1"/>
                </p:cNvSpPr>
                <p:nvPr/>
              </p:nvSpPr>
              <p:spPr bwMode="auto">
                <a:xfrm>
                  <a:off x="174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9" name="Rectangle 107"/>
                <p:cNvSpPr>
                  <a:spLocks noChangeArrowheads="1"/>
                </p:cNvSpPr>
                <p:nvPr/>
              </p:nvSpPr>
              <p:spPr bwMode="auto">
                <a:xfrm>
                  <a:off x="17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0" name="Rectangle 108"/>
                <p:cNvSpPr>
                  <a:spLocks noChangeArrowheads="1"/>
                </p:cNvSpPr>
                <p:nvPr/>
              </p:nvSpPr>
              <p:spPr bwMode="auto">
                <a:xfrm>
                  <a:off x="17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1" name="Rectangle 109"/>
                <p:cNvSpPr>
                  <a:spLocks noChangeArrowheads="1"/>
                </p:cNvSpPr>
                <p:nvPr/>
              </p:nvSpPr>
              <p:spPr bwMode="auto">
                <a:xfrm>
                  <a:off x="179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2" name="Rectangle 110"/>
                <p:cNvSpPr>
                  <a:spLocks noChangeArrowheads="1"/>
                </p:cNvSpPr>
                <p:nvPr/>
              </p:nvSpPr>
              <p:spPr bwMode="auto">
                <a:xfrm>
                  <a:off x="18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3" name="Rectangle 111"/>
                <p:cNvSpPr>
                  <a:spLocks noChangeArrowheads="1"/>
                </p:cNvSpPr>
                <p:nvPr/>
              </p:nvSpPr>
              <p:spPr bwMode="auto">
                <a:xfrm>
                  <a:off x="18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4" name="Rectangle 112"/>
                <p:cNvSpPr>
                  <a:spLocks noChangeArrowheads="1"/>
                </p:cNvSpPr>
                <p:nvPr/>
              </p:nvSpPr>
              <p:spPr bwMode="auto">
                <a:xfrm>
                  <a:off x="18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5" name="Rectangle 113"/>
                <p:cNvSpPr>
                  <a:spLocks noChangeArrowheads="1"/>
                </p:cNvSpPr>
                <p:nvPr/>
              </p:nvSpPr>
              <p:spPr bwMode="auto">
                <a:xfrm>
                  <a:off x="185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6" name="Rectangle 114"/>
                <p:cNvSpPr>
                  <a:spLocks noChangeArrowheads="1"/>
                </p:cNvSpPr>
                <p:nvPr/>
              </p:nvSpPr>
              <p:spPr bwMode="auto">
                <a:xfrm>
                  <a:off x="18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7" name="Rectangle 115"/>
                <p:cNvSpPr>
                  <a:spLocks noChangeArrowheads="1"/>
                </p:cNvSpPr>
                <p:nvPr/>
              </p:nvSpPr>
              <p:spPr bwMode="auto">
                <a:xfrm>
                  <a:off x="188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8" name="Rectangle 116"/>
                <p:cNvSpPr>
                  <a:spLocks noChangeArrowheads="1"/>
                </p:cNvSpPr>
                <p:nvPr/>
              </p:nvSpPr>
              <p:spPr bwMode="auto">
                <a:xfrm>
                  <a:off x="190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9" name="Rectangle 117"/>
                <p:cNvSpPr>
                  <a:spLocks noChangeArrowheads="1"/>
                </p:cNvSpPr>
                <p:nvPr/>
              </p:nvSpPr>
              <p:spPr bwMode="auto">
                <a:xfrm>
                  <a:off x="19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0" name="Rectangle 118"/>
                <p:cNvSpPr>
                  <a:spLocks noChangeArrowheads="1"/>
                </p:cNvSpPr>
                <p:nvPr/>
              </p:nvSpPr>
              <p:spPr bwMode="auto">
                <a:xfrm>
                  <a:off x="19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1" name="Rectangle 119"/>
                <p:cNvSpPr>
                  <a:spLocks noChangeArrowheads="1"/>
                </p:cNvSpPr>
                <p:nvPr/>
              </p:nvSpPr>
              <p:spPr bwMode="auto">
                <a:xfrm>
                  <a:off x="19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2" name="Rectangle 120"/>
                <p:cNvSpPr>
                  <a:spLocks noChangeArrowheads="1"/>
                </p:cNvSpPr>
                <p:nvPr/>
              </p:nvSpPr>
              <p:spPr bwMode="auto">
                <a:xfrm>
                  <a:off x="196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3" name="Rectangle 121"/>
                <p:cNvSpPr>
                  <a:spLocks noChangeArrowheads="1"/>
                </p:cNvSpPr>
                <p:nvPr/>
              </p:nvSpPr>
              <p:spPr bwMode="auto">
                <a:xfrm>
                  <a:off x="19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4" name="Rectangle 122"/>
                <p:cNvSpPr>
                  <a:spLocks noChangeArrowheads="1"/>
                </p:cNvSpPr>
                <p:nvPr/>
              </p:nvSpPr>
              <p:spPr bwMode="auto">
                <a:xfrm>
                  <a:off x="19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5" name="Rectangle 123"/>
                <p:cNvSpPr>
                  <a:spLocks noChangeArrowheads="1"/>
                </p:cNvSpPr>
                <p:nvPr/>
              </p:nvSpPr>
              <p:spPr bwMode="auto">
                <a:xfrm>
                  <a:off x="20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6" name="Rectangle 124"/>
                <p:cNvSpPr>
                  <a:spLocks noChangeArrowheads="1"/>
                </p:cNvSpPr>
                <p:nvPr/>
              </p:nvSpPr>
              <p:spPr bwMode="auto">
                <a:xfrm>
                  <a:off x="203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7" name="Rectangle 125"/>
                <p:cNvSpPr>
                  <a:spLocks noChangeArrowheads="1"/>
                </p:cNvSpPr>
                <p:nvPr/>
              </p:nvSpPr>
              <p:spPr bwMode="auto">
                <a:xfrm>
                  <a:off x="204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8" name="Rectangle 126"/>
                <p:cNvSpPr>
                  <a:spLocks noChangeArrowheads="1"/>
                </p:cNvSpPr>
                <p:nvPr/>
              </p:nvSpPr>
              <p:spPr bwMode="auto">
                <a:xfrm>
                  <a:off x="20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9" name="Rectangle 127"/>
                <p:cNvSpPr>
                  <a:spLocks noChangeArrowheads="1"/>
                </p:cNvSpPr>
                <p:nvPr/>
              </p:nvSpPr>
              <p:spPr bwMode="auto">
                <a:xfrm>
                  <a:off x="20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0" name="Rectangle 128"/>
                <p:cNvSpPr>
                  <a:spLocks noChangeArrowheads="1"/>
                </p:cNvSpPr>
                <p:nvPr/>
              </p:nvSpPr>
              <p:spPr bwMode="auto">
                <a:xfrm>
                  <a:off x="209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1" name="Rectangle 129"/>
                <p:cNvSpPr>
                  <a:spLocks noChangeArrowheads="1"/>
                </p:cNvSpPr>
                <p:nvPr/>
              </p:nvSpPr>
              <p:spPr bwMode="auto">
                <a:xfrm>
                  <a:off x="21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2" name="Rectangle 130"/>
                <p:cNvSpPr>
                  <a:spLocks noChangeArrowheads="1"/>
                </p:cNvSpPr>
                <p:nvPr/>
              </p:nvSpPr>
              <p:spPr bwMode="auto">
                <a:xfrm>
                  <a:off x="21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3" name="Rectangle 131"/>
                <p:cNvSpPr>
                  <a:spLocks noChangeArrowheads="1"/>
                </p:cNvSpPr>
                <p:nvPr/>
              </p:nvSpPr>
              <p:spPr bwMode="auto">
                <a:xfrm>
                  <a:off x="214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4" name="Rectangle 132"/>
                <p:cNvSpPr>
                  <a:spLocks noChangeArrowheads="1"/>
                </p:cNvSpPr>
                <p:nvPr/>
              </p:nvSpPr>
              <p:spPr bwMode="auto">
                <a:xfrm>
                  <a:off x="21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5" name="Rectangle 133"/>
                <p:cNvSpPr>
                  <a:spLocks noChangeArrowheads="1"/>
                </p:cNvSpPr>
                <p:nvPr/>
              </p:nvSpPr>
              <p:spPr bwMode="auto">
                <a:xfrm>
                  <a:off x="21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6" name="Rectangle 134"/>
                <p:cNvSpPr>
                  <a:spLocks noChangeArrowheads="1"/>
                </p:cNvSpPr>
                <p:nvPr/>
              </p:nvSpPr>
              <p:spPr bwMode="auto">
                <a:xfrm>
                  <a:off x="218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7" name="Rectangle 135"/>
                <p:cNvSpPr>
                  <a:spLocks noChangeArrowheads="1"/>
                </p:cNvSpPr>
                <p:nvPr/>
              </p:nvSpPr>
              <p:spPr bwMode="auto">
                <a:xfrm>
                  <a:off x="220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8" name="Rectangle 136"/>
                <p:cNvSpPr>
                  <a:spLocks noChangeArrowheads="1"/>
                </p:cNvSpPr>
                <p:nvPr/>
              </p:nvSpPr>
              <p:spPr bwMode="auto">
                <a:xfrm>
                  <a:off x="22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9" name="Rectangle 137"/>
                <p:cNvSpPr>
                  <a:spLocks noChangeArrowheads="1"/>
                </p:cNvSpPr>
                <p:nvPr/>
              </p:nvSpPr>
              <p:spPr bwMode="auto">
                <a:xfrm>
                  <a:off x="22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0" name="Rectangle 138"/>
                <p:cNvSpPr>
                  <a:spLocks noChangeArrowheads="1"/>
                </p:cNvSpPr>
                <p:nvPr/>
              </p:nvSpPr>
              <p:spPr bwMode="auto">
                <a:xfrm>
                  <a:off x="22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1" name="Rectangle 139"/>
                <p:cNvSpPr>
                  <a:spLocks noChangeArrowheads="1"/>
                </p:cNvSpPr>
                <p:nvPr/>
              </p:nvSpPr>
              <p:spPr bwMode="auto">
                <a:xfrm>
                  <a:off x="226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2" name="Rectangle 140"/>
                <p:cNvSpPr>
                  <a:spLocks noChangeArrowheads="1"/>
                </p:cNvSpPr>
                <p:nvPr/>
              </p:nvSpPr>
              <p:spPr bwMode="auto">
                <a:xfrm>
                  <a:off x="22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3" name="Rectangle 141"/>
                <p:cNvSpPr>
                  <a:spLocks noChangeArrowheads="1"/>
                </p:cNvSpPr>
                <p:nvPr/>
              </p:nvSpPr>
              <p:spPr bwMode="auto">
                <a:xfrm>
                  <a:off x="22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4" name="Rectangle 142"/>
                <p:cNvSpPr>
                  <a:spLocks noChangeArrowheads="1"/>
                </p:cNvSpPr>
                <p:nvPr/>
              </p:nvSpPr>
              <p:spPr bwMode="auto">
                <a:xfrm>
                  <a:off x="23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5" name="Rectangle 143"/>
                <p:cNvSpPr>
                  <a:spLocks noChangeArrowheads="1"/>
                </p:cNvSpPr>
                <p:nvPr/>
              </p:nvSpPr>
              <p:spPr bwMode="auto">
                <a:xfrm>
                  <a:off x="232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6" name="Rectangle 144"/>
                <p:cNvSpPr>
                  <a:spLocks noChangeArrowheads="1"/>
                </p:cNvSpPr>
                <p:nvPr/>
              </p:nvSpPr>
              <p:spPr bwMode="auto">
                <a:xfrm>
                  <a:off x="234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7" name="Rectangle 145"/>
                <p:cNvSpPr>
                  <a:spLocks noChangeArrowheads="1"/>
                </p:cNvSpPr>
                <p:nvPr/>
              </p:nvSpPr>
              <p:spPr bwMode="auto">
                <a:xfrm>
                  <a:off x="23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8" name="Rectangle 146"/>
                <p:cNvSpPr>
                  <a:spLocks noChangeArrowheads="1"/>
                </p:cNvSpPr>
                <p:nvPr/>
              </p:nvSpPr>
              <p:spPr bwMode="auto">
                <a:xfrm>
                  <a:off x="237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9" name="Rectangle 147"/>
                <p:cNvSpPr>
                  <a:spLocks noChangeArrowheads="1"/>
                </p:cNvSpPr>
                <p:nvPr/>
              </p:nvSpPr>
              <p:spPr bwMode="auto">
                <a:xfrm>
                  <a:off x="23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0" name="Rectangle 148"/>
                <p:cNvSpPr>
                  <a:spLocks noChangeArrowheads="1"/>
                </p:cNvSpPr>
                <p:nvPr/>
              </p:nvSpPr>
              <p:spPr bwMode="auto">
                <a:xfrm>
                  <a:off x="240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1" name="Rectangle 149"/>
                <p:cNvSpPr>
                  <a:spLocks noChangeArrowheads="1"/>
                </p:cNvSpPr>
                <p:nvPr/>
              </p:nvSpPr>
              <p:spPr bwMode="auto">
                <a:xfrm>
                  <a:off x="242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2" name="Rectangle 150"/>
                <p:cNvSpPr>
                  <a:spLocks noChangeArrowheads="1"/>
                </p:cNvSpPr>
                <p:nvPr/>
              </p:nvSpPr>
              <p:spPr bwMode="auto">
                <a:xfrm>
                  <a:off x="243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3" name="Rectangle 151"/>
                <p:cNvSpPr>
                  <a:spLocks noChangeArrowheads="1"/>
                </p:cNvSpPr>
                <p:nvPr/>
              </p:nvSpPr>
              <p:spPr bwMode="auto">
                <a:xfrm>
                  <a:off x="24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4" name="Rectangle 152"/>
                <p:cNvSpPr>
                  <a:spLocks noChangeArrowheads="1"/>
                </p:cNvSpPr>
                <p:nvPr/>
              </p:nvSpPr>
              <p:spPr bwMode="auto">
                <a:xfrm>
                  <a:off x="24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5" name="Rectangle 153"/>
                <p:cNvSpPr>
                  <a:spLocks noChangeArrowheads="1"/>
                </p:cNvSpPr>
                <p:nvPr/>
              </p:nvSpPr>
              <p:spPr bwMode="auto">
                <a:xfrm>
                  <a:off x="248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6" name="Rectangle 154"/>
                <p:cNvSpPr>
                  <a:spLocks noChangeArrowheads="1"/>
                </p:cNvSpPr>
                <p:nvPr/>
              </p:nvSpPr>
              <p:spPr bwMode="auto">
                <a:xfrm>
                  <a:off x="250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7" name="Rectangle 155"/>
                <p:cNvSpPr>
                  <a:spLocks noChangeArrowheads="1"/>
                </p:cNvSpPr>
                <p:nvPr/>
              </p:nvSpPr>
              <p:spPr bwMode="auto">
                <a:xfrm>
                  <a:off x="25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8" name="Rectangle 156"/>
                <p:cNvSpPr>
                  <a:spLocks noChangeArrowheads="1"/>
                </p:cNvSpPr>
                <p:nvPr/>
              </p:nvSpPr>
              <p:spPr bwMode="auto">
                <a:xfrm>
                  <a:off x="25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9" name="Rectangle 157"/>
                <p:cNvSpPr>
                  <a:spLocks noChangeArrowheads="1"/>
                </p:cNvSpPr>
                <p:nvPr/>
              </p:nvSpPr>
              <p:spPr bwMode="auto">
                <a:xfrm>
                  <a:off x="25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0" name="Rectangle 158"/>
                <p:cNvSpPr>
                  <a:spLocks noChangeArrowheads="1"/>
                </p:cNvSpPr>
                <p:nvPr/>
              </p:nvSpPr>
              <p:spPr bwMode="auto">
                <a:xfrm>
                  <a:off x="256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1" name="Rectangle 159"/>
                <p:cNvSpPr>
                  <a:spLocks noChangeArrowheads="1"/>
                </p:cNvSpPr>
                <p:nvPr/>
              </p:nvSpPr>
              <p:spPr bwMode="auto">
                <a:xfrm>
                  <a:off x="25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2" name="Rectangle 160"/>
                <p:cNvSpPr>
                  <a:spLocks noChangeArrowheads="1"/>
                </p:cNvSpPr>
                <p:nvPr/>
              </p:nvSpPr>
              <p:spPr bwMode="auto">
                <a:xfrm>
                  <a:off x="25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3" name="Rectangle 161"/>
                <p:cNvSpPr>
                  <a:spLocks noChangeArrowheads="1"/>
                </p:cNvSpPr>
                <p:nvPr/>
              </p:nvSpPr>
              <p:spPr bwMode="auto">
                <a:xfrm>
                  <a:off x="261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4" name="Rectangle 162"/>
                <p:cNvSpPr>
                  <a:spLocks noChangeArrowheads="1"/>
                </p:cNvSpPr>
                <p:nvPr/>
              </p:nvSpPr>
              <p:spPr bwMode="auto">
                <a:xfrm>
                  <a:off x="26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5" name="Rectangle 163"/>
                <p:cNvSpPr>
                  <a:spLocks noChangeArrowheads="1"/>
                </p:cNvSpPr>
                <p:nvPr/>
              </p:nvSpPr>
              <p:spPr bwMode="auto">
                <a:xfrm>
                  <a:off x="264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6" name="Rectangle 164"/>
                <p:cNvSpPr>
                  <a:spLocks noChangeArrowheads="1"/>
                </p:cNvSpPr>
                <p:nvPr/>
              </p:nvSpPr>
              <p:spPr bwMode="auto">
                <a:xfrm>
                  <a:off x="26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7" name="Rectangle 165"/>
                <p:cNvSpPr>
                  <a:spLocks noChangeArrowheads="1"/>
                </p:cNvSpPr>
                <p:nvPr/>
              </p:nvSpPr>
              <p:spPr bwMode="auto">
                <a:xfrm>
                  <a:off x="267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8" name="Rectangle 166"/>
                <p:cNvSpPr>
                  <a:spLocks noChangeArrowheads="1"/>
                </p:cNvSpPr>
                <p:nvPr/>
              </p:nvSpPr>
              <p:spPr bwMode="auto">
                <a:xfrm>
                  <a:off x="26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9" name="Rectangle 167"/>
                <p:cNvSpPr>
                  <a:spLocks noChangeArrowheads="1"/>
                </p:cNvSpPr>
                <p:nvPr/>
              </p:nvSpPr>
              <p:spPr bwMode="auto">
                <a:xfrm>
                  <a:off x="27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0" name="Rectangle 168"/>
                <p:cNvSpPr>
                  <a:spLocks noChangeArrowheads="1"/>
                </p:cNvSpPr>
                <p:nvPr/>
              </p:nvSpPr>
              <p:spPr bwMode="auto">
                <a:xfrm>
                  <a:off x="27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1" name="Rectangle 169"/>
                <p:cNvSpPr>
                  <a:spLocks noChangeArrowheads="1"/>
                </p:cNvSpPr>
                <p:nvPr/>
              </p:nvSpPr>
              <p:spPr bwMode="auto">
                <a:xfrm>
                  <a:off x="273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2" name="Rectangle 170"/>
                <p:cNvSpPr>
                  <a:spLocks noChangeArrowheads="1"/>
                </p:cNvSpPr>
                <p:nvPr/>
              </p:nvSpPr>
              <p:spPr bwMode="auto">
                <a:xfrm>
                  <a:off x="27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3" name="Rectangle 171"/>
                <p:cNvSpPr>
                  <a:spLocks noChangeArrowheads="1"/>
                </p:cNvSpPr>
                <p:nvPr/>
              </p:nvSpPr>
              <p:spPr bwMode="auto">
                <a:xfrm>
                  <a:off x="27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4" name="Rectangle 172"/>
                <p:cNvSpPr>
                  <a:spLocks noChangeArrowheads="1"/>
                </p:cNvSpPr>
                <p:nvPr/>
              </p:nvSpPr>
              <p:spPr bwMode="auto">
                <a:xfrm>
                  <a:off x="278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5" name="Rectangle 173"/>
                <p:cNvSpPr>
                  <a:spLocks noChangeArrowheads="1"/>
                </p:cNvSpPr>
                <p:nvPr/>
              </p:nvSpPr>
              <p:spPr bwMode="auto">
                <a:xfrm>
                  <a:off x="280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6" name="Rectangle 174"/>
                <p:cNvSpPr>
                  <a:spLocks noChangeArrowheads="1"/>
                </p:cNvSpPr>
                <p:nvPr/>
              </p:nvSpPr>
              <p:spPr bwMode="auto">
                <a:xfrm>
                  <a:off x="28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7" name="Rectangle 175"/>
                <p:cNvSpPr>
                  <a:spLocks noChangeArrowheads="1"/>
                </p:cNvSpPr>
                <p:nvPr/>
              </p:nvSpPr>
              <p:spPr bwMode="auto">
                <a:xfrm>
                  <a:off x="28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8" name="Rectangle 176"/>
                <p:cNvSpPr>
                  <a:spLocks noChangeArrowheads="1"/>
                </p:cNvSpPr>
                <p:nvPr/>
              </p:nvSpPr>
              <p:spPr bwMode="auto">
                <a:xfrm>
                  <a:off x="284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9" name="Rectangle 177"/>
                <p:cNvSpPr>
                  <a:spLocks noChangeArrowheads="1"/>
                </p:cNvSpPr>
                <p:nvPr/>
              </p:nvSpPr>
              <p:spPr bwMode="auto">
                <a:xfrm>
                  <a:off x="28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0" name="Rectangle 178"/>
                <p:cNvSpPr>
                  <a:spLocks noChangeArrowheads="1"/>
                </p:cNvSpPr>
                <p:nvPr/>
              </p:nvSpPr>
              <p:spPr bwMode="auto">
                <a:xfrm>
                  <a:off x="28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1" name="Rectangle 179"/>
                <p:cNvSpPr>
                  <a:spLocks noChangeArrowheads="1"/>
                </p:cNvSpPr>
                <p:nvPr/>
              </p:nvSpPr>
              <p:spPr bwMode="auto">
                <a:xfrm>
                  <a:off x="28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2" name="Rectangle 180"/>
                <p:cNvSpPr>
                  <a:spLocks noChangeArrowheads="1"/>
                </p:cNvSpPr>
                <p:nvPr/>
              </p:nvSpPr>
              <p:spPr bwMode="auto">
                <a:xfrm>
                  <a:off x="291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3" name="Rectangle 181"/>
                <p:cNvSpPr>
                  <a:spLocks noChangeArrowheads="1"/>
                </p:cNvSpPr>
                <p:nvPr/>
              </p:nvSpPr>
              <p:spPr bwMode="auto">
                <a:xfrm>
                  <a:off x="29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4" name="Rectangle 182"/>
                <p:cNvSpPr>
                  <a:spLocks noChangeArrowheads="1"/>
                </p:cNvSpPr>
                <p:nvPr/>
              </p:nvSpPr>
              <p:spPr bwMode="auto">
                <a:xfrm>
                  <a:off x="294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5" name="Rectangle 183"/>
                <p:cNvSpPr>
                  <a:spLocks noChangeArrowheads="1"/>
                </p:cNvSpPr>
                <p:nvPr/>
              </p:nvSpPr>
              <p:spPr bwMode="auto">
                <a:xfrm>
                  <a:off x="29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6" name="Rectangle 184"/>
                <p:cNvSpPr>
                  <a:spLocks noChangeArrowheads="1"/>
                </p:cNvSpPr>
                <p:nvPr/>
              </p:nvSpPr>
              <p:spPr bwMode="auto">
                <a:xfrm>
                  <a:off x="297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7" name="Rectangle 185"/>
                <p:cNvSpPr>
                  <a:spLocks noChangeArrowheads="1"/>
                </p:cNvSpPr>
                <p:nvPr/>
              </p:nvSpPr>
              <p:spPr bwMode="auto">
                <a:xfrm>
                  <a:off x="298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8" name="Rectangle 186"/>
                <p:cNvSpPr>
                  <a:spLocks noChangeArrowheads="1"/>
                </p:cNvSpPr>
                <p:nvPr/>
              </p:nvSpPr>
              <p:spPr bwMode="auto">
                <a:xfrm>
                  <a:off x="30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9" name="Rectangle 187"/>
                <p:cNvSpPr>
                  <a:spLocks noChangeArrowheads="1"/>
                </p:cNvSpPr>
                <p:nvPr/>
              </p:nvSpPr>
              <p:spPr bwMode="auto">
                <a:xfrm>
                  <a:off x="30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0" name="Rectangle 188"/>
                <p:cNvSpPr>
                  <a:spLocks noChangeArrowheads="1"/>
                </p:cNvSpPr>
                <p:nvPr/>
              </p:nvSpPr>
              <p:spPr bwMode="auto">
                <a:xfrm>
                  <a:off x="303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1" name="Rectangle 189"/>
                <p:cNvSpPr>
                  <a:spLocks noChangeArrowheads="1"/>
                </p:cNvSpPr>
                <p:nvPr/>
              </p:nvSpPr>
              <p:spPr bwMode="auto">
                <a:xfrm>
                  <a:off x="30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2" name="Rectangle 190"/>
                <p:cNvSpPr>
                  <a:spLocks noChangeArrowheads="1"/>
                </p:cNvSpPr>
                <p:nvPr/>
              </p:nvSpPr>
              <p:spPr bwMode="auto">
                <a:xfrm>
                  <a:off x="30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3" name="Rectangle 191"/>
                <p:cNvSpPr>
                  <a:spLocks noChangeArrowheads="1"/>
                </p:cNvSpPr>
                <p:nvPr/>
              </p:nvSpPr>
              <p:spPr bwMode="auto">
                <a:xfrm>
                  <a:off x="308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4" name="Rectangle 192"/>
                <p:cNvSpPr>
                  <a:spLocks noChangeArrowheads="1"/>
                </p:cNvSpPr>
                <p:nvPr/>
              </p:nvSpPr>
              <p:spPr bwMode="auto">
                <a:xfrm>
                  <a:off x="309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5" name="Rectangle 193"/>
                <p:cNvSpPr>
                  <a:spLocks noChangeArrowheads="1"/>
                </p:cNvSpPr>
                <p:nvPr/>
              </p:nvSpPr>
              <p:spPr bwMode="auto">
                <a:xfrm>
                  <a:off x="31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6" name="Rectangle 194"/>
                <p:cNvSpPr>
                  <a:spLocks noChangeArrowheads="1"/>
                </p:cNvSpPr>
                <p:nvPr/>
              </p:nvSpPr>
              <p:spPr bwMode="auto">
                <a:xfrm>
                  <a:off x="31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7" name="Rectangle 195"/>
                <p:cNvSpPr>
                  <a:spLocks noChangeArrowheads="1"/>
                </p:cNvSpPr>
                <p:nvPr/>
              </p:nvSpPr>
              <p:spPr bwMode="auto">
                <a:xfrm>
                  <a:off x="314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8" name="Rectangle 196"/>
                <p:cNvSpPr>
                  <a:spLocks noChangeArrowheads="1"/>
                </p:cNvSpPr>
                <p:nvPr/>
              </p:nvSpPr>
              <p:spPr bwMode="auto">
                <a:xfrm>
                  <a:off x="31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9" name="Rectangle 197"/>
                <p:cNvSpPr>
                  <a:spLocks noChangeArrowheads="1"/>
                </p:cNvSpPr>
                <p:nvPr/>
              </p:nvSpPr>
              <p:spPr bwMode="auto">
                <a:xfrm>
                  <a:off x="31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0" name="Rectangle 198"/>
                <p:cNvSpPr>
                  <a:spLocks noChangeArrowheads="1"/>
                </p:cNvSpPr>
                <p:nvPr/>
              </p:nvSpPr>
              <p:spPr bwMode="auto">
                <a:xfrm>
                  <a:off x="31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1" name="Rectangle 199"/>
                <p:cNvSpPr>
                  <a:spLocks noChangeArrowheads="1"/>
                </p:cNvSpPr>
                <p:nvPr/>
              </p:nvSpPr>
              <p:spPr bwMode="auto">
                <a:xfrm>
                  <a:off x="320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2" name="Rectangle 200"/>
                <p:cNvSpPr>
                  <a:spLocks noChangeArrowheads="1"/>
                </p:cNvSpPr>
                <p:nvPr/>
              </p:nvSpPr>
              <p:spPr bwMode="auto">
                <a:xfrm>
                  <a:off x="32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3" name="Rectangle 201"/>
                <p:cNvSpPr>
                  <a:spLocks noChangeArrowheads="1"/>
                </p:cNvSpPr>
                <p:nvPr/>
              </p:nvSpPr>
              <p:spPr bwMode="auto">
                <a:xfrm>
                  <a:off x="324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4" name="Rectangle 202"/>
                <p:cNvSpPr>
                  <a:spLocks noChangeArrowheads="1"/>
                </p:cNvSpPr>
                <p:nvPr/>
              </p:nvSpPr>
              <p:spPr bwMode="auto">
                <a:xfrm>
                  <a:off x="32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5" name="Rectangle 203"/>
                <p:cNvSpPr>
                  <a:spLocks noChangeArrowheads="1"/>
                </p:cNvSpPr>
                <p:nvPr/>
              </p:nvSpPr>
              <p:spPr bwMode="auto">
                <a:xfrm>
                  <a:off x="327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6" name="Rectangle 204"/>
                <p:cNvSpPr>
                  <a:spLocks noChangeArrowheads="1"/>
                </p:cNvSpPr>
                <p:nvPr/>
              </p:nvSpPr>
              <p:spPr bwMode="auto">
                <a:xfrm>
                  <a:off x="328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7" name="Rectangle 205"/>
                <p:cNvSpPr>
                  <a:spLocks noChangeArrowheads="1"/>
                </p:cNvSpPr>
                <p:nvPr/>
              </p:nvSpPr>
              <p:spPr bwMode="auto">
                <a:xfrm>
                  <a:off x="33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8" name="Rectangle 206"/>
                <p:cNvSpPr>
                  <a:spLocks noChangeArrowheads="1"/>
                </p:cNvSpPr>
                <p:nvPr/>
              </p:nvSpPr>
              <p:spPr bwMode="auto">
                <a:xfrm>
                  <a:off x="331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639" name="Rectangle 207"/>
              <p:cNvSpPr>
                <a:spLocks noChangeArrowheads="1"/>
              </p:cNvSpPr>
              <p:nvPr/>
            </p:nvSpPr>
            <p:spPr bwMode="auto">
              <a:xfrm>
                <a:off x="33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0" name="Rectangle 208"/>
              <p:cNvSpPr>
                <a:spLocks noChangeArrowheads="1"/>
              </p:cNvSpPr>
              <p:nvPr/>
            </p:nvSpPr>
            <p:spPr bwMode="auto">
              <a:xfrm>
                <a:off x="33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1" name="Rectangle 209"/>
              <p:cNvSpPr>
                <a:spLocks noChangeArrowheads="1"/>
              </p:cNvSpPr>
              <p:nvPr/>
            </p:nvSpPr>
            <p:spPr bwMode="auto">
              <a:xfrm>
                <a:off x="33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2" name="Rectangle 210"/>
              <p:cNvSpPr>
                <a:spLocks noChangeArrowheads="1"/>
              </p:cNvSpPr>
              <p:nvPr/>
            </p:nvSpPr>
            <p:spPr bwMode="auto">
              <a:xfrm>
                <a:off x="338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3" name="Rectangle 211"/>
              <p:cNvSpPr>
                <a:spLocks noChangeArrowheads="1"/>
              </p:cNvSpPr>
              <p:nvPr/>
            </p:nvSpPr>
            <p:spPr bwMode="auto">
              <a:xfrm>
                <a:off x="33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4" name="Rectangle 212"/>
              <p:cNvSpPr>
                <a:spLocks noChangeArrowheads="1"/>
              </p:cNvSpPr>
              <p:nvPr/>
            </p:nvSpPr>
            <p:spPr bwMode="auto">
              <a:xfrm>
                <a:off x="34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5" name="Rectangle 213"/>
              <p:cNvSpPr>
                <a:spLocks noChangeArrowheads="1"/>
              </p:cNvSpPr>
              <p:nvPr/>
            </p:nvSpPr>
            <p:spPr bwMode="auto">
              <a:xfrm>
                <a:off x="34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6" name="Rectangle 214"/>
              <p:cNvSpPr>
                <a:spLocks noChangeArrowheads="1"/>
              </p:cNvSpPr>
              <p:nvPr/>
            </p:nvSpPr>
            <p:spPr bwMode="auto">
              <a:xfrm>
                <a:off x="344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7" name="Rectangle 215"/>
              <p:cNvSpPr>
                <a:spLocks noChangeArrowheads="1"/>
              </p:cNvSpPr>
              <p:nvPr/>
            </p:nvSpPr>
            <p:spPr bwMode="auto">
              <a:xfrm>
                <a:off x="34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8" name="Rectangle 216"/>
              <p:cNvSpPr>
                <a:spLocks noChangeArrowheads="1"/>
              </p:cNvSpPr>
              <p:nvPr/>
            </p:nvSpPr>
            <p:spPr bwMode="auto">
              <a:xfrm>
                <a:off x="34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9" name="Rectangle 217"/>
              <p:cNvSpPr>
                <a:spLocks noChangeArrowheads="1"/>
              </p:cNvSpPr>
              <p:nvPr/>
            </p:nvSpPr>
            <p:spPr bwMode="auto">
              <a:xfrm>
                <a:off x="34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0" name="Rectangle 218"/>
              <p:cNvSpPr>
                <a:spLocks noChangeArrowheads="1"/>
              </p:cNvSpPr>
              <p:nvPr/>
            </p:nvSpPr>
            <p:spPr bwMode="auto">
              <a:xfrm>
                <a:off x="350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1" name="Rectangle 219"/>
              <p:cNvSpPr>
                <a:spLocks noChangeArrowheads="1"/>
              </p:cNvSpPr>
              <p:nvPr/>
            </p:nvSpPr>
            <p:spPr bwMode="auto">
              <a:xfrm>
                <a:off x="352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2" name="Rectangle 220"/>
              <p:cNvSpPr>
                <a:spLocks noChangeArrowheads="1"/>
              </p:cNvSpPr>
              <p:nvPr/>
            </p:nvSpPr>
            <p:spPr bwMode="auto">
              <a:xfrm>
                <a:off x="35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3" name="Rectangle 221"/>
              <p:cNvSpPr>
                <a:spLocks noChangeArrowheads="1"/>
              </p:cNvSpPr>
              <p:nvPr/>
            </p:nvSpPr>
            <p:spPr bwMode="auto">
              <a:xfrm>
                <a:off x="355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4" name="Rectangle 222"/>
              <p:cNvSpPr>
                <a:spLocks noChangeArrowheads="1"/>
              </p:cNvSpPr>
              <p:nvPr/>
            </p:nvSpPr>
            <p:spPr bwMode="auto">
              <a:xfrm>
                <a:off x="35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5" name="Rectangle 223"/>
              <p:cNvSpPr>
                <a:spLocks noChangeArrowheads="1"/>
              </p:cNvSpPr>
              <p:nvPr/>
            </p:nvSpPr>
            <p:spPr bwMode="auto">
              <a:xfrm>
                <a:off x="35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6" name="Rectangle 224"/>
              <p:cNvSpPr>
                <a:spLocks noChangeArrowheads="1"/>
              </p:cNvSpPr>
              <p:nvPr/>
            </p:nvSpPr>
            <p:spPr bwMode="auto">
              <a:xfrm>
                <a:off x="36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7" name="Rectangle 225"/>
              <p:cNvSpPr>
                <a:spLocks noChangeArrowheads="1"/>
              </p:cNvSpPr>
              <p:nvPr/>
            </p:nvSpPr>
            <p:spPr bwMode="auto">
              <a:xfrm>
                <a:off x="361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8" name="Rectangle 226"/>
              <p:cNvSpPr>
                <a:spLocks noChangeArrowheads="1"/>
              </p:cNvSpPr>
              <p:nvPr/>
            </p:nvSpPr>
            <p:spPr bwMode="auto">
              <a:xfrm>
                <a:off x="36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9" name="Rectangle 227"/>
              <p:cNvSpPr>
                <a:spLocks noChangeArrowheads="1"/>
              </p:cNvSpPr>
              <p:nvPr/>
            </p:nvSpPr>
            <p:spPr bwMode="auto">
              <a:xfrm>
                <a:off x="36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0" name="Rectangle 228"/>
              <p:cNvSpPr>
                <a:spLocks noChangeArrowheads="1"/>
              </p:cNvSpPr>
              <p:nvPr/>
            </p:nvSpPr>
            <p:spPr bwMode="auto">
              <a:xfrm>
                <a:off x="366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1" name="Rectangle 229"/>
              <p:cNvSpPr>
                <a:spLocks noChangeArrowheads="1"/>
              </p:cNvSpPr>
              <p:nvPr/>
            </p:nvSpPr>
            <p:spPr bwMode="auto">
              <a:xfrm>
                <a:off x="368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2" name="Rectangle 230"/>
              <p:cNvSpPr>
                <a:spLocks noChangeArrowheads="1"/>
              </p:cNvSpPr>
              <p:nvPr/>
            </p:nvSpPr>
            <p:spPr bwMode="auto">
              <a:xfrm>
                <a:off x="36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3" name="Rectangle 231"/>
              <p:cNvSpPr>
                <a:spLocks noChangeArrowheads="1"/>
              </p:cNvSpPr>
              <p:nvPr/>
            </p:nvSpPr>
            <p:spPr bwMode="auto">
              <a:xfrm>
                <a:off x="37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4" name="Rectangle 232"/>
              <p:cNvSpPr>
                <a:spLocks noChangeArrowheads="1"/>
              </p:cNvSpPr>
              <p:nvPr/>
            </p:nvSpPr>
            <p:spPr bwMode="auto">
              <a:xfrm>
                <a:off x="37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5" name="Rectangle 233"/>
              <p:cNvSpPr>
                <a:spLocks noChangeArrowheads="1"/>
              </p:cNvSpPr>
              <p:nvPr/>
            </p:nvSpPr>
            <p:spPr bwMode="auto">
              <a:xfrm>
                <a:off x="374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6" name="Rectangle 234"/>
              <p:cNvSpPr>
                <a:spLocks noChangeArrowheads="1"/>
              </p:cNvSpPr>
              <p:nvPr/>
            </p:nvSpPr>
            <p:spPr bwMode="auto">
              <a:xfrm>
                <a:off x="37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7" name="Rectangle 235"/>
              <p:cNvSpPr>
                <a:spLocks noChangeArrowheads="1"/>
              </p:cNvSpPr>
              <p:nvPr/>
            </p:nvSpPr>
            <p:spPr bwMode="auto">
              <a:xfrm>
                <a:off x="37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8" name="Rectangle 236"/>
              <p:cNvSpPr>
                <a:spLocks noChangeArrowheads="1"/>
              </p:cNvSpPr>
              <p:nvPr/>
            </p:nvSpPr>
            <p:spPr bwMode="auto">
              <a:xfrm>
                <a:off x="379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9" name="Rectangle 237"/>
              <p:cNvSpPr>
                <a:spLocks noChangeArrowheads="1"/>
              </p:cNvSpPr>
              <p:nvPr/>
            </p:nvSpPr>
            <p:spPr bwMode="auto">
              <a:xfrm>
                <a:off x="38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0" name="Rectangle 238"/>
              <p:cNvSpPr>
                <a:spLocks noChangeArrowheads="1"/>
              </p:cNvSpPr>
              <p:nvPr/>
            </p:nvSpPr>
            <p:spPr bwMode="auto">
              <a:xfrm>
                <a:off x="382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1" name="Rectangle 239"/>
              <p:cNvSpPr>
                <a:spLocks noChangeArrowheads="1"/>
              </p:cNvSpPr>
              <p:nvPr/>
            </p:nvSpPr>
            <p:spPr bwMode="auto">
              <a:xfrm>
                <a:off x="38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2" name="Rectangle 240"/>
              <p:cNvSpPr>
                <a:spLocks noChangeArrowheads="1"/>
              </p:cNvSpPr>
              <p:nvPr/>
            </p:nvSpPr>
            <p:spPr bwMode="auto">
              <a:xfrm>
                <a:off x="385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3" name="Rectangle 241"/>
              <p:cNvSpPr>
                <a:spLocks noChangeArrowheads="1"/>
              </p:cNvSpPr>
              <p:nvPr/>
            </p:nvSpPr>
            <p:spPr bwMode="auto">
              <a:xfrm>
                <a:off x="38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4" name="Rectangle 242"/>
              <p:cNvSpPr>
                <a:spLocks noChangeArrowheads="1"/>
              </p:cNvSpPr>
              <p:nvPr/>
            </p:nvSpPr>
            <p:spPr bwMode="auto">
              <a:xfrm>
                <a:off x="38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5" name="Rectangle 243"/>
              <p:cNvSpPr>
                <a:spLocks noChangeArrowheads="1"/>
              </p:cNvSpPr>
              <p:nvPr/>
            </p:nvSpPr>
            <p:spPr bwMode="auto">
              <a:xfrm>
                <a:off x="39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6" name="Rectangle 244"/>
              <p:cNvSpPr>
                <a:spLocks noChangeArrowheads="1"/>
              </p:cNvSpPr>
              <p:nvPr/>
            </p:nvSpPr>
            <p:spPr bwMode="auto">
              <a:xfrm>
                <a:off x="391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7" name="Rectangle 245"/>
              <p:cNvSpPr>
                <a:spLocks noChangeArrowheads="1"/>
              </p:cNvSpPr>
              <p:nvPr/>
            </p:nvSpPr>
            <p:spPr bwMode="auto">
              <a:xfrm>
                <a:off x="39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8" name="Rectangle 246"/>
              <p:cNvSpPr>
                <a:spLocks noChangeArrowheads="1"/>
              </p:cNvSpPr>
              <p:nvPr/>
            </p:nvSpPr>
            <p:spPr bwMode="auto">
              <a:xfrm>
                <a:off x="39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9" name="Rectangle 247"/>
              <p:cNvSpPr>
                <a:spLocks noChangeArrowheads="1"/>
              </p:cNvSpPr>
              <p:nvPr/>
            </p:nvSpPr>
            <p:spPr bwMode="auto">
              <a:xfrm>
                <a:off x="396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0" name="Rectangle 248"/>
              <p:cNvSpPr>
                <a:spLocks noChangeArrowheads="1"/>
              </p:cNvSpPr>
              <p:nvPr/>
            </p:nvSpPr>
            <p:spPr bwMode="auto">
              <a:xfrm>
                <a:off x="398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1" name="Rectangle 249"/>
              <p:cNvSpPr>
                <a:spLocks noChangeArrowheads="1"/>
              </p:cNvSpPr>
              <p:nvPr/>
            </p:nvSpPr>
            <p:spPr bwMode="auto">
              <a:xfrm>
                <a:off x="399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2" name="Rectangle 250"/>
              <p:cNvSpPr>
                <a:spLocks noChangeArrowheads="1"/>
              </p:cNvSpPr>
              <p:nvPr/>
            </p:nvSpPr>
            <p:spPr bwMode="auto">
              <a:xfrm>
                <a:off x="40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3" name="Rectangle 251"/>
              <p:cNvSpPr>
                <a:spLocks noChangeArrowheads="1"/>
              </p:cNvSpPr>
              <p:nvPr/>
            </p:nvSpPr>
            <p:spPr bwMode="auto">
              <a:xfrm>
                <a:off x="402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4" name="Rectangle 252"/>
              <p:cNvSpPr>
                <a:spLocks noChangeArrowheads="1"/>
              </p:cNvSpPr>
              <p:nvPr/>
            </p:nvSpPr>
            <p:spPr bwMode="auto">
              <a:xfrm>
                <a:off x="40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5" name="Rectangle 253"/>
              <p:cNvSpPr>
                <a:spLocks noChangeArrowheads="1"/>
              </p:cNvSpPr>
              <p:nvPr/>
            </p:nvSpPr>
            <p:spPr bwMode="auto">
              <a:xfrm>
                <a:off x="405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6" name="Rectangle 254"/>
              <p:cNvSpPr>
                <a:spLocks noChangeArrowheads="1"/>
              </p:cNvSpPr>
              <p:nvPr/>
            </p:nvSpPr>
            <p:spPr bwMode="auto">
              <a:xfrm>
                <a:off x="40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7" name="Rectangle 255"/>
              <p:cNvSpPr>
                <a:spLocks noChangeArrowheads="1"/>
              </p:cNvSpPr>
              <p:nvPr/>
            </p:nvSpPr>
            <p:spPr bwMode="auto">
              <a:xfrm>
                <a:off x="409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8" name="Rectangle 256"/>
              <p:cNvSpPr>
                <a:spLocks noChangeArrowheads="1"/>
              </p:cNvSpPr>
              <p:nvPr/>
            </p:nvSpPr>
            <p:spPr bwMode="auto">
              <a:xfrm>
                <a:off x="41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9" name="Rectangle 257"/>
              <p:cNvSpPr>
                <a:spLocks noChangeArrowheads="1"/>
              </p:cNvSpPr>
              <p:nvPr/>
            </p:nvSpPr>
            <p:spPr bwMode="auto">
              <a:xfrm>
                <a:off x="412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0" name="Rectangle 258"/>
              <p:cNvSpPr>
                <a:spLocks noChangeArrowheads="1"/>
              </p:cNvSpPr>
              <p:nvPr/>
            </p:nvSpPr>
            <p:spPr bwMode="auto">
              <a:xfrm>
                <a:off x="41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1" name="Rectangle 259"/>
              <p:cNvSpPr>
                <a:spLocks noChangeArrowheads="1"/>
              </p:cNvSpPr>
              <p:nvPr/>
            </p:nvSpPr>
            <p:spPr bwMode="auto">
              <a:xfrm>
                <a:off x="415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2" name="Rectangle 260"/>
              <p:cNvSpPr>
                <a:spLocks noChangeArrowheads="1"/>
              </p:cNvSpPr>
              <p:nvPr/>
            </p:nvSpPr>
            <p:spPr bwMode="auto">
              <a:xfrm>
                <a:off x="416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3" name="Rectangle 261"/>
              <p:cNvSpPr>
                <a:spLocks noChangeArrowheads="1"/>
              </p:cNvSpPr>
              <p:nvPr/>
            </p:nvSpPr>
            <p:spPr bwMode="auto">
              <a:xfrm>
                <a:off x="418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4" name="Rectangle 262"/>
              <p:cNvSpPr>
                <a:spLocks noChangeArrowheads="1"/>
              </p:cNvSpPr>
              <p:nvPr/>
            </p:nvSpPr>
            <p:spPr bwMode="auto">
              <a:xfrm>
                <a:off x="42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5" name="Rectangle 263"/>
              <p:cNvSpPr>
                <a:spLocks noChangeArrowheads="1"/>
              </p:cNvSpPr>
              <p:nvPr/>
            </p:nvSpPr>
            <p:spPr bwMode="auto">
              <a:xfrm>
                <a:off x="421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6" name="Rectangle 264"/>
              <p:cNvSpPr>
                <a:spLocks noChangeArrowheads="1"/>
              </p:cNvSpPr>
              <p:nvPr/>
            </p:nvSpPr>
            <p:spPr bwMode="auto">
              <a:xfrm>
                <a:off x="423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7" name="Rectangle 265"/>
              <p:cNvSpPr>
                <a:spLocks noChangeArrowheads="1"/>
              </p:cNvSpPr>
              <p:nvPr/>
            </p:nvSpPr>
            <p:spPr bwMode="auto">
              <a:xfrm>
                <a:off x="424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8" name="Rectangle 266"/>
              <p:cNvSpPr>
                <a:spLocks noChangeArrowheads="1"/>
              </p:cNvSpPr>
              <p:nvPr/>
            </p:nvSpPr>
            <p:spPr bwMode="auto">
              <a:xfrm>
                <a:off x="42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9" name="Rectangle 267"/>
              <p:cNvSpPr>
                <a:spLocks noChangeArrowheads="1"/>
              </p:cNvSpPr>
              <p:nvPr/>
            </p:nvSpPr>
            <p:spPr bwMode="auto">
              <a:xfrm>
                <a:off x="427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0" name="Rectangle 268"/>
              <p:cNvSpPr>
                <a:spLocks noChangeArrowheads="1"/>
              </p:cNvSpPr>
              <p:nvPr/>
            </p:nvSpPr>
            <p:spPr bwMode="auto">
              <a:xfrm>
                <a:off x="42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1" name="Rectangle 269"/>
              <p:cNvSpPr>
                <a:spLocks noChangeArrowheads="1"/>
              </p:cNvSpPr>
              <p:nvPr/>
            </p:nvSpPr>
            <p:spPr bwMode="auto">
              <a:xfrm>
                <a:off x="43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2" name="Rectangle 270"/>
              <p:cNvSpPr>
                <a:spLocks noChangeArrowheads="1"/>
              </p:cNvSpPr>
              <p:nvPr/>
            </p:nvSpPr>
            <p:spPr bwMode="auto">
              <a:xfrm>
                <a:off x="432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3" name="Rectangle 271"/>
              <p:cNvSpPr>
                <a:spLocks noChangeArrowheads="1"/>
              </p:cNvSpPr>
              <p:nvPr/>
            </p:nvSpPr>
            <p:spPr bwMode="auto">
              <a:xfrm>
                <a:off x="43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4" name="Rectangle 272"/>
              <p:cNvSpPr>
                <a:spLocks noChangeArrowheads="1"/>
              </p:cNvSpPr>
              <p:nvPr/>
            </p:nvSpPr>
            <p:spPr bwMode="auto">
              <a:xfrm>
                <a:off x="43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5" name="Rectangle 273"/>
              <p:cNvSpPr>
                <a:spLocks noChangeArrowheads="1"/>
              </p:cNvSpPr>
              <p:nvPr/>
            </p:nvSpPr>
            <p:spPr bwMode="auto">
              <a:xfrm>
                <a:off x="43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6" name="Rectangle 274"/>
              <p:cNvSpPr>
                <a:spLocks noChangeArrowheads="1"/>
              </p:cNvSpPr>
              <p:nvPr/>
            </p:nvSpPr>
            <p:spPr bwMode="auto">
              <a:xfrm>
                <a:off x="438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7" name="Rectangle 275"/>
              <p:cNvSpPr>
                <a:spLocks noChangeArrowheads="1"/>
              </p:cNvSpPr>
              <p:nvPr/>
            </p:nvSpPr>
            <p:spPr bwMode="auto">
              <a:xfrm>
                <a:off x="44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8" name="Rectangle 276"/>
              <p:cNvSpPr>
                <a:spLocks noChangeArrowheads="1"/>
              </p:cNvSpPr>
              <p:nvPr/>
            </p:nvSpPr>
            <p:spPr bwMode="auto">
              <a:xfrm>
                <a:off x="442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9" name="Rectangle 277"/>
              <p:cNvSpPr>
                <a:spLocks noChangeArrowheads="1"/>
              </p:cNvSpPr>
              <p:nvPr/>
            </p:nvSpPr>
            <p:spPr bwMode="auto">
              <a:xfrm>
                <a:off x="44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0" name="Rectangle 278"/>
              <p:cNvSpPr>
                <a:spLocks noChangeArrowheads="1"/>
              </p:cNvSpPr>
              <p:nvPr/>
            </p:nvSpPr>
            <p:spPr bwMode="auto">
              <a:xfrm>
                <a:off x="44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1" name="Rectangle 279"/>
              <p:cNvSpPr>
                <a:spLocks noChangeArrowheads="1"/>
              </p:cNvSpPr>
              <p:nvPr/>
            </p:nvSpPr>
            <p:spPr bwMode="auto">
              <a:xfrm>
                <a:off x="44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2" name="Rectangle 280"/>
              <p:cNvSpPr>
                <a:spLocks noChangeArrowheads="1"/>
              </p:cNvSpPr>
              <p:nvPr/>
            </p:nvSpPr>
            <p:spPr bwMode="auto">
              <a:xfrm>
                <a:off x="44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3" name="Rectangle 281"/>
              <p:cNvSpPr>
                <a:spLocks noChangeArrowheads="1"/>
              </p:cNvSpPr>
              <p:nvPr/>
            </p:nvSpPr>
            <p:spPr bwMode="auto">
              <a:xfrm>
                <a:off x="449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4" name="Rectangle 282"/>
              <p:cNvSpPr>
                <a:spLocks noChangeArrowheads="1"/>
              </p:cNvSpPr>
              <p:nvPr/>
            </p:nvSpPr>
            <p:spPr bwMode="auto">
              <a:xfrm>
                <a:off x="45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5" name="Rectangle 283"/>
              <p:cNvSpPr>
                <a:spLocks noChangeArrowheads="1"/>
              </p:cNvSpPr>
              <p:nvPr/>
            </p:nvSpPr>
            <p:spPr bwMode="auto">
              <a:xfrm>
                <a:off x="45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6" name="Rectangle 284"/>
              <p:cNvSpPr>
                <a:spLocks noChangeArrowheads="1"/>
              </p:cNvSpPr>
              <p:nvPr/>
            </p:nvSpPr>
            <p:spPr bwMode="auto">
              <a:xfrm>
                <a:off x="45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7" name="Rectangle 285"/>
              <p:cNvSpPr>
                <a:spLocks noChangeArrowheads="1"/>
              </p:cNvSpPr>
              <p:nvPr/>
            </p:nvSpPr>
            <p:spPr bwMode="auto">
              <a:xfrm>
                <a:off x="456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8" name="Rectangle 286"/>
              <p:cNvSpPr>
                <a:spLocks noChangeArrowheads="1"/>
              </p:cNvSpPr>
              <p:nvPr/>
            </p:nvSpPr>
            <p:spPr bwMode="auto">
              <a:xfrm>
                <a:off x="45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9" name="Rectangle 287"/>
              <p:cNvSpPr>
                <a:spLocks noChangeArrowheads="1"/>
              </p:cNvSpPr>
              <p:nvPr/>
            </p:nvSpPr>
            <p:spPr bwMode="auto">
              <a:xfrm>
                <a:off x="45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0" name="Rectangle 288"/>
              <p:cNvSpPr>
                <a:spLocks noChangeArrowheads="1"/>
              </p:cNvSpPr>
              <p:nvPr/>
            </p:nvSpPr>
            <p:spPr bwMode="auto">
              <a:xfrm>
                <a:off x="46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1" name="Rectangle 289"/>
              <p:cNvSpPr>
                <a:spLocks noChangeArrowheads="1"/>
              </p:cNvSpPr>
              <p:nvPr/>
            </p:nvSpPr>
            <p:spPr bwMode="auto">
              <a:xfrm>
                <a:off x="462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2" name="Rectangle 290"/>
              <p:cNvSpPr>
                <a:spLocks noChangeArrowheads="1"/>
              </p:cNvSpPr>
              <p:nvPr/>
            </p:nvSpPr>
            <p:spPr bwMode="auto">
              <a:xfrm>
                <a:off x="464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3" name="Rectangle 291"/>
              <p:cNvSpPr>
                <a:spLocks noChangeArrowheads="1"/>
              </p:cNvSpPr>
              <p:nvPr/>
            </p:nvSpPr>
            <p:spPr bwMode="auto">
              <a:xfrm>
                <a:off x="46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4" name="Rectangle 292"/>
              <p:cNvSpPr>
                <a:spLocks noChangeArrowheads="1"/>
              </p:cNvSpPr>
              <p:nvPr/>
            </p:nvSpPr>
            <p:spPr bwMode="auto">
              <a:xfrm>
                <a:off x="46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5" name="Rectangle 293"/>
              <p:cNvSpPr>
                <a:spLocks noChangeArrowheads="1"/>
              </p:cNvSpPr>
              <p:nvPr/>
            </p:nvSpPr>
            <p:spPr bwMode="auto">
              <a:xfrm>
                <a:off x="46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6" name="Rectangle 294"/>
              <p:cNvSpPr>
                <a:spLocks noChangeArrowheads="1"/>
              </p:cNvSpPr>
              <p:nvPr/>
            </p:nvSpPr>
            <p:spPr bwMode="auto">
              <a:xfrm>
                <a:off x="47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7" name="Rectangle 295"/>
              <p:cNvSpPr>
                <a:spLocks noChangeArrowheads="1"/>
              </p:cNvSpPr>
              <p:nvPr/>
            </p:nvSpPr>
            <p:spPr bwMode="auto">
              <a:xfrm>
                <a:off x="471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8" name="Rectangle 296"/>
              <p:cNvSpPr>
                <a:spLocks noChangeArrowheads="1"/>
              </p:cNvSpPr>
              <p:nvPr/>
            </p:nvSpPr>
            <p:spPr bwMode="auto">
              <a:xfrm>
                <a:off x="473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9" name="Rectangle 297"/>
              <p:cNvSpPr>
                <a:spLocks noChangeArrowheads="1"/>
              </p:cNvSpPr>
              <p:nvPr/>
            </p:nvSpPr>
            <p:spPr bwMode="auto">
              <a:xfrm>
                <a:off x="47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0" name="Rectangle 298"/>
              <p:cNvSpPr>
                <a:spLocks noChangeArrowheads="1"/>
              </p:cNvSpPr>
              <p:nvPr/>
            </p:nvSpPr>
            <p:spPr bwMode="auto">
              <a:xfrm>
                <a:off x="47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1" name="Rectangle 299"/>
              <p:cNvSpPr>
                <a:spLocks noChangeArrowheads="1"/>
              </p:cNvSpPr>
              <p:nvPr/>
            </p:nvSpPr>
            <p:spPr bwMode="auto">
              <a:xfrm>
                <a:off x="47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2" name="Rectangle 300"/>
              <p:cNvSpPr>
                <a:spLocks noChangeArrowheads="1"/>
              </p:cNvSpPr>
              <p:nvPr/>
            </p:nvSpPr>
            <p:spPr bwMode="auto">
              <a:xfrm>
                <a:off x="479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3" name="Rectangle 301"/>
              <p:cNvSpPr>
                <a:spLocks noChangeArrowheads="1"/>
              </p:cNvSpPr>
              <p:nvPr/>
            </p:nvSpPr>
            <p:spPr bwMode="auto">
              <a:xfrm>
                <a:off x="48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4" name="Rectangle 302"/>
              <p:cNvSpPr>
                <a:spLocks noChangeArrowheads="1"/>
              </p:cNvSpPr>
              <p:nvPr/>
            </p:nvSpPr>
            <p:spPr bwMode="auto">
              <a:xfrm>
                <a:off x="48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5" name="Rectangle 303"/>
              <p:cNvSpPr>
                <a:spLocks noChangeArrowheads="1"/>
              </p:cNvSpPr>
              <p:nvPr/>
            </p:nvSpPr>
            <p:spPr bwMode="auto">
              <a:xfrm>
                <a:off x="48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6" name="Rectangle 304"/>
              <p:cNvSpPr>
                <a:spLocks noChangeArrowheads="1"/>
              </p:cNvSpPr>
              <p:nvPr/>
            </p:nvSpPr>
            <p:spPr bwMode="auto">
              <a:xfrm>
                <a:off x="486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7" name="Rectangle 305"/>
              <p:cNvSpPr>
                <a:spLocks noChangeArrowheads="1"/>
              </p:cNvSpPr>
              <p:nvPr/>
            </p:nvSpPr>
            <p:spPr bwMode="auto">
              <a:xfrm>
                <a:off x="48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8" name="Rectangle 306"/>
              <p:cNvSpPr>
                <a:spLocks noChangeArrowheads="1"/>
              </p:cNvSpPr>
              <p:nvPr/>
            </p:nvSpPr>
            <p:spPr bwMode="auto">
              <a:xfrm>
                <a:off x="48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9" name="Rectangle 307"/>
              <p:cNvSpPr>
                <a:spLocks noChangeArrowheads="1"/>
              </p:cNvSpPr>
              <p:nvPr/>
            </p:nvSpPr>
            <p:spPr bwMode="auto">
              <a:xfrm>
                <a:off x="49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0" name="Rectangle 308"/>
              <p:cNvSpPr>
                <a:spLocks noChangeArrowheads="1"/>
              </p:cNvSpPr>
              <p:nvPr/>
            </p:nvSpPr>
            <p:spPr bwMode="auto">
              <a:xfrm>
                <a:off x="49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1" name="Rectangle 309"/>
              <p:cNvSpPr>
                <a:spLocks noChangeArrowheads="1"/>
              </p:cNvSpPr>
              <p:nvPr/>
            </p:nvSpPr>
            <p:spPr bwMode="auto">
              <a:xfrm>
                <a:off x="49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2" name="Rectangle 310"/>
              <p:cNvSpPr>
                <a:spLocks noChangeArrowheads="1"/>
              </p:cNvSpPr>
              <p:nvPr/>
            </p:nvSpPr>
            <p:spPr bwMode="auto">
              <a:xfrm>
                <a:off x="49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3" name="Rectangle 311"/>
              <p:cNvSpPr>
                <a:spLocks noChangeArrowheads="1"/>
              </p:cNvSpPr>
              <p:nvPr/>
            </p:nvSpPr>
            <p:spPr bwMode="auto">
              <a:xfrm>
                <a:off x="497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4" name="Rectangle 312"/>
              <p:cNvSpPr>
                <a:spLocks noChangeArrowheads="1"/>
              </p:cNvSpPr>
              <p:nvPr/>
            </p:nvSpPr>
            <p:spPr bwMode="auto">
              <a:xfrm>
                <a:off x="49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5" name="Rectangle 313"/>
              <p:cNvSpPr>
                <a:spLocks noChangeArrowheads="1"/>
              </p:cNvSpPr>
              <p:nvPr/>
            </p:nvSpPr>
            <p:spPr bwMode="auto">
              <a:xfrm>
                <a:off x="500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6" name="Rectangle 314"/>
              <p:cNvSpPr>
                <a:spLocks noChangeArrowheads="1"/>
              </p:cNvSpPr>
              <p:nvPr/>
            </p:nvSpPr>
            <p:spPr bwMode="auto">
              <a:xfrm>
                <a:off x="50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7" name="Rectangle 315"/>
              <p:cNvSpPr>
                <a:spLocks noChangeArrowheads="1"/>
              </p:cNvSpPr>
              <p:nvPr/>
            </p:nvSpPr>
            <p:spPr bwMode="auto">
              <a:xfrm>
                <a:off x="503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8" name="Rectangle 316"/>
              <p:cNvSpPr>
                <a:spLocks noChangeArrowheads="1"/>
              </p:cNvSpPr>
              <p:nvPr/>
            </p:nvSpPr>
            <p:spPr bwMode="auto">
              <a:xfrm>
                <a:off x="50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9" name="Rectangle 317"/>
              <p:cNvSpPr>
                <a:spLocks noChangeArrowheads="1"/>
              </p:cNvSpPr>
              <p:nvPr/>
            </p:nvSpPr>
            <p:spPr bwMode="auto">
              <a:xfrm>
                <a:off x="50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0" name="Rectangle 318"/>
              <p:cNvSpPr>
                <a:spLocks noChangeArrowheads="1"/>
              </p:cNvSpPr>
              <p:nvPr/>
            </p:nvSpPr>
            <p:spPr bwMode="auto">
              <a:xfrm>
                <a:off x="50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1" name="Rectangle 319"/>
              <p:cNvSpPr>
                <a:spLocks noChangeArrowheads="1"/>
              </p:cNvSpPr>
              <p:nvPr/>
            </p:nvSpPr>
            <p:spPr bwMode="auto">
              <a:xfrm>
                <a:off x="509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2" name="Rectangle 320"/>
              <p:cNvSpPr>
                <a:spLocks noChangeArrowheads="1"/>
              </p:cNvSpPr>
              <p:nvPr/>
            </p:nvSpPr>
            <p:spPr bwMode="auto">
              <a:xfrm>
                <a:off x="51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3" name="Rectangle 321"/>
              <p:cNvSpPr>
                <a:spLocks noChangeArrowheads="1"/>
              </p:cNvSpPr>
              <p:nvPr/>
            </p:nvSpPr>
            <p:spPr bwMode="auto">
              <a:xfrm>
                <a:off x="51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4" name="Rectangle 322"/>
              <p:cNvSpPr>
                <a:spLocks noChangeArrowheads="1"/>
              </p:cNvSpPr>
              <p:nvPr/>
            </p:nvSpPr>
            <p:spPr bwMode="auto">
              <a:xfrm>
                <a:off x="51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5" name="Rectangle 323"/>
              <p:cNvSpPr>
                <a:spLocks noChangeArrowheads="1"/>
              </p:cNvSpPr>
              <p:nvPr/>
            </p:nvSpPr>
            <p:spPr bwMode="auto">
              <a:xfrm>
                <a:off x="516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6" name="Rectangle 324"/>
              <p:cNvSpPr>
                <a:spLocks noChangeArrowheads="1"/>
              </p:cNvSpPr>
              <p:nvPr/>
            </p:nvSpPr>
            <p:spPr bwMode="auto">
              <a:xfrm>
                <a:off x="51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7" name="Rectangle 325"/>
              <p:cNvSpPr>
                <a:spLocks noChangeArrowheads="1"/>
              </p:cNvSpPr>
              <p:nvPr/>
            </p:nvSpPr>
            <p:spPr bwMode="auto">
              <a:xfrm>
                <a:off x="51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8" name="Rectangle 326"/>
              <p:cNvSpPr>
                <a:spLocks noChangeArrowheads="1"/>
              </p:cNvSpPr>
              <p:nvPr/>
            </p:nvSpPr>
            <p:spPr bwMode="auto">
              <a:xfrm>
                <a:off x="520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9" name="Rectangle 327"/>
              <p:cNvSpPr>
                <a:spLocks noChangeArrowheads="1"/>
              </p:cNvSpPr>
              <p:nvPr/>
            </p:nvSpPr>
            <p:spPr bwMode="auto">
              <a:xfrm>
                <a:off x="52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0" name="Rectangle 328"/>
              <p:cNvSpPr>
                <a:spLocks noChangeArrowheads="1"/>
              </p:cNvSpPr>
              <p:nvPr/>
            </p:nvSpPr>
            <p:spPr bwMode="auto">
              <a:xfrm>
                <a:off x="52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1" name="Rectangle 329"/>
              <p:cNvSpPr>
                <a:spLocks noChangeArrowheads="1"/>
              </p:cNvSpPr>
              <p:nvPr/>
            </p:nvSpPr>
            <p:spPr bwMode="auto">
              <a:xfrm>
                <a:off x="52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2" name="Rectangle 330"/>
              <p:cNvSpPr>
                <a:spLocks noChangeArrowheads="1"/>
              </p:cNvSpPr>
              <p:nvPr/>
            </p:nvSpPr>
            <p:spPr bwMode="auto">
              <a:xfrm>
                <a:off x="527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3" name="Rectangle 331"/>
              <p:cNvSpPr>
                <a:spLocks noChangeArrowheads="1"/>
              </p:cNvSpPr>
              <p:nvPr/>
            </p:nvSpPr>
            <p:spPr bwMode="auto">
              <a:xfrm>
                <a:off x="52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4" name="Rectangle 332"/>
              <p:cNvSpPr>
                <a:spLocks noChangeArrowheads="1"/>
              </p:cNvSpPr>
              <p:nvPr/>
            </p:nvSpPr>
            <p:spPr bwMode="auto">
              <a:xfrm>
                <a:off x="530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5" name="Rectangle 333"/>
              <p:cNvSpPr>
                <a:spLocks noChangeArrowheads="1"/>
              </p:cNvSpPr>
              <p:nvPr/>
            </p:nvSpPr>
            <p:spPr bwMode="auto">
              <a:xfrm>
                <a:off x="53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6" name="Rectangle 334"/>
              <p:cNvSpPr>
                <a:spLocks noChangeArrowheads="1"/>
              </p:cNvSpPr>
              <p:nvPr/>
            </p:nvSpPr>
            <p:spPr bwMode="auto">
              <a:xfrm>
                <a:off x="533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7" name="Rectangle 335"/>
              <p:cNvSpPr>
                <a:spLocks noChangeArrowheads="1"/>
              </p:cNvSpPr>
              <p:nvPr/>
            </p:nvSpPr>
            <p:spPr bwMode="auto">
              <a:xfrm>
                <a:off x="53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8" name="Rectangle 336"/>
              <p:cNvSpPr>
                <a:spLocks noChangeArrowheads="1"/>
              </p:cNvSpPr>
              <p:nvPr/>
            </p:nvSpPr>
            <p:spPr bwMode="auto">
              <a:xfrm>
                <a:off x="53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9" name="Rectangle 337"/>
              <p:cNvSpPr>
                <a:spLocks noChangeArrowheads="1"/>
              </p:cNvSpPr>
              <p:nvPr/>
            </p:nvSpPr>
            <p:spPr bwMode="auto">
              <a:xfrm>
                <a:off x="53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0" name="Rectangle 338"/>
              <p:cNvSpPr>
                <a:spLocks noChangeArrowheads="1"/>
              </p:cNvSpPr>
              <p:nvPr/>
            </p:nvSpPr>
            <p:spPr bwMode="auto">
              <a:xfrm>
                <a:off x="53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1" name="Rectangle 339"/>
              <p:cNvSpPr>
                <a:spLocks noChangeArrowheads="1"/>
              </p:cNvSpPr>
              <p:nvPr/>
            </p:nvSpPr>
            <p:spPr bwMode="auto">
              <a:xfrm>
                <a:off x="54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2" name="Rectangle 340"/>
              <p:cNvSpPr>
                <a:spLocks noChangeArrowheads="1"/>
              </p:cNvSpPr>
              <p:nvPr/>
            </p:nvSpPr>
            <p:spPr bwMode="auto">
              <a:xfrm>
                <a:off x="54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3" name="Rectangle 341"/>
              <p:cNvSpPr>
                <a:spLocks noChangeArrowheads="1"/>
              </p:cNvSpPr>
              <p:nvPr/>
            </p:nvSpPr>
            <p:spPr bwMode="auto">
              <a:xfrm>
                <a:off x="544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4" name="Rectangle 342"/>
              <p:cNvSpPr>
                <a:spLocks noChangeArrowheads="1"/>
              </p:cNvSpPr>
              <p:nvPr/>
            </p:nvSpPr>
            <p:spPr bwMode="auto">
              <a:xfrm>
                <a:off x="545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5" name="Rectangle 343"/>
              <p:cNvSpPr>
                <a:spLocks noChangeArrowheads="1"/>
              </p:cNvSpPr>
              <p:nvPr/>
            </p:nvSpPr>
            <p:spPr bwMode="auto">
              <a:xfrm>
                <a:off x="54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6" name="Rectangle 344"/>
              <p:cNvSpPr>
                <a:spLocks noChangeArrowheads="1"/>
              </p:cNvSpPr>
              <p:nvPr/>
            </p:nvSpPr>
            <p:spPr bwMode="auto">
              <a:xfrm>
                <a:off x="54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7" name="Rectangle 345"/>
              <p:cNvSpPr>
                <a:spLocks noChangeArrowheads="1"/>
              </p:cNvSpPr>
              <p:nvPr/>
            </p:nvSpPr>
            <p:spPr bwMode="auto">
              <a:xfrm>
                <a:off x="550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8" name="Rectangle 346"/>
              <p:cNvSpPr>
                <a:spLocks noChangeArrowheads="1"/>
              </p:cNvSpPr>
              <p:nvPr/>
            </p:nvSpPr>
            <p:spPr bwMode="auto">
              <a:xfrm>
                <a:off x="552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779" name="Rectangle 347"/>
            <p:cNvSpPr>
              <a:spLocks noChangeArrowheads="1"/>
            </p:cNvSpPr>
            <p:nvPr/>
          </p:nvSpPr>
          <p:spPr bwMode="auto">
            <a:xfrm>
              <a:off x="193" y="287"/>
              <a:ext cx="5341" cy="89"/>
            </a:xfrm>
            <a:prstGeom prst="rect">
              <a:avLst/>
            </a:prstGeom>
            <a:grpFill/>
            <a:ln w="12700">
              <a:solidFill>
                <a:srgbClr val="000000"/>
              </a:solidFill>
              <a:miter lim="800000"/>
              <a:headEnd/>
              <a:tailEnd/>
            </a:ln>
          </p:spPr>
          <p:txBody>
            <a:bodyPr/>
            <a:lstStyle/>
            <a:p>
              <a:pPr>
                <a:defRPr/>
              </a:pPr>
              <a:endParaRPr lang="en-US" dirty="0">
                <a:solidFill>
                  <a:srgbClr val="000000"/>
                </a:solidFill>
              </a:endParaRPr>
            </a:p>
          </p:txBody>
        </p:sp>
      </p:grpSp>
      <p:sp>
        <p:nvSpPr>
          <p:cNvPr id="18782" name="Rectangle 350"/>
          <p:cNvSpPr>
            <a:spLocks noGrp="1" noChangeArrowheads="1"/>
          </p:cNvSpPr>
          <p:nvPr>
            <p:ph type="sldNum" sz="quarter" idx="4"/>
          </p:nvPr>
        </p:nvSpPr>
        <p:spPr bwMode="auto">
          <a:xfrm>
            <a:off x="4248150" y="6629400"/>
            <a:ext cx="1009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a:solidFill>
                  <a:srgbClr val="000000"/>
                </a:solidFill>
                <a:cs typeface="+mn-cs"/>
              </a:defRPr>
            </a:lvl1pPr>
          </a:lstStyle>
          <a:p>
            <a:pPr>
              <a:defRPr/>
            </a:pPr>
            <a:fld id="{38EB3341-808F-47D0-A5B2-77061DEF4880}" type="slidenum">
              <a:rPr lang="en-US"/>
              <a:pPr>
                <a:defRPr/>
              </a:pPr>
              <a:t>‹#›</a:t>
            </a:fld>
            <a:r>
              <a:rPr lang="en-US" dirty="0"/>
              <a:t>  OF 11</a:t>
            </a:r>
          </a:p>
        </p:txBody>
      </p:sp>
      <p:pic>
        <p:nvPicPr>
          <p:cNvPr id="13316" name="Picture 6" descr="ImgLink_Imcom_Logo[1]"/>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8077200" y="152400"/>
            <a:ext cx="1066800" cy="1019175"/>
          </a:xfrm>
          <a:prstGeom prst="rect">
            <a:avLst/>
          </a:prstGeom>
          <a:noFill/>
          <a:ln w="9525" algn="in">
            <a:noFill/>
            <a:miter lim="800000"/>
            <a:headEnd/>
            <a:tailEnd/>
          </a:ln>
        </p:spPr>
      </p:pic>
      <p:pic>
        <p:nvPicPr>
          <p:cNvPr id="13317" name="Picture 18"/>
          <p:cNvPicPr>
            <a:picLocks noChangeAspect="1" noChangeArrowheads="1"/>
          </p:cNvPicPr>
          <p:nvPr userDrawn="1"/>
        </p:nvPicPr>
        <p:blipFill>
          <a:blip r:embed="rId14" cstate="print"/>
          <a:srcRect l="6113"/>
          <a:stretch>
            <a:fillRect/>
          </a:stretch>
        </p:blipFill>
        <p:spPr bwMode="auto">
          <a:xfrm>
            <a:off x="96838" y="152400"/>
            <a:ext cx="1046162" cy="1060450"/>
          </a:xfrm>
          <a:prstGeom prst="rect">
            <a:avLst/>
          </a:prstGeom>
          <a:noFill/>
          <a:ln w="9525">
            <a:noFill/>
            <a:miter lim="800000"/>
            <a:headEnd/>
            <a:tailEnd/>
          </a:ln>
        </p:spPr>
      </p:pic>
      <p:sp>
        <p:nvSpPr>
          <p:cNvPr id="349" name="AutoShape 19"/>
          <p:cNvSpPr>
            <a:spLocks noChangeArrowheads="1"/>
          </p:cNvSpPr>
          <p:nvPr userDrawn="1"/>
        </p:nvSpPr>
        <p:spPr bwMode="auto">
          <a:xfrm>
            <a:off x="0" y="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64 w 21600"/>
              <a:gd name="T13" fmla="*/ 1864 h 21600"/>
              <a:gd name="T14" fmla="*/ 19736 w 21600"/>
              <a:gd name="T15" fmla="*/ 19736 h 21600"/>
            </a:gdLst>
            <a:ahLst/>
            <a:cxnLst>
              <a:cxn ang="T8">
                <a:pos x="T0" y="T1"/>
              </a:cxn>
              <a:cxn ang="T9">
                <a:pos x="T2" y="T3"/>
              </a:cxn>
              <a:cxn ang="T10">
                <a:pos x="T4" y="T5"/>
              </a:cxn>
              <a:cxn ang="T11">
                <a:pos x="T6" y="T7"/>
              </a:cxn>
            </a:cxnLst>
            <a:rect l="T12" t="T13" r="T14" b="T15"/>
            <a:pathLst>
              <a:path w="21600" h="21600">
                <a:moveTo>
                  <a:pt x="0" y="0"/>
                </a:moveTo>
                <a:lnTo>
                  <a:pt x="128" y="21600"/>
                </a:lnTo>
                <a:lnTo>
                  <a:pt x="21472"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0" name="AutoShape 20"/>
          <p:cNvSpPr>
            <a:spLocks noChangeArrowheads="1"/>
          </p:cNvSpPr>
          <p:nvPr userDrawn="1"/>
        </p:nvSpPr>
        <p:spPr bwMode="auto">
          <a:xfrm rot="16200000" flipV="1">
            <a:off x="5673725"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03 w 21600"/>
              <a:gd name="T13" fmla="*/ 1903 h 21600"/>
              <a:gd name="T14" fmla="*/ 19697 w 21600"/>
              <a:gd name="T15" fmla="*/ 19697 h 21600"/>
            </a:gdLst>
            <a:ahLst/>
            <a:cxnLst>
              <a:cxn ang="T8">
                <a:pos x="T0" y="T1"/>
              </a:cxn>
              <a:cxn ang="T9">
                <a:pos x="T2" y="T3"/>
              </a:cxn>
              <a:cxn ang="T10">
                <a:pos x="T4" y="T5"/>
              </a:cxn>
              <a:cxn ang="T11">
                <a:pos x="T6" y="T7"/>
              </a:cxn>
            </a:cxnLst>
            <a:rect l="T12" t="T13" r="T14" b="T15"/>
            <a:pathLst>
              <a:path w="21600" h="21600">
                <a:moveTo>
                  <a:pt x="0" y="0"/>
                </a:moveTo>
                <a:lnTo>
                  <a:pt x="205" y="21600"/>
                </a:lnTo>
                <a:lnTo>
                  <a:pt x="21395"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1" name="AutoShape 21"/>
          <p:cNvSpPr>
            <a:spLocks noChangeArrowheads="1"/>
          </p:cNvSpPr>
          <p:nvPr userDrawn="1"/>
        </p:nvSpPr>
        <p:spPr bwMode="auto">
          <a:xfrm rot="5400000" flipH="1" flipV="1">
            <a:off x="-3390900"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25 w 21600"/>
              <a:gd name="T13" fmla="*/ 1925 h 21600"/>
              <a:gd name="T14" fmla="*/ 19675 w 21600"/>
              <a:gd name="T15" fmla="*/ 19675 h 21600"/>
            </a:gdLst>
            <a:ahLst/>
            <a:cxnLst>
              <a:cxn ang="T8">
                <a:pos x="T0" y="T1"/>
              </a:cxn>
              <a:cxn ang="T9">
                <a:pos x="T2" y="T3"/>
              </a:cxn>
              <a:cxn ang="T10">
                <a:pos x="T4" y="T5"/>
              </a:cxn>
              <a:cxn ang="T11">
                <a:pos x="T6" y="T7"/>
              </a:cxn>
            </a:cxnLst>
            <a:rect l="T12" t="T13" r="T14" b="T15"/>
            <a:pathLst>
              <a:path w="21600" h="21600">
                <a:moveTo>
                  <a:pt x="0" y="0"/>
                </a:moveTo>
                <a:lnTo>
                  <a:pt x="250" y="21600"/>
                </a:lnTo>
                <a:lnTo>
                  <a:pt x="21350"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2" name="AutoShape 18"/>
          <p:cNvSpPr>
            <a:spLocks noChangeArrowheads="1"/>
          </p:cNvSpPr>
          <p:nvPr userDrawn="1"/>
        </p:nvSpPr>
        <p:spPr bwMode="auto">
          <a:xfrm flipV="1">
            <a:off x="0" y="678180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96 w 21600"/>
              <a:gd name="T13" fmla="*/ 1896 h 21600"/>
              <a:gd name="T14" fmla="*/ 19704 w 21600"/>
              <a:gd name="T15" fmla="*/ 19704 h 21600"/>
            </a:gdLst>
            <a:ahLst/>
            <a:cxnLst>
              <a:cxn ang="T8">
                <a:pos x="T0" y="T1"/>
              </a:cxn>
              <a:cxn ang="T9">
                <a:pos x="T2" y="T3"/>
              </a:cxn>
              <a:cxn ang="T10">
                <a:pos x="T4" y="T5"/>
              </a:cxn>
              <a:cxn ang="T11">
                <a:pos x="T6" y="T7"/>
              </a:cxn>
            </a:cxnLst>
            <a:rect l="T12" t="T13" r="T14" b="T15"/>
            <a:pathLst>
              <a:path w="21600" h="21600">
                <a:moveTo>
                  <a:pt x="0" y="0"/>
                </a:moveTo>
                <a:lnTo>
                  <a:pt x="191" y="21600"/>
                </a:lnTo>
                <a:lnTo>
                  <a:pt x="21409"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9807" r:id="rId1"/>
    <p:sldLayoutId id="2147489808" r:id="rId2"/>
    <p:sldLayoutId id="2147489809" r:id="rId3"/>
    <p:sldLayoutId id="2147489810" r:id="rId4"/>
    <p:sldLayoutId id="2147489811" r:id="rId5"/>
    <p:sldLayoutId id="2147489910" r:id="rId6"/>
    <p:sldLayoutId id="2147489911" r:id="rId7"/>
    <p:sldLayoutId id="2147489812" r:id="rId8"/>
    <p:sldLayoutId id="2147489813" r:id="rId9"/>
    <p:sldLayoutId id="2147489814" r:id="rId10"/>
    <p:sldLayoutId id="2147489815" r:id="rId11"/>
  </p:sldLayoutIdLst>
  <p:hf hd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457200" y="6629400"/>
            <a:ext cx="8229600" cy="36471"/>
            <a:chOff x="189" y="283"/>
            <a:chExt cx="5348" cy="95"/>
          </a:xfrm>
          <a:solidFill>
            <a:schemeClr val="tx1"/>
          </a:solidFill>
        </p:grpSpPr>
        <p:grpSp>
          <p:nvGrpSpPr>
            <p:cNvPr id="3" name="Group 5"/>
            <p:cNvGrpSpPr>
              <a:grpSpLocks/>
            </p:cNvGrpSpPr>
            <p:nvPr/>
          </p:nvGrpSpPr>
          <p:grpSpPr bwMode="auto">
            <a:xfrm>
              <a:off x="189" y="283"/>
              <a:ext cx="5348" cy="95"/>
              <a:chOff x="189" y="283"/>
              <a:chExt cx="5348" cy="95"/>
            </a:xfrm>
            <a:grpFill/>
          </p:grpSpPr>
          <p:grpSp>
            <p:nvGrpSpPr>
              <p:cNvPr id="4" name="Group 6"/>
              <p:cNvGrpSpPr>
                <a:grpSpLocks/>
              </p:cNvGrpSpPr>
              <p:nvPr/>
            </p:nvGrpSpPr>
            <p:grpSpPr bwMode="auto">
              <a:xfrm>
                <a:off x="189" y="283"/>
                <a:ext cx="3145" cy="95"/>
                <a:chOff x="189" y="283"/>
                <a:chExt cx="3145" cy="95"/>
              </a:xfrm>
              <a:grpFill/>
            </p:grpSpPr>
            <p:sp>
              <p:nvSpPr>
                <p:cNvPr id="18439" name="Rectangle 7"/>
                <p:cNvSpPr>
                  <a:spLocks noChangeArrowheads="1"/>
                </p:cNvSpPr>
                <p:nvPr/>
              </p:nvSpPr>
              <p:spPr bwMode="auto">
                <a:xfrm>
                  <a:off x="18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0" name="Rectangle 8"/>
                <p:cNvSpPr>
                  <a:spLocks noChangeArrowheads="1"/>
                </p:cNvSpPr>
                <p:nvPr/>
              </p:nvSpPr>
              <p:spPr bwMode="auto">
                <a:xfrm>
                  <a:off x="20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1" name="Rectangle 9"/>
                <p:cNvSpPr>
                  <a:spLocks noChangeArrowheads="1"/>
                </p:cNvSpPr>
                <p:nvPr/>
              </p:nvSpPr>
              <p:spPr bwMode="auto">
                <a:xfrm>
                  <a:off x="2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2" name="Rectangle 10"/>
                <p:cNvSpPr>
                  <a:spLocks noChangeArrowheads="1"/>
                </p:cNvSpPr>
                <p:nvPr/>
              </p:nvSpPr>
              <p:spPr bwMode="auto">
                <a:xfrm>
                  <a:off x="2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3" name="Rectangle 11"/>
                <p:cNvSpPr>
                  <a:spLocks noChangeArrowheads="1"/>
                </p:cNvSpPr>
                <p:nvPr/>
              </p:nvSpPr>
              <p:spPr bwMode="auto">
                <a:xfrm>
                  <a:off x="2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4" name="Rectangle 12"/>
                <p:cNvSpPr>
                  <a:spLocks noChangeArrowheads="1"/>
                </p:cNvSpPr>
                <p:nvPr/>
              </p:nvSpPr>
              <p:spPr bwMode="auto">
                <a:xfrm>
                  <a:off x="26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5" name="Rectangle 13"/>
                <p:cNvSpPr>
                  <a:spLocks noChangeArrowheads="1"/>
                </p:cNvSpPr>
                <p:nvPr/>
              </p:nvSpPr>
              <p:spPr bwMode="auto">
                <a:xfrm>
                  <a:off x="2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6" name="Rectangle 14"/>
                <p:cNvSpPr>
                  <a:spLocks noChangeArrowheads="1"/>
                </p:cNvSpPr>
                <p:nvPr/>
              </p:nvSpPr>
              <p:spPr bwMode="auto">
                <a:xfrm>
                  <a:off x="2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7" name="Rectangle 15"/>
                <p:cNvSpPr>
                  <a:spLocks noChangeArrowheads="1"/>
                </p:cNvSpPr>
                <p:nvPr/>
              </p:nvSpPr>
              <p:spPr bwMode="auto">
                <a:xfrm>
                  <a:off x="31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8" name="Rectangle 16"/>
                <p:cNvSpPr>
                  <a:spLocks noChangeArrowheads="1"/>
                </p:cNvSpPr>
                <p:nvPr/>
              </p:nvSpPr>
              <p:spPr bwMode="auto">
                <a:xfrm>
                  <a:off x="3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9" name="Rectangle 17"/>
                <p:cNvSpPr>
                  <a:spLocks noChangeArrowheads="1"/>
                </p:cNvSpPr>
                <p:nvPr/>
              </p:nvSpPr>
              <p:spPr bwMode="auto">
                <a:xfrm>
                  <a:off x="3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0" name="Rectangle 18"/>
                <p:cNvSpPr>
                  <a:spLocks noChangeArrowheads="1"/>
                </p:cNvSpPr>
                <p:nvPr/>
              </p:nvSpPr>
              <p:spPr bwMode="auto">
                <a:xfrm>
                  <a:off x="3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1" name="Rectangle 19"/>
                <p:cNvSpPr>
                  <a:spLocks noChangeArrowheads="1"/>
                </p:cNvSpPr>
                <p:nvPr/>
              </p:nvSpPr>
              <p:spPr bwMode="auto">
                <a:xfrm>
                  <a:off x="37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2" name="Rectangle 20"/>
                <p:cNvSpPr>
                  <a:spLocks noChangeArrowheads="1"/>
                </p:cNvSpPr>
                <p:nvPr/>
              </p:nvSpPr>
              <p:spPr bwMode="auto">
                <a:xfrm>
                  <a:off x="3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3" name="Rectangle 21"/>
                <p:cNvSpPr>
                  <a:spLocks noChangeArrowheads="1"/>
                </p:cNvSpPr>
                <p:nvPr/>
              </p:nvSpPr>
              <p:spPr bwMode="auto">
                <a:xfrm>
                  <a:off x="40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4" name="Rectangle 22"/>
                <p:cNvSpPr>
                  <a:spLocks noChangeArrowheads="1"/>
                </p:cNvSpPr>
                <p:nvPr/>
              </p:nvSpPr>
              <p:spPr bwMode="auto">
                <a:xfrm>
                  <a:off x="4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5" name="Rectangle 23"/>
                <p:cNvSpPr>
                  <a:spLocks noChangeArrowheads="1"/>
                </p:cNvSpPr>
                <p:nvPr/>
              </p:nvSpPr>
              <p:spPr bwMode="auto">
                <a:xfrm>
                  <a:off x="44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6" name="Rectangle 24"/>
                <p:cNvSpPr>
                  <a:spLocks noChangeArrowheads="1"/>
                </p:cNvSpPr>
                <p:nvPr/>
              </p:nvSpPr>
              <p:spPr bwMode="auto">
                <a:xfrm>
                  <a:off x="4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7" name="Rectangle 25"/>
                <p:cNvSpPr>
                  <a:spLocks noChangeArrowheads="1"/>
                </p:cNvSpPr>
                <p:nvPr/>
              </p:nvSpPr>
              <p:spPr bwMode="auto">
                <a:xfrm>
                  <a:off x="4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8" name="Rectangle 26"/>
                <p:cNvSpPr>
                  <a:spLocks noChangeArrowheads="1"/>
                </p:cNvSpPr>
                <p:nvPr/>
              </p:nvSpPr>
              <p:spPr bwMode="auto">
                <a:xfrm>
                  <a:off x="4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9" name="Rectangle 27"/>
                <p:cNvSpPr>
                  <a:spLocks noChangeArrowheads="1"/>
                </p:cNvSpPr>
                <p:nvPr/>
              </p:nvSpPr>
              <p:spPr bwMode="auto">
                <a:xfrm>
                  <a:off x="5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0" name="Rectangle 28"/>
                <p:cNvSpPr>
                  <a:spLocks noChangeArrowheads="1"/>
                </p:cNvSpPr>
                <p:nvPr/>
              </p:nvSpPr>
              <p:spPr bwMode="auto">
                <a:xfrm>
                  <a:off x="5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1" name="Rectangle 29"/>
                <p:cNvSpPr>
                  <a:spLocks noChangeArrowheads="1"/>
                </p:cNvSpPr>
                <p:nvPr/>
              </p:nvSpPr>
              <p:spPr bwMode="auto">
                <a:xfrm>
                  <a:off x="5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2" name="Rectangle 30"/>
                <p:cNvSpPr>
                  <a:spLocks noChangeArrowheads="1"/>
                </p:cNvSpPr>
                <p:nvPr/>
              </p:nvSpPr>
              <p:spPr bwMode="auto">
                <a:xfrm>
                  <a:off x="55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3" name="Rectangle 31"/>
                <p:cNvSpPr>
                  <a:spLocks noChangeArrowheads="1"/>
                </p:cNvSpPr>
                <p:nvPr/>
              </p:nvSpPr>
              <p:spPr bwMode="auto">
                <a:xfrm>
                  <a:off x="56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4" name="Rectangle 32"/>
                <p:cNvSpPr>
                  <a:spLocks noChangeArrowheads="1"/>
                </p:cNvSpPr>
                <p:nvPr/>
              </p:nvSpPr>
              <p:spPr bwMode="auto">
                <a:xfrm>
                  <a:off x="5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5" name="Rectangle 33"/>
                <p:cNvSpPr>
                  <a:spLocks noChangeArrowheads="1"/>
                </p:cNvSpPr>
                <p:nvPr/>
              </p:nvSpPr>
              <p:spPr bwMode="auto">
                <a:xfrm>
                  <a:off x="5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6" name="Rectangle 34"/>
                <p:cNvSpPr>
                  <a:spLocks noChangeArrowheads="1"/>
                </p:cNvSpPr>
                <p:nvPr/>
              </p:nvSpPr>
              <p:spPr bwMode="auto">
                <a:xfrm>
                  <a:off x="61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7" name="Rectangle 35"/>
                <p:cNvSpPr>
                  <a:spLocks noChangeArrowheads="1"/>
                </p:cNvSpPr>
                <p:nvPr/>
              </p:nvSpPr>
              <p:spPr bwMode="auto">
                <a:xfrm>
                  <a:off x="6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8" name="Rectangle 36"/>
                <p:cNvSpPr>
                  <a:spLocks noChangeArrowheads="1"/>
                </p:cNvSpPr>
                <p:nvPr/>
              </p:nvSpPr>
              <p:spPr bwMode="auto">
                <a:xfrm>
                  <a:off x="6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9" name="Rectangle 37"/>
                <p:cNvSpPr>
                  <a:spLocks noChangeArrowheads="1"/>
                </p:cNvSpPr>
                <p:nvPr/>
              </p:nvSpPr>
              <p:spPr bwMode="auto">
                <a:xfrm>
                  <a:off x="6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0" name="Rectangle 38"/>
                <p:cNvSpPr>
                  <a:spLocks noChangeArrowheads="1"/>
                </p:cNvSpPr>
                <p:nvPr/>
              </p:nvSpPr>
              <p:spPr bwMode="auto">
                <a:xfrm>
                  <a:off x="67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1" name="Rectangle 39"/>
                <p:cNvSpPr>
                  <a:spLocks noChangeArrowheads="1"/>
                </p:cNvSpPr>
                <p:nvPr/>
              </p:nvSpPr>
              <p:spPr bwMode="auto">
                <a:xfrm>
                  <a:off x="6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2" name="Rectangle 40"/>
                <p:cNvSpPr>
                  <a:spLocks noChangeArrowheads="1"/>
                </p:cNvSpPr>
                <p:nvPr/>
              </p:nvSpPr>
              <p:spPr bwMode="auto">
                <a:xfrm>
                  <a:off x="70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3" name="Rectangle 41"/>
                <p:cNvSpPr>
                  <a:spLocks noChangeArrowheads="1"/>
                </p:cNvSpPr>
                <p:nvPr/>
              </p:nvSpPr>
              <p:spPr bwMode="auto">
                <a:xfrm>
                  <a:off x="7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4" name="Rectangle 42"/>
                <p:cNvSpPr>
                  <a:spLocks noChangeArrowheads="1"/>
                </p:cNvSpPr>
                <p:nvPr/>
              </p:nvSpPr>
              <p:spPr bwMode="auto">
                <a:xfrm>
                  <a:off x="7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5" name="Rectangle 43"/>
                <p:cNvSpPr>
                  <a:spLocks noChangeArrowheads="1"/>
                </p:cNvSpPr>
                <p:nvPr/>
              </p:nvSpPr>
              <p:spPr bwMode="auto">
                <a:xfrm>
                  <a:off x="7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6" name="Rectangle 44"/>
                <p:cNvSpPr>
                  <a:spLocks noChangeArrowheads="1"/>
                </p:cNvSpPr>
                <p:nvPr/>
              </p:nvSpPr>
              <p:spPr bwMode="auto">
                <a:xfrm>
                  <a:off x="7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7" name="Rectangle 45"/>
                <p:cNvSpPr>
                  <a:spLocks noChangeArrowheads="1"/>
                </p:cNvSpPr>
                <p:nvPr/>
              </p:nvSpPr>
              <p:spPr bwMode="auto">
                <a:xfrm>
                  <a:off x="78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8" name="Rectangle 46"/>
                <p:cNvSpPr>
                  <a:spLocks noChangeArrowheads="1"/>
                </p:cNvSpPr>
                <p:nvPr/>
              </p:nvSpPr>
              <p:spPr bwMode="auto">
                <a:xfrm>
                  <a:off x="8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9" name="Rectangle 47"/>
                <p:cNvSpPr>
                  <a:spLocks noChangeArrowheads="1"/>
                </p:cNvSpPr>
                <p:nvPr/>
              </p:nvSpPr>
              <p:spPr bwMode="auto">
                <a:xfrm>
                  <a:off x="8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0" name="Rectangle 48"/>
                <p:cNvSpPr>
                  <a:spLocks noChangeArrowheads="1"/>
                </p:cNvSpPr>
                <p:nvPr/>
              </p:nvSpPr>
              <p:spPr bwMode="auto">
                <a:xfrm>
                  <a:off x="8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1" name="Rectangle 49"/>
                <p:cNvSpPr>
                  <a:spLocks noChangeArrowheads="1"/>
                </p:cNvSpPr>
                <p:nvPr/>
              </p:nvSpPr>
              <p:spPr bwMode="auto">
                <a:xfrm>
                  <a:off x="85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2" name="Rectangle 50"/>
                <p:cNvSpPr>
                  <a:spLocks noChangeArrowheads="1"/>
                </p:cNvSpPr>
                <p:nvPr/>
              </p:nvSpPr>
              <p:spPr bwMode="auto">
                <a:xfrm>
                  <a:off x="8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3" name="Rectangle 51"/>
                <p:cNvSpPr>
                  <a:spLocks noChangeArrowheads="1"/>
                </p:cNvSpPr>
                <p:nvPr/>
              </p:nvSpPr>
              <p:spPr bwMode="auto">
                <a:xfrm>
                  <a:off x="8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4" name="Rectangle 52"/>
                <p:cNvSpPr>
                  <a:spLocks noChangeArrowheads="1"/>
                </p:cNvSpPr>
                <p:nvPr/>
              </p:nvSpPr>
              <p:spPr bwMode="auto">
                <a:xfrm>
                  <a:off x="8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5" name="Rectangle 53"/>
                <p:cNvSpPr>
                  <a:spLocks noChangeArrowheads="1"/>
                </p:cNvSpPr>
                <p:nvPr/>
              </p:nvSpPr>
              <p:spPr bwMode="auto">
                <a:xfrm>
                  <a:off x="91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6" name="Rectangle 54"/>
                <p:cNvSpPr>
                  <a:spLocks noChangeArrowheads="1"/>
                </p:cNvSpPr>
                <p:nvPr/>
              </p:nvSpPr>
              <p:spPr bwMode="auto">
                <a:xfrm>
                  <a:off x="9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7" name="Rectangle 55"/>
                <p:cNvSpPr>
                  <a:spLocks noChangeArrowheads="1"/>
                </p:cNvSpPr>
                <p:nvPr/>
              </p:nvSpPr>
              <p:spPr bwMode="auto">
                <a:xfrm>
                  <a:off x="9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8" name="Rectangle 56"/>
                <p:cNvSpPr>
                  <a:spLocks noChangeArrowheads="1"/>
                </p:cNvSpPr>
                <p:nvPr/>
              </p:nvSpPr>
              <p:spPr bwMode="auto">
                <a:xfrm>
                  <a:off x="96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9" name="Rectangle 57"/>
                <p:cNvSpPr>
                  <a:spLocks noChangeArrowheads="1"/>
                </p:cNvSpPr>
                <p:nvPr/>
              </p:nvSpPr>
              <p:spPr bwMode="auto">
                <a:xfrm>
                  <a:off x="9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0" name="Rectangle 58"/>
                <p:cNvSpPr>
                  <a:spLocks noChangeArrowheads="1"/>
                </p:cNvSpPr>
                <p:nvPr/>
              </p:nvSpPr>
              <p:spPr bwMode="auto">
                <a:xfrm>
                  <a:off x="9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1" name="Rectangle 59"/>
                <p:cNvSpPr>
                  <a:spLocks noChangeArrowheads="1"/>
                </p:cNvSpPr>
                <p:nvPr/>
              </p:nvSpPr>
              <p:spPr bwMode="auto">
                <a:xfrm>
                  <a:off x="100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2" name="Rectangle 60"/>
                <p:cNvSpPr>
                  <a:spLocks noChangeArrowheads="1"/>
                </p:cNvSpPr>
                <p:nvPr/>
              </p:nvSpPr>
              <p:spPr bwMode="auto">
                <a:xfrm>
                  <a:off x="102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3" name="Rectangle 61"/>
                <p:cNvSpPr>
                  <a:spLocks noChangeArrowheads="1"/>
                </p:cNvSpPr>
                <p:nvPr/>
              </p:nvSpPr>
              <p:spPr bwMode="auto">
                <a:xfrm>
                  <a:off x="10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4" name="Rectangle 62"/>
                <p:cNvSpPr>
                  <a:spLocks noChangeArrowheads="1"/>
                </p:cNvSpPr>
                <p:nvPr/>
              </p:nvSpPr>
              <p:spPr bwMode="auto">
                <a:xfrm>
                  <a:off x="10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5" name="Rectangle 63"/>
                <p:cNvSpPr>
                  <a:spLocks noChangeArrowheads="1"/>
                </p:cNvSpPr>
                <p:nvPr/>
              </p:nvSpPr>
              <p:spPr bwMode="auto">
                <a:xfrm>
                  <a:off x="10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6" name="Rectangle 64"/>
                <p:cNvSpPr>
                  <a:spLocks noChangeArrowheads="1"/>
                </p:cNvSpPr>
                <p:nvPr/>
              </p:nvSpPr>
              <p:spPr bwMode="auto">
                <a:xfrm>
                  <a:off x="108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7" name="Rectangle 65"/>
                <p:cNvSpPr>
                  <a:spLocks noChangeArrowheads="1"/>
                </p:cNvSpPr>
                <p:nvPr/>
              </p:nvSpPr>
              <p:spPr bwMode="auto">
                <a:xfrm>
                  <a:off x="11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8" name="Rectangle 66"/>
                <p:cNvSpPr>
                  <a:spLocks noChangeArrowheads="1"/>
                </p:cNvSpPr>
                <p:nvPr/>
              </p:nvSpPr>
              <p:spPr bwMode="auto">
                <a:xfrm>
                  <a:off x="11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9" name="Rectangle 67"/>
                <p:cNvSpPr>
                  <a:spLocks noChangeArrowheads="1"/>
                </p:cNvSpPr>
                <p:nvPr/>
              </p:nvSpPr>
              <p:spPr bwMode="auto">
                <a:xfrm>
                  <a:off x="11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0" name="Rectangle 68"/>
                <p:cNvSpPr>
                  <a:spLocks noChangeArrowheads="1"/>
                </p:cNvSpPr>
                <p:nvPr/>
              </p:nvSpPr>
              <p:spPr bwMode="auto">
                <a:xfrm>
                  <a:off x="114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1" name="Rectangle 69"/>
                <p:cNvSpPr>
                  <a:spLocks noChangeArrowheads="1"/>
                </p:cNvSpPr>
                <p:nvPr/>
              </p:nvSpPr>
              <p:spPr bwMode="auto">
                <a:xfrm>
                  <a:off x="11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2" name="Rectangle 70"/>
                <p:cNvSpPr>
                  <a:spLocks noChangeArrowheads="1"/>
                </p:cNvSpPr>
                <p:nvPr/>
              </p:nvSpPr>
              <p:spPr bwMode="auto">
                <a:xfrm>
                  <a:off x="11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3" name="Rectangle 71"/>
                <p:cNvSpPr>
                  <a:spLocks noChangeArrowheads="1"/>
                </p:cNvSpPr>
                <p:nvPr/>
              </p:nvSpPr>
              <p:spPr bwMode="auto">
                <a:xfrm>
                  <a:off x="11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4" name="Rectangle 72"/>
                <p:cNvSpPr>
                  <a:spLocks noChangeArrowheads="1"/>
                </p:cNvSpPr>
                <p:nvPr/>
              </p:nvSpPr>
              <p:spPr bwMode="auto">
                <a:xfrm>
                  <a:off x="12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5" name="Rectangle 73"/>
                <p:cNvSpPr>
                  <a:spLocks noChangeArrowheads="1"/>
                </p:cNvSpPr>
                <p:nvPr/>
              </p:nvSpPr>
              <p:spPr bwMode="auto">
                <a:xfrm>
                  <a:off x="12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6" name="Rectangle 74"/>
                <p:cNvSpPr>
                  <a:spLocks noChangeArrowheads="1"/>
                </p:cNvSpPr>
                <p:nvPr/>
              </p:nvSpPr>
              <p:spPr bwMode="auto">
                <a:xfrm>
                  <a:off x="124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7" name="Rectangle 75"/>
                <p:cNvSpPr>
                  <a:spLocks noChangeArrowheads="1"/>
                </p:cNvSpPr>
                <p:nvPr/>
              </p:nvSpPr>
              <p:spPr bwMode="auto">
                <a:xfrm>
                  <a:off x="125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8" name="Rectangle 76"/>
                <p:cNvSpPr>
                  <a:spLocks noChangeArrowheads="1"/>
                </p:cNvSpPr>
                <p:nvPr/>
              </p:nvSpPr>
              <p:spPr bwMode="auto">
                <a:xfrm>
                  <a:off x="12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9" name="Rectangle 77"/>
                <p:cNvSpPr>
                  <a:spLocks noChangeArrowheads="1"/>
                </p:cNvSpPr>
                <p:nvPr/>
              </p:nvSpPr>
              <p:spPr bwMode="auto">
                <a:xfrm>
                  <a:off x="12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0" name="Rectangle 78"/>
                <p:cNvSpPr>
                  <a:spLocks noChangeArrowheads="1"/>
                </p:cNvSpPr>
                <p:nvPr/>
              </p:nvSpPr>
              <p:spPr bwMode="auto">
                <a:xfrm>
                  <a:off x="130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1" name="Rectangle 79"/>
                <p:cNvSpPr>
                  <a:spLocks noChangeArrowheads="1"/>
                </p:cNvSpPr>
                <p:nvPr/>
              </p:nvSpPr>
              <p:spPr bwMode="auto">
                <a:xfrm>
                  <a:off x="132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2" name="Rectangle 80"/>
                <p:cNvSpPr>
                  <a:spLocks noChangeArrowheads="1"/>
                </p:cNvSpPr>
                <p:nvPr/>
              </p:nvSpPr>
              <p:spPr bwMode="auto">
                <a:xfrm>
                  <a:off x="13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3" name="Rectangle 81"/>
                <p:cNvSpPr>
                  <a:spLocks noChangeArrowheads="1"/>
                </p:cNvSpPr>
                <p:nvPr/>
              </p:nvSpPr>
              <p:spPr bwMode="auto">
                <a:xfrm>
                  <a:off x="13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4" name="Rectangle 82"/>
                <p:cNvSpPr>
                  <a:spLocks noChangeArrowheads="1"/>
                </p:cNvSpPr>
                <p:nvPr/>
              </p:nvSpPr>
              <p:spPr bwMode="auto">
                <a:xfrm>
                  <a:off x="13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5" name="Rectangle 83"/>
                <p:cNvSpPr>
                  <a:spLocks noChangeArrowheads="1"/>
                </p:cNvSpPr>
                <p:nvPr/>
              </p:nvSpPr>
              <p:spPr bwMode="auto">
                <a:xfrm>
                  <a:off x="138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6" name="Rectangle 84"/>
                <p:cNvSpPr>
                  <a:spLocks noChangeArrowheads="1"/>
                </p:cNvSpPr>
                <p:nvPr/>
              </p:nvSpPr>
              <p:spPr bwMode="auto">
                <a:xfrm>
                  <a:off x="14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7" name="Rectangle 85"/>
                <p:cNvSpPr>
                  <a:spLocks noChangeArrowheads="1"/>
                </p:cNvSpPr>
                <p:nvPr/>
              </p:nvSpPr>
              <p:spPr bwMode="auto">
                <a:xfrm>
                  <a:off x="14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8" name="Rectangle 86"/>
                <p:cNvSpPr>
                  <a:spLocks noChangeArrowheads="1"/>
                </p:cNvSpPr>
                <p:nvPr/>
              </p:nvSpPr>
              <p:spPr bwMode="auto">
                <a:xfrm>
                  <a:off x="143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9" name="Rectangle 87"/>
                <p:cNvSpPr>
                  <a:spLocks noChangeArrowheads="1"/>
                </p:cNvSpPr>
                <p:nvPr/>
              </p:nvSpPr>
              <p:spPr bwMode="auto">
                <a:xfrm>
                  <a:off x="144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0" name="Rectangle 88"/>
                <p:cNvSpPr>
                  <a:spLocks noChangeArrowheads="1"/>
                </p:cNvSpPr>
                <p:nvPr/>
              </p:nvSpPr>
              <p:spPr bwMode="auto">
                <a:xfrm>
                  <a:off x="146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1" name="Rectangle 89"/>
                <p:cNvSpPr>
                  <a:spLocks noChangeArrowheads="1"/>
                </p:cNvSpPr>
                <p:nvPr/>
              </p:nvSpPr>
              <p:spPr bwMode="auto">
                <a:xfrm>
                  <a:off x="147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2" name="Rectangle 90"/>
                <p:cNvSpPr>
                  <a:spLocks noChangeArrowheads="1"/>
                </p:cNvSpPr>
                <p:nvPr/>
              </p:nvSpPr>
              <p:spPr bwMode="auto">
                <a:xfrm>
                  <a:off x="149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3" name="Rectangle 91"/>
                <p:cNvSpPr>
                  <a:spLocks noChangeArrowheads="1"/>
                </p:cNvSpPr>
                <p:nvPr/>
              </p:nvSpPr>
              <p:spPr bwMode="auto">
                <a:xfrm>
                  <a:off x="15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4" name="Rectangle 92"/>
                <p:cNvSpPr>
                  <a:spLocks noChangeArrowheads="1"/>
                </p:cNvSpPr>
                <p:nvPr/>
              </p:nvSpPr>
              <p:spPr bwMode="auto">
                <a:xfrm>
                  <a:off x="152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5" name="Rectangle 93"/>
                <p:cNvSpPr>
                  <a:spLocks noChangeArrowheads="1"/>
                </p:cNvSpPr>
                <p:nvPr/>
              </p:nvSpPr>
              <p:spPr bwMode="auto">
                <a:xfrm>
                  <a:off x="15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6" name="Rectangle 94"/>
                <p:cNvSpPr>
                  <a:spLocks noChangeArrowheads="1"/>
                </p:cNvSpPr>
                <p:nvPr/>
              </p:nvSpPr>
              <p:spPr bwMode="auto">
                <a:xfrm>
                  <a:off x="155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7" name="Rectangle 95"/>
                <p:cNvSpPr>
                  <a:spLocks noChangeArrowheads="1"/>
                </p:cNvSpPr>
                <p:nvPr/>
              </p:nvSpPr>
              <p:spPr bwMode="auto">
                <a:xfrm>
                  <a:off x="15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8" name="Rectangle 96"/>
                <p:cNvSpPr>
                  <a:spLocks noChangeArrowheads="1"/>
                </p:cNvSpPr>
                <p:nvPr/>
              </p:nvSpPr>
              <p:spPr bwMode="auto">
                <a:xfrm>
                  <a:off x="158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9" name="Rectangle 97"/>
                <p:cNvSpPr>
                  <a:spLocks noChangeArrowheads="1"/>
                </p:cNvSpPr>
                <p:nvPr/>
              </p:nvSpPr>
              <p:spPr bwMode="auto">
                <a:xfrm>
                  <a:off x="16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0" name="Rectangle 98"/>
                <p:cNvSpPr>
                  <a:spLocks noChangeArrowheads="1"/>
                </p:cNvSpPr>
                <p:nvPr/>
              </p:nvSpPr>
              <p:spPr bwMode="auto">
                <a:xfrm>
                  <a:off x="162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1" name="Rectangle 99"/>
                <p:cNvSpPr>
                  <a:spLocks noChangeArrowheads="1"/>
                </p:cNvSpPr>
                <p:nvPr/>
              </p:nvSpPr>
              <p:spPr bwMode="auto">
                <a:xfrm>
                  <a:off x="16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2" name="Rectangle 100"/>
                <p:cNvSpPr>
                  <a:spLocks noChangeArrowheads="1"/>
                </p:cNvSpPr>
                <p:nvPr/>
              </p:nvSpPr>
              <p:spPr bwMode="auto">
                <a:xfrm>
                  <a:off x="165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3" name="Rectangle 101"/>
                <p:cNvSpPr>
                  <a:spLocks noChangeArrowheads="1"/>
                </p:cNvSpPr>
                <p:nvPr/>
              </p:nvSpPr>
              <p:spPr bwMode="auto">
                <a:xfrm>
                  <a:off x="166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4" name="Rectangle 102"/>
                <p:cNvSpPr>
                  <a:spLocks noChangeArrowheads="1"/>
                </p:cNvSpPr>
                <p:nvPr/>
              </p:nvSpPr>
              <p:spPr bwMode="auto">
                <a:xfrm>
                  <a:off x="16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5" name="Rectangle 103"/>
                <p:cNvSpPr>
                  <a:spLocks noChangeArrowheads="1"/>
                </p:cNvSpPr>
                <p:nvPr/>
              </p:nvSpPr>
              <p:spPr bwMode="auto">
                <a:xfrm>
                  <a:off x="16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6" name="Rectangle 104"/>
                <p:cNvSpPr>
                  <a:spLocks noChangeArrowheads="1"/>
                </p:cNvSpPr>
                <p:nvPr/>
              </p:nvSpPr>
              <p:spPr bwMode="auto">
                <a:xfrm>
                  <a:off x="171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7" name="Rectangle 105"/>
                <p:cNvSpPr>
                  <a:spLocks noChangeArrowheads="1"/>
                </p:cNvSpPr>
                <p:nvPr/>
              </p:nvSpPr>
              <p:spPr bwMode="auto">
                <a:xfrm>
                  <a:off x="173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8" name="Rectangle 106"/>
                <p:cNvSpPr>
                  <a:spLocks noChangeArrowheads="1"/>
                </p:cNvSpPr>
                <p:nvPr/>
              </p:nvSpPr>
              <p:spPr bwMode="auto">
                <a:xfrm>
                  <a:off x="174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9" name="Rectangle 107"/>
                <p:cNvSpPr>
                  <a:spLocks noChangeArrowheads="1"/>
                </p:cNvSpPr>
                <p:nvPr/>
              </p:nvSpPr>
              <p:spPr bwMode="auto">
                <a:xfrm>
                  <a:off x="17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0" name="Rectangle 108"/>
                <p:cNvSpPr>
                  <a:spLocks noChangeArrowheads="1"/>
                </p:cNvSpPr>
                <p:nvPr/>
              </p:nvSpPr>
              <p:spPr bwMode="auto">
                <a:xfrm>
                  <a:off x="17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1" name="Rectangle 109"/>
                <p:cNvSpPr>
                  <a:spLocks noChangeArrowheads="1"/>
                </p:cNvSpPr>
                <p:nvPr/>
              </p:nvSpPr>
              <p:spPr bwMode="auto">
                <a:xfrm>
                  <a:off x="179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2" name="Rectangle 110"/>
                <p:cNvSpPr>
                  <a:spLocks noChangeArrowheads="1"/>
                </p:cNvSpPr>
                <p:nvPr/>
              </p:nvSpPr>
              <p:spPr bwMode="auto">
                <a:xfrm>
                  <a:off x="18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3" name="Rectangle 111"/>
                <p:cNvSpPr>
                  <a:spLocks noChangeArrowheads="1"/>
                </p:cNvSpPr>
                <p:nvPr/>
              </p:nvSpPr>
              <p:spPr bwMode="auto">
                <a:xfrm>
                  <a:off x="18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4" name="Rectangle 112"/>
                <p:cNvSpPr>
                  <a:spLocks noChangeArrowheads="1"/>
                </p:cNvSpPr>
                <p:nvPr/>
              </p:nvSpPr>
              <p:spPr bwMode="auto">
                <a:xfrm>
                  <a:off x="18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5" name="Rectangle 113"/>
                <p:cNvSpPr>
                  <a:spLocks noChangeArrowheads="1"/>
                </p:cNvSpPr>
                <p:nvPr/>
              </p:nvSpPr>
              <p:spPr bwMode="auto">
                <a:xfrm>
                  <a:off x="185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6" name="Rectangle 114"/>
                <p:cNvSpPr>
                  <a:spLocks noChangeArrowheads="1"/>
                </p:cNvSpPr>
                <p:nvPr/>
              </p:nvSpPr>
              <p:spPr bwMode="auto">
                <a:xfrm>
                  <a:off x="18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7" name="Rectangle 115"/>
                <p:cNvSpPr>
                  <a:spLocks noChangeArrowheads="1"/>
                </p:cNvSpPr>
                <p:nvPr/>
              </p:nvSpPr>
              <p:spPr bwMode="auto">
                <a:xfrm>
                  <a:off x="188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8" name="Rectangle 116"/>
                <p:cNvSpPr>
                  <a:spLocks noChangeArrowheads="1"/>
                </p:cNvSpPr>
                <p:nvPr/>
              </p:nvSpPr>
              <p:spPr bwMode="auto">
                <a:xfrm>
                  <a:off x="190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9" name="Rectangle 117"/>
                <p:cNvSpPr>
                  <a:spLocks noChangeArrowheads="1"/>
                </p:cNvSpPr>
                <p:nvPr/>
              </p:nvSpPr>
              <p:spPr bwMode="auto">
                <a:xfrm>
                  <a:off x="19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0" name="Rectangle 118"/>
                <p:cNvSpPr>
                  <a:spLocks noChangeArrowheads="1"/>
                </p:cNvSpPr>
                <p:nvPr/>
              </p:nvSpPr>
              <p:spPr bwMode="auto">
                <a:xfrm>
                  <a:off x="19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1" name="Rectangle 119"/>
                <p:cNvSpPr>
                  <a:spLocks noChangeArrowheads="1"/>
                </p:cNvSpPr>
                <p:nvPr/>
              </p:nvSpPr>
              <p:spPr bwMode="auto">
                <a:xfrm>
                  <a:off x="19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2" name="Rectangle 120"/>
                <p:cNvSpPr>
                  <a:spLocks noChangeArrowheads="1"/>
                </p:cNvSpPr>
                <p:nvPr/>
              </p:nvSpPr>
              <p:spPr bwMode="auto">
                <a:xfrm>
                  <a:off x="196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3" name="Rectangle 121"/>
                <p:cNvSpPr>
                  <a:spLocks noChangeArrowheads="1"/>
                </p:cNvSpPr>
                <p:nvPr/>
              </p:nvSpPr>
              <p:spPr bwMode="auto">
                <a:xfrm>
                  <a:off x="19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4" name="Rectangle 122"/>
                <p:cNvSpPr>
                  <a:spLocks noChangeArrowheads="1"/>
                </p:cNvSpPr>
                <p:nvPr/>
              </p:nvSpPr>
              <p:spPr bwMode="auto">
                <a:xfrm>
                  <a:off x="19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5" name="Rectangle 123"/>
                <p:cNvSpPr>
                  <a:spLocks noChangeArrowheads="1"/>
                </p:cNvSpPr>
                <p:nvPr/>
              </p:nvSpPr>
              <p:spPr bwMode="auto">
                <a:xfrm>
                  <a:off x="20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6" name="Rectangle 124"/>
                <p:cNvSpPr>
                  <a:spLocks noChangeArrowheads="1"/>
                </p:cNvSpPr>
                <p:nvPr/>
              </p:nvSpPr>
              <p:spPr bwMode="auto">
                <a:xfrm>
                  <a:off x="203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7" name="Rectangle 125"/>
                <p:cNvSpPr>
                  <a:spLocks noChangeArrowheads="1"/>
                </p:cNvSpPr>
                <p:nvPr/>
              </p:nvSpPr>
              <p:spPr bwMode="auto">
                <a:xfrm>
                  <a:off x="204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8" name="Rectangle 126"/>
                <p:cNvSpPr>
                  <a:spLocks noChangeArrowheads="1"/>
                </p:cNvSpPr>
                <p:nvPr/>
              </p:nvSpPr>
              <p:spPr bwMode="auto">
                <a:xfrm>
                  <a:off x="20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9" name="Rectangle 127"/>
                <p:cNvSpPr>
                  <a:spLocks noChangeArrowheads="1"/>
                </p:cNvSpPr>
                <p:nvPr/>
              </p:nvSpPr>
              <p:spPr bwMode="auto">
                <a:xfrm>
                  <a:off x="20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0" name="Rectangle 128"/>
                <p:cNvSpPr>
                  <a:spLocks noChangeArrowheads="1"/>
                </p:cNvSpPr>
                <p:nvPr/>
              </p:nvSpPr>
              <p:spPr bwMode="auto">
                <a:xfrm>
                  <a:off x="209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1" name="Rectangle 129"/>
                <p:cNvSpPr>
                  <a:spLocks noChangeArrowheads="1"/>
                </p:cNvSpPr>
                <p:nvPr/>
              </p:nvSpPr>
              <p:spPr bwMode="auto">
                <a:xfrm>
                  <a:off x="21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2" name="Rectangle 130"/>
                <p:cNvSpPr>
                  <a:spLocks noChangeArrowheads="1"/>
                </p:cNvSpPr>
                <p:nvPr/>
              </p:nvSpPr>
              <p:spPr bwMode="auto">
                <a:xfrm>
                  <a:off x="21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3" name="Rectangle 131"/>
                <p:cNvSpPr>
                  <a:spLocks noChangeArrowheads="1"/>
                </p:cNvSpPr>
                <p:nvPr/>
              </p:nvSpPr>
              <p:spPr bwMode="auto">
                <a:xfrm>
                  <a:off x="214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4" name="Rectangle 132"/>
                <p:cNvSpPr>
                  <a:spLocks noChangeArrowheads="1"/>
                </p:cNvSpPr>
                <p:nvPr/>
              </p:nvSpPr>
              <p:spPr bwMode="auto">
                <a:xfrm>
                  <a:off x="21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5" name="Rectangle 133"/>
                <p:cNvSpPr>
                  <a:spLocks noChangeArrowheads="1"/>
                </p:cNvSpPr>
                <p:nvPr/>
              </p:nvSpPr>
              <p:spPr bwMode="auto">
                <a:xfrm>
                  <a:off x="21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6" name="Rectangle 134"/>
                <p:cNvSpPr>
                  <a:spLocks noChangeArrowheads="1"/>
                </p:cNvSpPr>
                <p:nvPr/>
              </p:nvSpPr>
              <p:spPr bwMode="auto">
                <a:xfrm>
                  <a:off x="218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7" name="Rectangle 135"/>
                <p:cNvSpPr>
                  <a:spLocks noChangeArrowheads="1"/>
                </p:cNvSpPr>
                <p:nvPr/>
              </p:nvSpPr>
              <p:spPr bwMode="auto">
                <a:xfrm>
                  <a:off x="220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8" name="Rectangle 136"/>
                <p:cNvSpPr>
                  <a:spLocks noChangeArrowheads="1"/>
                </p:cNvSpPr>
                <p:nvPr/>
              </p:nvSpPr>
              <p:spPr bwMode="auto">
                <a:xfrm>
                  <a:off x="22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9" name="Rectangle 137"/>
                <p:cNvSpPr>
                  <a:spLocks noChangeArrowheads="1"/>
                </p:cNvSpPr>
                <p:nvPr/>
              </p:nvSpPr>
              <p:spPr bwMode="auto">
                <a:xfrm>
                  <a:off x="22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0" name="Rectangle 138"/>
                <p:cNvSpPr>
                  <a:spLocks noChangeArrowheads="1"/>
                </p:cNvSpPr>
                <p:nvPr/>
              </p:nvSpPr>
              <p:spPr bwMode="auto">
                <a:xfrm>
                  <a:off x="22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1" name="Rectangle 139"/>
                <p:cNvSpPr>
                  <a:spLocks noChangeArrowheads="1"/>
                </p:cNvSpPr>
                <p:nvPr/>
              </p:nvSpPr>
              <p:spPr bwMode="auto">
                <a:xfrm>
                  <a:off x="226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2" name="Rectangle 140"/>
                <p:cNvSpPr>
                  <a:spLocks noChangeArrowheads="1"/>
                </p:cNvSpPr>
                <p:nvPr/>
              </p:nvSpPr>
              <p:spPr bwMode="auto">
                <a:xfrm>
                  <a:off x="22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3" name="Rectangle 141"/>
                <p:cNvSpPr>
                  <a:spLocks noChangeArrowheads="1"/>
                </p:cNvSpPr>
                <p:nvPr/>
              </p:nvSpPr>
              <p:spPr bwMode="auto">
                <a:xfrm>
                  <a:off x="22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4" name="Rectangle 142"/>
                <p:cNvSpPr>
                  <a:spLocks noChangeArrowheads="1"/>
                </p:cNvSpPr>
                <p:nvPr/>
              </p:nvSpPr>
              <p:spPr bwMode="auto">
                <a:xfrm>
                  <a:off x="23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5" name="Rectangle 143"/>
                <p:cNvSpPr>
                  <a:spLocks noChangeArrowheads="1"/>
                </p:cNvSpPr>
                <p:nvPr/>
              </p:nvSpPr>
              <p:spPr bwMode="auto">
                <a:xfrm>
                  <a:off x="232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6" name="Rectangle 144"/>
                <p:cNvSpPr>
                  <a:spLocks noChangeArrowheads="1"/>
                </p:cNvSpPr>
                <p:nvPr/>
              </p:nvSpPr>
              <p:spPr bwMode="auto">
                <a:xfrm>
                  <a:off x="234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7" name="Rectangle 145"/>
                <p:cNvSpPr>
                  <a:spLocks noChangeArrowheads="1"/>
                </p:cNvSpPr>
                <p:nvPr/>
              </p:nvSpPr>
              <p:spPr bwMode="auto">
                <a:xfrm>
                  <a:off x="23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8" name="Rectangle 146"/>
                <p:cNvSpPr>
                  <a:spLocks noChangeArrowheads="1"/>
                </p:cNvSpPr>
                <p:nvPr/>
              </p:nvSpPr>
              <p:spPr bwMode="auto">
                <a:xfrm>
                  <a:off x="237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9" name="Rectangle 147"/>
                <p:cNvSpPr>
                  <a:spLocks noChangeArrowheads="1"/>
                </p:cNvSpPr>
                <p:nvPr/>
              </p:nvSpPr>
              <p:spPr bwMode="auto">
                <a:xfrm>
                  <a:off x="23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0" name="Rectangle 148"/>
                <p:cNvSpPr>
                  <a:spLocks noChangeArrowheads="1"/>
                </p:cNvSpPr>
                <p:nvPr/>
              </p:nvSpPr>
              <p:spPr bwMode="auto">
                <a:xfrm>
                  <a:off x="240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1" name="Rectangle 149"/>
                <p:cNvSpPr>
                  <a:spLocks noChangeArrowheads="1"/>
                </p:cNvSpPr>
                <p:nvPr/>
              </p:nvSpPr>
              <p:spPr bwMode="auto">
                <a:xfrm>
                  <a:off x="242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2" name="Rectangle 150"/>
                <p:cNvSpPr>
                  <a:spLocks noChangeArrowheads="1"/>
                </p:cNvSpPr>
                <p:nvPr/>
              </p:nvSpPr>
              <p:spPr bwMode="auto">
                <a:xfrm>
                  <a:off x="243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3" name="Rectangle 151"/>
                <p:cNvSpPr>
                  <a:spLocks noChangeArrowheads="1"/>
                </p:cNvSpPr>
                <p:nvPr/>
              </p:nvSpPr>
              <p:spPr bwMode="auto">
                <a:xfrm>
                  <a:off x="24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4" name="Rectangle 152"/>
                <p:cNvSpPr>
                  <a:spLocks noChangeArrowheads="1"/>
                </p:cNvSpPr>
                <p:nvPr/>
              </p:nvSpPr>
              <p:spPr bwMode="auto">
                <a:xfrm>
                  <a:off x="24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5" name="Rectangle 153"/>
                <p:cNvSpPr>
                  <a:spLocks noChangeArrowheads="1"/>
                </p:cNvSpPr>
                <p:nvPr/>
              </p:nvSpPr>
              <p:spPr bwMode="auto">
                <a:xfrm>
                  <a:off x="248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6" name="Rectangle 154"/>
                <p:cNvSpPr>
                  <a:spLocks noChangeArrowheads="1"/>
                </p:cNvSpPr>
                <p:nvPr/>
              </p:nvSpPr>
              <p:spPr bwMode="auto">
                <a:xfrm>
                  <a:off x="250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7" name="Rectangle 155"/>
                <p:cNvSpPr>
                  <a:spLocks noChangeArrowheads="1"/>
                </p:cNvSpPr>
                <p:nvPr/>
              </p:nvSpPr>
              <p:spPr bwMode="auto">
                <a:xfrm>
                  <a:off x="25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8" name="Rectangle 156"/>
                <p:cNvSpPr>
                  <a:spLocks noChangeArrowheads="1"/>
                </p:cNvSpPr>
                <p:nvPr/>
              </p:nvSpPr>
              <p:spPr bwMode="auto">
                <a:xfrm>
                  <a:off x="25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9" name="Rectangle 157"/>
                <p:cNvSpPr>
                  <a:spLocks noChangeArrowheads="1"/>
                </p:cNvSpPr>
                <p:nvPr/>
              </p:nvSpPr>
              <p:spPr bwMode="auto">
                <a:xfrm>
                  <a:off x="25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0" name="Rectangle 158"/>
                <p:cNvSpPr>
                  <a:spLocks noChangeArrowheads="1"/>
                </p:cNvSpPr>
                <p:nvPr/>
              </p:nvSpPr>
              <p:spPr bwMode="auto">
                <a:xfrm>
                  <a:off x="256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1" name="Rectangle 159"/>
                <p:cNvSpPr>
                  <a:spLocks noChangeArrowheads="1"/>
                </p:cNvSpPr>
                <p:nvPr/>
              </p:nvSpPr>
              <p:spPr bwMode="auto">
                <a:xfrm>
                  <a:off x="25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2" name="Rectangle 160"/>
                <p:cNvSpPr>
                  <a:spLocks noChangeArrowheads="1"/>
                </p:cNvSpPr>
                <p:nvPr/>
              </p:nvSpPr>
              <p:spPr bwMode="auto">
                <a:xfrm>
                  <a:off x="25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3" name="Rectangle 161"/>
                <p:cNvSpPr>
                  <a:spLocks noChangeArrowheads="1"/>
                </p:cNvSpPr>
                <p:nvPr/>
              </p:nvSpPr>
              <p:spPr bwMode="auto">
                <a:xfrm>
                  <a:off x="261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4" name="Rectangle 162"/>
                <p:cNvSpPr>
                  <a:spLocks noChangeArrowheads="1"/>
                </p:cNvSpPr>
                <p:nvPr/>
              </p:nvSpPr>
              <p:spPr bwMode="auto">
                <a:xfrm>
                  <a:off x="26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5" name="Rectangle 163"/>
                <p:cNvSpPr>
                  <a:spLocks noChangeArrowheads="1"/>
                </p:cNvSpPr>
                <p:nvPr/>
              </p:nvSpPr>
              <p:spPr bwMode="auto">
                <a:xfrm>
                  <a:off x="264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6" name="Rectangle 164"/>
                <p:cNvSpPr>
                  <a:spLocks noChangeArrowheads="1"/>
                </p:cNvSpPr>
                <p:nvPr/>
              </p:nvSpPr>
              <p:spPr bwMode="auto">
                <a:xfrm>
                  <a:off x="26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7" name="Rectangle 165"/>
                <p:cNvSpPr>
                  <a:spLocks noChangeArrowheads="1"/>
                </p:cNvSpPr>
                <p:nvPr/>
              </p:nvSpPr>
              <p:spPr bwMode="auto">
                <a:xfrm>
                  <a:off x="267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8" name="Rectangle 166"/>
                <p:cNvSpPr>
                  <a:spLocks noChangeArrowheads="1"/>
                </p:cNvSpPr>
                <p:nvPr/>
              </p:nvSpPr>
              <p:spPr bwMode="auto">
                <a:xfrm>
                  <a:off x="26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9" name="Rectangle 167"/>
                <p:cNvSpPr>
                  <a:spLocks noChangeArrowheads="1"/>
                </p:cNvSpPr>
                <p:nvPr/>
              </p:nvSpPr>
              <p:spPr bwMode="auto">
                <a:xfrm>
                  <a:off x="27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0" name="Rectangle 168"/>
                <p:cNvSpPr>
                  <a:spLocks noChangeArrowheads="1"/>
                </p:cNvSpPr>
                <p:nvPr/>
              </p:nvSpPr>
              <p:spPr bwMode="auto">
                <a:xfrm>
                  <a:off x="27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1" name="Rectangle 169"/>
                <p:cNvSpPr>
                  <a:spLocks noChangeArrowheads="1"/>
                </p:cNvSpPr>
                <p:nvPr/>
              </p:nvSpPr>
              <p:spPr bwMode="auto">
                <a:xfrm>
                  <a:off x="273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2" name="Rectangle 170"/>
                <p:cNvSpPr>
                  <a:spLocks noChangeArrowheads="1"/>
                </p:cNvSpPr>
                <p:nvPr/>
              </p:nvSpPr>
              <p:spPr bwMode="auto">
                <a:xfrm>
                  <a:off x="27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3" name="Rectangle 171"/>
                <p:cNvSpPr>
                  <a:spLocks noChangeArrowheads="1"/>
                </p:cNvSpPr>
                <p:nvPr/>
              </p:nvSpPr>
              <p:spPr bwMode="auto">
                <a:xfrm>
                  <a:off x="27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4" name="Rectangle 172"/>
                <p:cNvSpPr>
                  <a:spLocks noChangeArrowheads="1"/>
                </p:cNvSpPr>
                <p:nvPr/>
              </p:nvSpPr>
              <p:spPr bwMode="auto">
                <a:xfrm>
                  <a:off x="278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5" name="Rectangle 173"/>
                <p:cNvSpPr>
                  <a:spLocks noChangeArrowheads="1"/>
                </p:cNvSpPr>
                <p:nvPr/>
              </p:nvSpPr>
              <p:spPr bwMode="auto">
                <a:xfrm>
                  <a:off x="280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6" name="Rectangle 174"/>
                <p:cNvSpPr>
                  <a:spLocks noChangeArrowheads="1"/>
                </p:cNvSpPr>
                <p:nvPr/>
              </p:nvSpPr>
              <p:spPr bwMode="auto">
                <a:xfrm>
                  <a:off x="28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7" name="Rectangle 175"/>
                <p:cNvSpPr>
                  <a:spLocks noChangeArrowheads="1"/>
                </p:cNvSpPr>
                <p:nvPr/>
              </p:nvSpPr>
              <p:spPr bwMode="auto">
                <a:xfrm>
                  <a:off x="28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8" name="Rectangle 176"/>
                <p:cNvSpPr>
                  <a:spLocks noChangeArrowheads="1"/>
                </p:cNvSpPr>
                <p:nvPr/>
              </p:nvSpPr>
              <p:spPr bwMode="auto">
                <a:xfrm>
                  <a:off x="284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9" name="Rectangle 177"/>
                <p:cNvSpPr>
                  <a:spLocks noChangeArrowheads="1"/>
                </p:cNvSpPr>
                <p:nvPr/>
              </p:nvSpPr>
              <p:spPr bwMode="auto">
                <a:xfrm>
                  <a:off x="28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0" name="Rectangle 178"/>
                <p:cNvSpPr>
                  <a:spLocks noChangeArrowheads="1"/>
                </p:cNvSpPr>
                <p:nvPr/>
              </p:nvSpPr>
              <p:spPr bwMode="auto">
                <a:xfrm>
                  <a:off x="28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1" name="Rectangle 179"/>
                <p:cNvSpPr>
                  <a:spLocks noChangeArrowheads="1"/>
                </p:cNvSpPr>
                <p:nvPr/>
              </p:nvSpPr>
              <p:spPr bwMode="auto">
                <a:xfrm>
                  <a:off x="28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2" name="Rectangle 180"/>
                <p:cNvSpPr>
                  <a:spLocks noChangeArrowheads="1"/>
                </p:cNvSpPr>
                <p:nvPr/>
              </p:nvSpPr>
              <p:spPr bwMode="auto">
                <a:xfrm>
                  <a:off x="291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3" name="Rectangle 181"/>
                <p:cNvSpPr>
                  <a:spLocks noChangeArrowheads="1"/>
                </p:cNvSpPr>
                <p:nvPr/>
              </p:nvSpPr>
              <p:spPr bwMode="auto">
                <a:xfrm>
                  <a:off x="29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4" name="Rectangle 182"/>
                <p:cNvSpPr>
                  <a:spLocks noChangeArrowheads="1"/>
                </p:cNvSpPr>
                <p:nvPr/>
              </p:nvSpPr>
              <p:spPr bwMode="auto">
                <a:xfrm>
                  <a:off x="294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5" name="Rectangle 183"/>
                <p:cNvSpPr>
                  <a:spLocks noChangeArrowheads="1"/>
                </p:cNvSpPr>
                <p:nvPr/>
              </p:nvSpPr>
              <p:spPr bwMode="auto">
                <a:xfrm>
                  <a:off x="29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6" name="Rectangle 184"/>
                <p:cNvSpPr>
                  <a:spLocks noChangeArrowheads="1"/>
                </p:cNvSpPr>
                <p:nvPr/>
              </p:nvSpPr>
              <p:spPr bwMode="auto">
                <a:xfrm>
                  <a:off x="297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7" name="Rectangle 185"/>
                <p:cNvSpPr>
                  <a:spLocks noChangeArrowheads="1"/>
                </p:cNvSpPr>
                <p:nvPr/>
              </p:nvSpPr>
              <p:spPr bwMode="auto">
                <a:xfrm>
                  <a:off x="298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8" name="Rectangle 186"/>
                <p:cNvSpPr>
                  <a:spLocks noChangeArrowheads="1"/>
                </p:cNvSpPr>
                <p:nvPr/>
              </p:nvSpPr>
              <p:spPr bwMode="auto">
                <a:xfrm>
                  <a:off x="30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9" name="Rectangle 187"/>
                <p:cNvSpPr>
                  <a:spLocks noChangeArrowheads="1"/>
                </p:cNvSpPr>
                <p:nvPr/>
              </p:nvSpPr>
              <p:spPr bwMode="auto">
                <a:xfrm>
                  <a:off x="30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0" name="Rectangle 188"/>
                <p:cNvSpPr>
                  <a:spLocks noChangeArrowheads="1"/>
                </p:cNvSpPr>
                <p:nvPr/>
              </p:nvSpPr>
              <p:spPr bwMode="auto">
                <a:xfrm>
                  <a:off x="303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1" name="Rectangle 189"/>
                <p:cNvSpPr>
                  <a:spLocks noChangeArrowheads="1"/>
                </p:cNvSpPr>
                <p:nvPr/>
              </p:nvSpPr>
              <p:spPr bwMode="auto">
                <a:xfrm>
                  <a:off x="30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2" name="Rectangle 190"/>
                <p:cNvSpPr>
                  <a:spLocks noChangeArrowheads="1"/>
                </p:cNvSpPr>
                <p:nvPr/>
              </p:nvSpPr>
              <p:spPr bwMode="auto">
                <a:xfrm>
                  <a:off x="30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3" name="Rectangle 191"/>
                <p:cNvSpPr>
                  <a:spLocks noChangeArrowheads="1"/>
                </p:cNvSpPr>
                <p:nvPr/>
              </p:nvSpPr>
              <p:spPr bwMode="auto">
                <a:xfrm>
                  <a:off x="308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4" name="Rectangle 192"/>
                <p:cNvSpPr>
                  <a:spLocks noChangeArrowheads="1"/>
                </p:cNvSpPr>
                <p:nvPr/>
              </p:nvSpPr>
              <p:spPr bwMode="auto">
                <a:xfrm>
                  <a:off x="309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5" name="Rectangle 193"/>
                <p:cNvSpPr>
                  <a:spLocks noChangeArrowheads="1"/>
                </p:cNvSpPr>
                <p:nvPr/>
              </p:nvSpPr>
              <p:spPr bwMode="auto">
                <a:xfrm>
                  <a:off x="31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6" name="Rectangle 194"/>
                <p:cNvSpPr>
                  <a:spLocks noChangeArrowheads="1"/>
                </p:cNvSpPr>
                <p:nvPr/>
              </p:nvSpPr>
              <p:spPr bwMode="auto">
                <a:xfrm>
                  <a:off x="31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7" name="Rectangle 195"/>
                <p:cNvSpPr>
                  <a:spLocks noChangeArrowheads="1"/>
                </p:cNvSpPr>
                <p:nvPr/>
              </p:nvSpPr>
              <p:spPr bwMode="auto">
                <a:xfrm>
                  <a:off x="314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8" name="Rectangle 196"/>
                <p:cNvSpPr>
                  <a:spLocks noChangeArrowheads="1"/>
                </p:cNvSpPr>
                <p:nvPr/>
              </p:nvSpPr>
              <p:spPr bwMode="auto">
                <a:xfrm>
                  <a:off x="31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9" name="Rectangle 197"/>
                <p:cNvSpPr>
                  <a:spLocks noChangeArrowheads="1"/>
                </p:cNvSpPr>
                <p:nvPr/>
              </p:nvSpPr>
              <p:spPr bwMode="auto">
                <a:xfrm>
                  <a:off x="31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0" name="Rectangle 198"/>
                <p:cNvSpPr>
                  <a:spLocks noChangeArrowheads="1"/>
                </p:cNvSpPr>
                <p:nvPr/>
              </p:nvSpPr>
              <p:spPr bwMode="auto">
                <a:xfrm>
                  <a:off x="31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1" name="Rectangle 199"/>
                <p:cNvSpPr>
                  <a:spLocks noChangeArrowheads="1"/>
                </p:cNvSpPr>
                <p:nvPr/>
              </p:nvSpPr>
              <p:spPr bwMode="auto">
                <a:xfrm>
                  <a:off x="320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2" name="Rectangle 200"/>
                <p:cNvSpPr>
                  <a:spLocks noChangeArrowheads="1"/>
                </p:cNvSpPr>
                <p:nvPr/>
              </p:nvSpPr>
              <p:spPr bwMode="auto">
                <a:xfrm>
                  <a:off x="32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3" name="Rectangle 201"/>
                <p:cNvSpPr>
                  <a:spLocks noChangeArrowheads="1"/>
                </p:cNvSpPr>
                <p:nvPr/>
              </p:nvSpPr>
              <p:spPr bwMode="auto">
                <a:xfrm>
                  <a:off x="324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4" name="Rectangle 202"/>
                <p:cNvSpPr>
                  <a:spLocks noChangeArrowheads="1"/>
                </p:cNvSpPr>
                <p:nvPr/>
              </p:nvSpPr>
              <p:spPr bwMode="auto">
                <a:xfrm>
                  <a:off x="32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5" name="Rectangle 203"/>
                <p:cNvSpPr>
                  <a:spLocks noChangeArrowheads="1"/>
                </p:cNvSpPr>
                <p:nvPr/>
              </p:nvSpPr>
              <p:spPr bwMode="auto">
                <a:xfrm>
                  <a:off x="327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6" name="Rectangle 204"/>
                <p:cNvSpPr>
                  <a:spLocks noChangeArrowheads="1"/>
                </p:cNvSpPr>
                <p:nvPr/>
              </p:nvSpPr>
              <p:spPr bwMode="auto">
                <a:xfrm>
                  <a:off x="328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7" name="Rectangle 205"/>
                <p:cNvSpPr>
                  <a:spLocks noChangeArrowheads="1"/>
                </p:cNvSpPr>
                <p:nvPr/>
              </p:nvSpPr>
              <p:spPr bwMode="auto">
                <a:xfrm>
                  <a:off x="33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8" name="Rectangle 206"/>
                <p:cNvSpPr>
                  <a:spLocks noChangeArrowheads="1"/>
                </p:cNvSpPr>
                <p:nvPr/>
              </p:nvSpPr>
              <p:spPr bwMode="auto">
                <a:xfrm>
                  <a:off x="331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639" name="Rectangle 207"/>
              <p:cNvSpPr>
                <a:spLocks noChangeArrowheads="1"/>
              </p:cNvSpPr>
              <p:nvPr/>
            </p:nvSpPr>
            <p:spPr bwMode="auto">
              <a:xfrm>
                <a:off x="33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0" name="Rectangle 208"/>
              <p:cNvSpPr>
                <a:spLocks noChangeArrowheads="1"/>
              </p:cNvSpPr>
              <p:nvPr/>
            </p:nvSpPr>
            <p:spPr bwMode="auto">
              <a:xfrm>
                <a:off x="33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1" name="Rectangle 209"/>
              <p:cNvSpPr>
                <a:spLocks noChangeArrowheads="1"/>
              </p:cNvSpPr>
              <p:nvPr/>
            </p:nvSpPr>
            <p:spPr bwMode="auto">
              <a:xfrm>
                <a:off x="33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2" name="Rectangle 210"/>
              <p:cNvSpPr>
                <a:spLocks noChangeArrowheads="1"/>
              </p:cNvSpPr>
              <p:nvPr/>
            </p:nvSpPr>
            <p:spPr bwMode="auto">
              <a:xfrm>
                <a:off x="338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3" name="Rectangle 211"/>
              <p:cNvSpPr>
                <a:spLocks noChangeArrowheads="1"/>
              </p:cNvSpPr>
              <p:nvPr/>
            </p:nvSpPr>
            <p:spPr bwMode="auto">
              <a:xfrm>
                <a:off x="33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4" name="Rectangle 212"/>
              <p:cNvSpPr>
                <a:spLocks noChangeArrowheads="1"/>
              </p:cNvSpPr>
              <p:nvPr/>
            </p:nvSpPr>
            <p:spPr bwMode="auto">
              <a:xfrm>
                <a:off x="34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5" name="Rectangle 213"/>
              <p:cNvSpPr>
                <a:spLocks noChangeArrowheads="1"/>
              </p:cNvSpPr>
              <p:nvPr/>
            </p:nvSpPr>
            <p:spPr bwMode="auto">
              <a:xfrm>
                <a:off x="34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6" name="Rectangle 214"/>
              <p:cNvSpPr>
                <a:spLocks noChangeArrowheads="1"/>
              </p:cNvSpPr>
              <p:nvPr/>
            </p:nvSpPr>
            <p:spPr bwMode="auto">
              <a:xfrm>
                <a:off x="344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7" name="Rectangle 215"/>
              <p:cNvSpPr>
                <a:spLocks noChangeArrowheads="1"/>
              </p:cNvSpPr>
              <p:nvPr/>
            </p:nvSpPr>
            <p:spPr bwMode="auto">
              <a:xfrm>
                <a:off x="34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8" name="Rectangle 216"/>
              <p:cNvSpPr>
                <a:spLocks noChangeArrowheads="1"/>
              </p:cNvSpPr>
              <p:nvPr/>
            </p:nvSpPr>
            <p:spPr bwMode="auto">
              <a:xfrm>
                <a:off x="34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9" name="Rectangle 217"/>
              <p:cNvSpPr>
                <a:spLocks noChangeArrowheads="1"/>
              </p:cNvSpPr>
              <p:nvPr/>
            </p:nvSpPr>
            <p:spPr bwMode="auto">
              <a:xfrm>
                <a:off x="34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0" name="Rectangle 218"/>
              <p:cNvSpPr>
                <a:spLocks noChangeArrowheads="1"/>
              </p:cNvSpPr>
              <p:nvPr/>
            </p:nvSpPr>
            <p:spPr bwMode="auto">
              <a:xfrm>
                <a:off x="350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1" name="Rectangle 219"/>
              <p:cNvSpPr>
                <a:spLocks noChangeArrowheads="1"/>
              </p:cNvSpPr>
              <p:nvPr/>
            </p:nvSpPr>
            <p:spPr bwMode="auto">
              <a:xfrm>
                <a:off x="352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2" name="Rectangle 220"/>
              <p:cNvSpPr>
                <a:spLocks noChangeArrowheads="1"/>
              </p:cNvSpPr>
              <p:nvPr/>
            </p:nvSpPr>
            <p:spPr bwMode="auto">
              <a:xfrm>
                <a:off x="35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3" name="Rectangle 221"/>
              <p:cNvSpPr>
                <a:spLocks noChangeArrowheads="1"/>
              </p:cNvSpPr>
              <p:nvPr/>
            </p:nvSpPr>
            <p:spPr bwMode="auto">
              <a:xfrm>
                <a:off x="355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4" name="Rectangle 222"/>
              <p:cNvSpPr>
                <a:spLocks noChangeArrowheads="1"/>
              </p:cNvSpPr>
              <p:nvPr/>
            </p:nvSpPr>
            <p:spPr bwMode="auto">
              <a:xfrm>
                <a:off x="35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5" name="Rectangle 223"/>
              <p:cNvSpPr>
                <a:spLocks noChangeArrowheads="1"/>
              </p:cNvSpPr>
              <p:nvPr/>
            </p:nvSpPr>
            <p:spPr bwMode="auto">
              <a:xfrm>
                <a:off x="35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6" name="Rectangle 224"/>
              <p:cNvSpPr>
                <a:spLocks noChangeArrowheads="1"/>
              </p:cNvSpPr>
              <p:nvPr/>
            </p:nvSpPr>
            <p:spPr bwMode="auto">
              <a:xfrm>
                <a:off x="36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7" name="Rectangle 225"/>
              <p:cNvSpPr>
                <a:spLocks noChangeArrowheads="1"/>
              </p:cNvSpPr>
              <p:nvPr/>
            </p:nvSpPr>
            <p:spPr bwMode="auto">
              <a:xfrm>
                <a:off x="361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8" name="Rectangle 226"/>
              <p:cNvSpPr>
                <a:spLocks noChangeArrowheads="1"/>
              </p:cNvSpPr>
              <p:nvPr/>
            </p:nvSpPr>
            <p:spPr bwMode="auto">
              <a:xfrm>
                <a:off x="36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9" name="Rectangle 227"/>
              <p:cNvSpPr>
                <a:spLocks noChangeArrowheads="1"/>
              </p:cNvSpPr>
              <p:nvPr/>
            </p:nvSpPr>
            <p:spPr bwMode="auto">
              <a:xfrm>
                <a:off x="36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0" name="Rectangle 228"/>
              <p:cNvSpPr>
                <a:spLocks noChangeArrowheads="1"/>
              </p:cNvSpPr>
              <p:nvPr/>
            </p:nvSpPr>
            <p:spPr bwMode="auto">
              <a:xfrm>
                <a:off x="366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1" name="Rectangle 229"/>
              <p:cNvSpPr>
                <a:spLocks noChangeArrowheads="1"/>
              </p:cNvSpPr>
              <p:nvPr/>
            </p:nvSpPr>
            <p:spPr bwMode="auto">
              <a:xfrm>
                <a:off x="368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2" name="Rectangle 230"/>
              <p:cNvSpPr>
                <a:spLocks noChangeArrowheads="1"/>
              </p:cNvSpPr>
              <p:nvPr/>
            </p:nvSpPr>
            <p:spPr bwMode="auto">
              <a:xfrm>
                <a:off x="36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3" name="Rectangle 231"/>
              <p:cNvSpPr>
                <a:spLocks noChangeArrowheads="1"/>
              </p:cNvSpPr>
              <p:nvPr/>
            </p:nvSpPr>
            <p:spPr bwMode="auto">
              <a:xfrm>
                <a:off x="37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4" name="Rectangle 232"/>
              <p:cNvSpPr>
                <a:spLocks noChangeArrowheads="1"/>
              </p:cNvSpPr>
              <p:nvPr/>
            </p:nvSpPr>
            <p:spPr bwMode="auto">
              <a:xfrm>
                <a:off x="37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5" name="Rectangle 233"/>
              <p:cNvSpPr>
                <a:spLocks noChangeArrowheads="1"/>
              </p:cNvSpPr>
              <p:nvPr/>
            </p:nvSpPr>
            <p:spPr bwMode="auto">
              <a:xfrm>
                <a:off x="374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6" name="Rectangle 234"/>
              <p:cNvSpPr>
                <a:spLocks noChangeArrowheads="1"/>
              </p:cNvSpPr>
              <p:nvPr/>
            </p:nvSpPr>
            <p:spPr bwMode="auto">
              <a:xfrm>
                <a:off x="37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7" name="Rectangle 235"/>
              <p:cNvSpPr>
                <a:spLocks noChangeArrowheads="1"/>
              </p:cNvSpPr>
              <p:nvPr/>
            </p:nvSpPr>
            <p:spPr bwMode="auto">
              <a:xfrm>
                <a:off x="37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8" name="Rectangle 236"/>
              <p:cNvSpPr>
                <a:spLocks noChangeArrowheads="1"/>
              </p:cNvSpPr>
              <p:nvPr/>
            </p:nvSpPr>
            <p:spPr bwMode="auto">
              <a:xfrm>
                <a:off x="379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9" name="Rectangle 237"/>
              <p:cNvSpPr>
                <a:spLocks noChangeArrowheads="1"/>
              </p:cNvSpPr>
              <p:nvPr/>
            </p:nvSpPr>
            <p:spPr bwMode="auto">
              <a:xfrm>
                <a:off x="38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0" name="Rectangle 238"/>
              <p:cNvSpPr>
                <a:spLocks noChangeArrowheads="1"/>
              </p:cNvSpPr>
              <p:nvPr/>
            </p:nvSpPr>
            <p:spPr bwMode="auto">
              <a:xfrm>
                <a:off x="382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1" name="Rectangle 239"/>
              <p:cNvSpPr>
                <a:spLocks noChangeArrowheads="1"/>
              </p:cNvSpPr>
              <p:nvPr/>
            </p:nvSpPr>
            <p:spPr bwMode="auto">
              <a:xfrm>
                <a:off x="38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2" name="Rectangle 240"/>
              <p:cNvSpPr>
                <a:spLocks noChangeArrowheads="1"/>
              </p:cNvSpPr>
              <p:nvPr/>
            </p:nvSpPr>
            <p:spPr bwMode="auto">
              <a:xfrm>
                <a:off x="385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3" name="Rectangle 241"/>
              <p:cNvSpPr>
                <a:spLocks noChangeArrowheads="1"/>
              </p:cNvSpPr>
              <p:nvPr/>
            </p:nvSpPr>
            <p:spPr bwMode="auto">
              <a:xfrm>
                <a:off x="38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4" name="Rectangle 242"/>
              <p:cNvSpPr>
                <a:spLocks noChangeArrowheads="1"/>
              </p:cNvSpPr>
              <p:nvPr/>
            </p:nvSpPr>
            <p:spPr bwMode="auto">
              <a:xfrm>
                <a:off x="38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5" name="Rectangle 243"/>
              <p:cNvSpPr>
                <a:spLocks noChangeArrowheads="1"/>
              </p:cNvSpPr>
              <p:nvPr/>
            </p:nvSpPr>
            <p:spPr bwMode="auto">
              <a:xfrm>
                <a:off x="39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6" name="Rectangle 244"/>
              <p:cNvSpPr>
                <a:spLocks noChangeArrowheads="1"/>
              </p:cNvSpPr>
              <p:nvPr/>
            </p:nvSpPr>
            <p:spPr bwMode="auto">
              <a:xfrm>
                <a:off x="391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7" name="Rectangle 245"/>
              <p:cNvSpPr>
                <a:spLocks noChangeArrowheads="1"/>
              </p:cNvSpPr>
              <p:nvPr/>
            </p:nvSpPr>
            <p:spPr bwMode="auto">
              <a:xfrm>
                <a:off x="39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8" name="Rectangle 246"/>
              <p:cNvSpPr>
                <a:spLocks noChangeArrowheads="1"/>
              </p:cNvSpPr>
              <p:nvPr/>
            </p:nvSpPr>
            <p:spPr bwMode="auto">
              <a:xfrm>
                <a:off x="39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9" name="Rectangle 247"/>
              <p:cNvSpPr>
                <a:spLocks noChangeArrowheads="1"/>
              </p:cNvSpPr>
              <p:nvPr/>
            </p:nvSpPr>
            <p:spPr bwMode="auto">
              <a:xfrm>
                <a:off x="396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0" name="Rectangle 248"/>
              <p:cNvSpPr>
                <a:spLocks noChangeArrowheads="1"/>
              </p:cNvSpPr>
              <p:nvPr/>
            </p:nvSpPr>
            <p:spPr bwMode="auto">
              <a:xfrm>
                <a:off x="398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1" name="Rectangle 249"/>
              <p:cNvSpPr>
                <a:spLocks noChangeArrowheads="1"/>
              </p:cNvSpPr>
              <p:nvPr/>
            </p:nvSpPr>
            <p:spPr bwMode="auto">
              <a:xfrm>
                <a:off x="399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2" name="Rectangle 250"/>
              <p:cNvSpPr>
                <a:spLocks noChangeArrowheads="1"/>
              </p:cNvSpPr>
              <p:nvPr/>
            </p:nvSpPr>
            <p:spPr bwMode="auto">
              <a:xfrm>
                <a:off x="40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3" name="Rectangle 251"/>
              <p:cNvSpPr>
                <a:spLocks noChangeArrowheads="1"/>
              </p:cNvSpPr>
              <p:nvPr/>
            </p:nvSpPr>
            <p:spPr bwMode="auto">
              <a:xfrm>
                <a:off x="402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4" name="Rectangle 252"/>
              <p:cNvSpPr>
                <a:spLocks noChangeArrowheads="1"/>
              </p:cNvSpPr>
              <p:nvPr/>
            </p:nvSpPr>
            <p:spPr bwMode="auto">
              <a:xfrm>
                <a:off x="40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5" name="Rectangle 253"/>
              <p:cNvSpPr>
                <a:spLocks noChangeArrowheads="1"/>
              </p:cNvSpPr>
              <p:nvPr/>
            </p:nvSpPr>
            <p:spPr bwMode="auto">
              <a:xfrm>
                <a:off x="405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6" name="Rectangle 254"/>
              <p:cNvSpPr>
                <a:spLocks noChangeArrowheads="1"/>
              </p:cNvSpPr>
              <p:nvPr/>
            </p:nvSpPr>
            <p:spPr bwMode="auto">
              <a:xfrm>
                <a:off x="40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7" name="Rectangle 255"/>
              <p:cNvSpPr>
                <a:spLocks noChangeArrowheads="1"/>
              </p:cNvSpPr>
              <p:nvPr/>
            </p:nvSpPr>
            <p:spPr bwMode="auto">
              <a:xfrm>
                <a:off x="409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8" name="Rectangle 256"/>
              <p:cNvSpPr>
                <a:spLocks noChangeArrowheads="1"/>
              </p:cNvSpPr>
              <p:nvPr/>
            </p:nvSpPr>
            <p:spPr bwMode="auto">
              <a:xfrm>
                <a:off x="41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9" name="Rectangle 257"/>
              <p:cNvSpPr>
                <a:spLocks noChangeArrowheads="1"/>
              </p:cNvSpPr>
              <p:nvPr/>
            </p:nvSpPr>
            <p:spPr bwMode="auto">
              <a:xfrm>
                <a:off x="412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0" name="Rectangle 258"/>
              <p:cNvSpPr>
                <a:spLocks noChangeArrowheads="1"/>
              </p:cNvSpPr>
              <p:nvPr/>
            </p:nvSpPr>
            <p:spPr bwMode="auto">
              <a:xfrm>
                <a:off x="41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1" name="Rectangle 259"/>
              <p:cNvSpPr>
                <a:spLocks noChangeArrowheads="1"/>
              </p:cNvSpPr>
              <p:nvPr/>
            </p:nvSpPr>
            <p:spPr bwMode="auto">
              <a:xfrm>
                <a:off x="415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2" name="Rectangle 260"/>
              <p:cNvSpPr>
                <a:spLocks noChangeArrowheads="1"/>
              </p:cNvSpPr>
              <p:nvPr/>
            </p:nvSpPr>
            <p:spPr bwMode="auto">
              <a:xfrm>
                <a:off x="416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3" name="Rectangle 261"/>
              <p:cNvSpPr>
                <a:spLocks noChangeArrowheads="1"/>
              </p:cNvSpPr>
              <p:nvPr/>
            </p:nvSpPr>
            <p:spPr bwMode="auto">
              <a:xfrm>
                <a:off x="418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4" name="Rectangle 262"/>
              <p:cNvSpPr>
                <a:spLocks noChangeArrowheads="1"/>
              </p:cNvSpPr>
              <p:nvPr/>
            </p:nvSpPr>
            <p:spPr bwMode="auto">
              <a:xfrm>
                <a:off x="42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5" name="Rectangle 263"/>
              <p:cNvSpPr>
                <a:spLocks noChangeArrowheads="1"/>
              </p:cNvSpPr>
              <p:nvPr/>
            </p:nvSpPr>
            <p:spPr bwMode="auto">
              <a:xfrm>
                <a:off x="421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6" name="Rectangle 264"/>
              <p:cNvSpPr>
                <a:spLocks noChangeArrowheads="1"/>
              </p:cNvSpPr>
              <p:nvPr/>
            </p:nvSpPr>
            <p:spPr bwMode="auto">
              <a:xfrm>
                <a:off x="423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7" name="Rectangle 265"/>
              <p:cNvSpPr>
                <a:spLocks noChangeArrowheads="1"/>
              </p:cNvSpPr>
              <p:nvPr/>
            </p:nvSpPr>
            <p:spPr bwMode="auto">
              <a:xfrm>
                <a:off x="424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8" name="Rectangle 266"/>
              <p:cNvSpPr>
                <a:spLocks noChangeArrowheads="1"/>
              </p:cNvSpPr>
              <p:nvPr/>
            </p:nvSpPr>
            <p:spPr bwMode="auto">
              <a:xfrm>
                <a:off x="42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9" name="Rectangle 267"/>
              <p:cNvSpPr>
                <a:spLocks noChangeArrowheads="1"/>
              </p:cNvSpPr>
              <p:nvPr/>
            </p:nvSpPr>
            <p:spPr bwMode="auto">
              <a:xfrm>
                <a:off x="427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0" name="Rectangle 268"/>
              <p:cNvSpPr>
                <a:spLocks noChangeArrowheads="1"/>
              </p:cNvSpPr>
              <p:nvPr/>
            </p:nvSpPr>
            <p:spPr bwMode="auto">
              <a:xfrm>
                <a:off x="42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1" name="Rectangle 269"/>
              <p:cNvSpPr>
                <a:spLocks noChangeArrowheads="1"/>
              </p:cNvSpPr>
              <p:nvPr/>
            </p:nvSpPr>
            <p:spPr bwMode="auto">
              <a:xfrm>
                <a:off x="43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2" name="Rectangle 270"/>
              <p:cNvSpPr>
                <a:spLocks noChangeArrowheads="1"/>
              </p:cNvSpPr>
              <p:nvPr/>
            </p:nvSpPr>
            <p:spPr bwMode="auto">
              <a:xfrm>
                <a:off x="432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3" name="Rectangle 271"/>
              <p:cNvSpPr>
                <a:spLocks noChangeArrowheads="1"/>
              </p:cNvSpPr>
              <p:nvPr/>
            </p:nvSpPr>
            <p:spPr bwMode="auto">
              <a:xfrm>
                <a:off x="43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4" name="Rectangle 272"/>
              <p:cNvSpPr>
                <a:spLocks noChangeArrowheads="1"/>
              </p:cNvSpPr>
              <p:nvPr/>
            </p:nvSpPr>
            <p:spPr bwMode="auto">
              <a:xfrm>
                <a:off x="43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5" name="Rectangle 273"/>
              <p:cNvSpPr>
                <a:spLocks noChangeArrowheads="1"/>
              </p:cNvSpPr>
              <p:nvPr/>
            </p:nvSpPr>
            <p:spPr bwMode="auto">
              <a:xfrm>
                <a:off x="43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6" name="Rectangle 274"/>
              <p:cNvSpPr>
                <a:spLocks noChangeArrowheads="1"/>
              </p:cNvSpPr>
              <p:nvPr/>
            </p:nvSpPr>
            <p:spPr bwMode="auto">
              <a:xfrm>
                <a:off x="438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7" name="Rectangle 275"/>
              <p:cNvSpPr>
                <a:spLocks noChangeArrowheads="1"/>
              </p:cNvSpPr>
              <p:nvPr/>
            </p:nvSpPr>
            <p:spPr bwMode="auto">
              <a:xfrm>
                <a:off x="44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8" name="Rectangle 276"/>
              <p:cNvSpPr>
                <a:spLocks noChangeArrowheads="1"/>
              </p:cNvSpPr>
              <p:nvPr/>
            </p:nvSpPr>
            <p:spPr bwMode="auto">
              <a:xfrm>
                <a:off x="442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9" name="Rectangle 277"/>
              <p:cNvSpPr>
                <a:spLocks noChangeArrowheads="1"/>
              </p:cNvSpPr>
              <p:nvPr/>
            </p:nvSpPr>
            <p:spPr bwMode="auto">
              <a:xfrm>
                <a:off x="44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0" name="Rectangle 278"/>
              <p:cNvSpPr>
                <a:spLocks noChangeArrowheads="1"/>
              </p:cNvSpPr>
              <p:nvPr/>
            </p:nvSpPr>
            <p:spPr bwMode="auto">
              <a:xfrm>
                <a:off x="44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1" name="Rectangle 279"/>
              <p:cNvSpPr>
                <a:spLocks noChangeArrowheads="1"/>
              </p:cNvSpPr>
              <p:nvPr/>
            </p:nvSpPr>
            <p:spPr bwMode="auto">
              <a:xfrm>
                <a:off x="44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2" name="Rectangle 280"/>
              <p:cNvSpPr>
                <a:spLocks noChangeArrowheads="1"/>
              </p:cNvSpPr>
              <p:nvPr/>
            </p:nvSpPr>
            <p:spPr bwMode="auto">
              <a:xfrm>
                <a:off x="44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3" name="Rectangle 281"/>
              <p:cNvSpPr>
                <a:spLocks noChangeArrowheads="1"/>
              </p:cNvSpPr>
              <p:nvPr/>
            </p:nvSpPr>
            <p:spPr bwMode="auto">
              <a:xfrm>
                <a:off x="449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4" name="Rectangle 282"/>
              <p:cNvSpPr>
                <a:spLocks noChangeArrowheads="1"/>
              </p:cNvSpPr>
              <p:nvPr/>
            </p:nvSpPr>
            <p:spPr bwMode="auto">
              <a:xfrm>
                <a:off x="45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5" name="Rectangle 283"/>
              <p:cNvSpPr>
                <a:spLocks noChangeArrowheads="1"/>
              </p:cNvSpPr>
              <p:nvPr/>
            </p:nvSpPr>
            <p:spPr bwMode="auto">
              <a:xfrm>
                <a:off x="45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6" name="Rectangle 284"/>
              <p:cNvSpPr>
                <a:spLocks noChangeArrowheads="1"/>
              </p:cNvSpPr>
              <p:nvPr/>
            </p:nvSpPr>
            <p:spPr bwMode="auto">
              <a:xfrm>
                <a:off x="45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7" name="Rectangle 285"/>
              <p:cNvSpPr>
                <a:spLocks noChangeArrowheads="1"/>
              </p:cNvSpPr>
              <p:nvPr/>
            </p:nvSpPr>
            <p:spPr bwMode="auto">
              <a:xfrm>
                <a:off x="456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8" name="Rectangle 286"/>
              <p:cNvSpPr>
                <a:spLocks noChangeArrowheads="1"/>
              </p:cNvSpPr>
              <p:nvPr/>
            </p:nvSpPr>
            <p:spPr bwMode="auto">
              <a:xfrm>
                <a:off x="45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9" name="Rectangle 287"/>
              <p:cNvSpPr>
                <a:spLocks noChangeArrowheads="1"/>
              </p:cNvSpPr>
              <p:nvPr/>
            </p:nvSpPr>
            <p:spPr bwMode="auto">
              <a:xfrm>
                <a:off x="45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0" name="Rectangle 288"/>
              <p:cNvSpPr>
                <a:spLocks noChangeArrowheads="1"/>
              </p:cNvSpPr>
              <p:nvPr/>
            </p:nvSpPr>
            <p:spPr bwMode="auto">
              <a:xfrm>
                <a:off x="46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1" name="Rectangle 289"/>
              <p:cNvSpPr>
                <a:spLocks noChangeArrowheads="1"/>
              </p:cNvSpPr>
              <p:nvPr/>
            </p:nvSpPr>
            <p:spPr bwMode="auto">
              <a:xfrm>
                <a:off x="462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2" name="Rectangle 290"/>
              <p:cNvSpPr>
                <a:spLocks noChangeArrowheads="1"/>
              </p:cNvSpPr>
              <p:nvPr/>
            </p:nvSpPr>
            <p:spPr bwMode="auto">
              <a:xfrm>
                <a:off x="464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3" name="Rectangle 291"/>
              <p:cNvSpPr>
                <a:spLocks noChangeArrowheads="1"/>
              </p:cNvSpPr>
              <p:nvPr/>
            </p:nvSpPr>
            <p:spPr bwMode="auto">
              <a:xfrm>
                <a:off x="46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4" name="Rectangle 292"/>
              <p:cNvSpPr>
                <a:spLocks noChangeArrowheads="1"/>
              </p:cNvSpPr>
              <p:nvPr/>
            </p:nvSpPr>
            <p:spPr bwMode="auto">
              <a:xfrm>
                <a:off x="46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5" name="Rectangle 293"/>
              <p:cNvSpPr>
                <a:spLocks noChangeArrowheads="1"/>
              </p:cNvSpPr>
              <p:nvPr/>
            </p:nvSpPr>
            <p:spPr bwMode="auto">
              <a:xfrm>
                <a:off x="46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6" name="Rectangle 294"/>
              <p:cNvSpPr>
                <a:spLocks noChangeArrowheads="1"/>
              </p:cNvSpPr>
              <p:nvPr/>
            </p:nvSpPr>
            <p:spPr bwMode="auto">
              <a:xfrm>
                <a:off x="47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7" name="Rectangle 295"/>
              <p:cNvSpPr>
                <a:spLocks noChangeArrowheads="1"/>
              </p:cNvSpPr>
              <p:nvPr/>
            </p:nvSpPr>
            <p:spPr bwMode="auto">
              <a:xfrm>
                <a:off x="471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8" name="Rectangle 296"/>
              <p:cNvSpPr>
                <a:spLocks noChangeArrowheads="1"/>
              </p:cNvSpPr>
              <p:nvPr/>
            </p:nvSpPr>
            <p:spPr bwMode="auto">
              <a:xfrm>
                <a:off x="473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9" name="Rectangle 297"/>
              <p:cNvSpPr>
                <a:spLocks noChangeArrowheads="1"/>
              </p:cNvSpPr>
              <p:nvPr/>
            </p:nvSpPr>
            <p:spPr bwMode="auto">
              <a:xfrm>
                <a:off x="47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0" name="Rectangle 298"/>
              <p:cNvSpPr>
                <a:spLocks noChangeArrowheads="1"/>
              </p:cNvSpPr>
              <p:nvPr/>
            </p:nvSpPr>
            <p:spPr bwMode="auto">
              <a:xfrm>
                <a:off x="47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1" name="Rectangle 299"/>
              <p:cNvSpPr>
                <a:spLocks noChangeArrowheads="1"/>
              </p:cNvSpPr>
              <p:nvPr/>
            </p:nvSpPr>
            <p:spPr bwMode="auto">
              <a:xfrm>
                <a:off x="47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2" name="Rectangle 300"/>
              <p:cNvSpPr>
                <a:spLocks noChangeArrowheads="1"/>
              </p:cNvSpPr>
              <p:nvPr/>
            </p:nvSpPr>
            <p:spPr bwMode="auto">
              <a:xfrm>
                <a:off x="479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3" name="Rectangle 301"/>
              <p:cNvSpPr>
                <a:spLocks noChangeArrowheads="1"/>
              </p:cNvSpPr>
              <p:nvPr/>
            </p:nvSpPr>
            <p:spPr bwMode="auto">
              <a:xfrm>
                <a:off x="48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4" name="Rectangle 302"/>
              <p:cNvSpPr>
                <a:spLocks noChangeArrowheads="1"/>
              </p:cNvSpPr>
              <p:nvPr/>
            </p:nvSpPr>
            <p:spPr bwMode="auto">
              <a:xfrm>
                <a:off x="48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5" name="Rectangle 303"/>
              <p:cNvSpPr>
                <a:spLocks noChangeArrowheads="1"/>
              </p:cNvSpPr>
              <p:nvPr/>
            </p:nvSpPr>
            <p:spPr bwMode="auto">
              <a:xfrm>
                <a:off x="48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6" name="Rectangle 304"/>
              <p:cNvSpPr>
                <a:spLocks noChangeArrowheads="1"/>
              </p:cNvSpPr>
              <p:nvPr/>
            </p:nvSpPr>
            <p:spPr bwMode="auto">
              <a:xfrm>
                <a:off x="486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7" name="Rectangle 305"/>
              <p:cNvSpPr>
                <a:spLocks noChangeArrowheads="1"/>
              </p:cNvSpPr>
              <p:nvPr/>
            </p:nvSpPr>
            <p:spPr bwMode="auto">
              <a:xfrm>
                <a:off x="48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8" name="Rectangle 306"/>
              <p:cNvSpPr>
                <a:spLocks noChangeArrowheads="1"/>
              </p:cNvSpPr>
              <p:nvPr/>
            </p:nvSpPr>
            <p:spPr bwMode="auto">
              <a:xfrm>
                <a:off x="48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9" name="Rectangle 307"/>
              <p:cNvSpPr>
                <a:spLocks noChangeArrowheads="1"/>
              </p:cNvSpPr>
              <p:nvPr/>
            </p:nvSpPr>
            <p:spPr bwMode="auto">
              <a:xfrm>
                <a:off x="49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0" name="Rectangle 308"/>
              <p:cNvSpPr>
                <a:spLocks noChangeArrowheads="1"/>
              </p:cNvSpPr>
              <p:nvPr/>
            </p:nvSpPr>
            <p:spPr bwMode="auto">
              <a:xfrm>
                <a:off x="49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1" name="Rectangle 309"/>
              <p:cNvSpPr>
                <a:spLocks noChangeArrowheads="1"/>
              </p:cNvSpPr>
              <p:nvPr/>
            </p:nvSpPr>
            <p:spPr bwMode="auto">
              <a:xfrm>
                <a:off x="49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2" name="Rectangle 310"/>
              <p:cNvSpPr>
                <a:spLocks noChangeArrowheads="1"/>
              </p:cNvSpPr>
              <p:nvPr/>
            </p:nvSpPr>
            <p:spPr bwMode="auto">
              <a:xfrm>
                <a:off x="49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3" name="Rectangle 311"/>
              <p:cNvSpPr>
                <a:spLocks noChangeArrowheads="1"/>
              </p:cNvSpPr>
              <p:nvPr/>
            </p:nvSpPr>
            <p:spPr bwMode="auto">
              <a:xfrm>
                <a:off x="497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4" name="Rectangle 312"/>
              <p:cNvSpPr>
                <a:spLocks noChangeArrowheads="1"/>
              </p:cNvSpPr>
              <p:nvPr/>
            </p:nvSpPr>
            <p:spPr bwMode="auto">
              <a:xfrm>
                <a:off x="49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5" name="Rectangle 313"/>
              <p:cNvSpPr>
                <a:spLocks noChangeArrowheads="1"/>
              </p:cNvSpPr>
              <p:nvPr/>
            </p:nvSpPr>
            <p:spPr bwMode="auto">
              <a:xfrm>
                <a:off x="500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6" name="Rectangle 314"/>
              <p:cNvSpPr>
                <a:spLocks noChangeArrowheads="1"/>
              </p:cNvSpPr>
              <p:nvPr/>
            </p:nvSpPr>
            <p:spPr bwMode="auto">
              <a:xfrm>
                <a:off x="50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7" name="Rectangle 315"/>
              <p:cNvSpPr>
                <a:spLocks noChangeArrowheads="1"/>
              </p:cNvSpPr>
              <p:nvPr/>
            </p:nvSpPr>
            <p:spPr bwMode="auto">
              <a:xfrm>
                <a:off x="503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8" name="Rectangle 316"/>
              <p:cNvSpPr>
                <a:spLocks noChangeArrowheads="1"/>
              </p:cNvSpPr>
              <p:nvPr/>
            </p:nvSpPr>
            <p:spPr bwMode="auto">
              <a:xfrm>
                <a:off x="50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9" name="Rectangle 317"/>
              <p:cNvSpPr>
                <a:spLocks noChangeArrowheads="1"/>
              </p:cNvSpPr>
              <p:nvPr/>
            </p:nvSpPr>
            <p:spPr bwMode="auto">
              <a:xfrm>
                <a:off x="50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0" name="Rectangle 318"/>
              <p:cNvSpPr>
                <a:spLocks noChangeArrowheads="1"/>
              </p:cNvSpPr>
              <p:nvPr/>
            </p:nvSpPr>
            <p:spPr bwMode="auto">
              <a:xfrm>
                <a:off x="50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1" name="Rectangle 319"/>
              <p:cNvSpPr>
                <a:spLocks noChangeArrowheads="1"/>
              </p:cNvSpPr>
              <p:nvPr/>
            </p:nvSpPr>
            <p:spPr bwMode="auto">
              <a:xfrm>
                <a:off x="509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2" name="Rectangle 320"/>
              <p:cNvSpPr>
                <a:spLocks noChangeArrowheads="1"/>
              </p:cNvSpPr>
              <p:nvPr/>
            </p:nvSpPr>
            <p:spPr bwMode="auto">
              <a:xfrm>
                <a:off x="51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3" name="Rectangle 321"/>
              <p:cNvSpPr>
                <a:spLocks noChangeArrowheads="1"/>
              </p:cNvSpPr>
              <p:nvPr/>
            </p:nvSpPr>
            <p:spPr bwMode="auto">
              <a:xfrm>
                <a:off x="51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4" name="Rectangle 322"/>
              <p:cNvSpPr>
                <a:spLocks noChangeArrowheads="1"/>
              </p:cNvSpPr>
              <p:nvPr/>
            </p:nvSpPr>
            <p:spPr bwMode="auto">
              <a:xfrm>
                <a:off x="51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5" name="Rectangle 323"/>
              <p:cNvSpPr>
                <a:spLocks noChangeArrowheads="1"/>
              </p:cNvSpPr>
              <p:nvPr/>
            </p:nvSpPr>
            <p:spPr bwMode="auto">
              <a:xfrm>
                <a:off x="516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6" name="Rectangle 324"/>
              <p:cNvSpPr>
                <a:spLocks noChangeArrowheads="1"/>
              </p:cNvSpPr>
              <p:nvPr/>
            </p:nvSpPr>
            <p:spPr bwMode="auto">
              <a:xfrm>
                <a:off x="51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7" name="Rectangle 325"/>
              <p:cNvSpPr>
                <a:spLocks noChangeArrowheads="1"/>
              </p:cNvSpPr>
              <p:nvPr/>
            </p:nvSpPr>
            <p:spPr bwMode="auto">
              <a:xfrm>
                <a:off x="51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8" name="Rectangle 326"/>
              <p:cNvSpPr>
                <a:spLocks noChangeArrowheads="1"/>
              </p:cNvSpPr>
              <p:nvPr/>
            </p:nvSpPr>
            <p:spPr bwMode="auto">
              <a:xfrm>
                <a:off x="520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9" name="Rectangle 327"/>
              <p:cNvSpPr>
                <a:spLocks noChangeArrowheads="1"/>
              </p:cNvSpPr>
              <p:nvPr/>
            </p:nvSpPr>
            <p:spPr bwMode="auto">
              <a:xfrm>
                <a:off x="52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0" name="Rectangle 328"/>
              <p:cNvSpPr>
                <a:spLocks noChangeArrowheads="1"/>
              </p:cNvSpPr>
              <p:nvPr/>
            </p:nvSpPr>
            <p:spPr bwMode="auto">
              <a:xfrm>
                <a:off x="52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1" name="Rectangle 329"/>
              <p:cNvSpPr>
                <a:spLocks noChangeArrowheads="1"/>
              </p:cNvSpPr>
              <p:nvPr/>
            </p:nvSpPr>
            <p:spPr bwMode="auto">
              <a:xfrm>
                <a:off x="52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2" name="Rectangle 330"/>
              <p:cNvSpPr>
                <a:spLocks noChangeArrowheads="1"/>
              </p:cNvSpPr>
              <p:nvPr/>
            </p:nvSpPr>
            <p:spPr bwMode="auto">
              <a:xfrm>
                <a:off x="527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3" name="Rectangle 331"/>
              <p:cNvSpPr>
                <a:spLocks noChangeArrowheads="1"/>
              </p:cNvSpPr>
              <p:nvPr/>
            </p:nvSpPr>
            <p:spPr bwMode="auto">
              <a:xfrm>
                <a:off x="52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4" name="Rectangle 332"/>
              <p:cNvSpPr>
                <a:spLocks noChangeArrowheads="1"/>
              </p:cNvSpPr>
              <p:nvPr/>
            </p:nvSpPr>
            <p:spPr bwMode="auto">
              <a:xfrm>
                <a:off x="530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5" name="Rectangle 333"/>
              <p:cNvSpPr>
                <a:spLocks noChangeArrowheads="1"/>
              </p:cNvSpPr>
              <p:nvPr/>
            </p:nvSpPr>
            <p:spPr bwMode="auto">
              <a:xfrm>
                <a:off x="53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6" name="Rectangle 334"/>
              <p:cNvSpPr>
                <a:spLocks noChangeArrowheads="1"/>
              </p:cNvSpPr>
              <p:nvPr/>
            </p:nvSpPr>
            <p:spPr bwMode="auto">
              <a:xfrm>
                <a:off x="533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7" name="Rectangle 335"/>
              <p:cNvSpPr>
                <a:spLocks noChangeArrowheads="1"/>
              </p:cNvSpPr>
              <p:nvPr/>
            </p:nvSpPr>
            <p:spPr bwMode="auto">
              <a:xfrm>
                <a:off x="53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8" name="Rectangle 336"/>
              <p:cNvSpPr>
                <a:spLocks noChangeArrowheads="1"/>
              </p:cNvSpPr>
              <p:nvPr/>
            </p:nvSpPr>
            <p:spPr bwMode="auto">
              <a:xfrm>
                <a:off x="53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9" name="Rectangle 337"/>
              <p:cNvSpPr>
                <a:spLocks noChangeArrowheads="1"/>
              </p:cNvSpPr>
              <p:nvPr/>
            </p:nvSpPr>
            <p:spPr bwMode="auto">
              <a:xfrm>
                <a:off x="53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0" name="Rectangle 338"/>
              <p:cNvSpPr>
                <a:spLocks noChangeArrowheads="1"/>
              </p:cNvSpPr>
              <p:nvPr/>
            </p:nvSpPr>
            <p:spPr bwMode="auto">
              <a:xfrm>
                <a:off x="53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1" name="Rectangle 339"/>
              <p:cNvSpPr>
                <a:spLocks noChangeArrowheads="1"/>
              </p:cNvSpPr>
              <p:nvPr/>
            </p:nvSpPr>
            <p:spPr bwMode="auto">
              <a:xfrm>
                <a:off x="54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2" name="Rectangle 340"/>
              <p:cNvSpPr>
                <a:spLocks noChangeArrowheads="1"/>
              </p:cNvSpPr>
              <p:nvPr/>
            </p:nvSpPr>
            <p:spPr bwMode="auto">
              <a:xfrm>
                <a:off x="54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3" name="Rectangle 341"/>
              <p:cNvSpPr>
                <a:spLocks noChangeArrowheads="1"/>
              </p:cNvSpPr>
              <p:nvPr/>
            </p:nvSpPr>
            <p:spPr bwMode="auto">
              <a:xfrm>
                <a:off x="544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4" name="Rectangle 342"/>
              <p:cNvSpPr>
                <a:spLocks noChangeArrowheads="1"/>
              </p:cNvSpPr>
              <p:nvPr/>
            </p:nvSpPr>
            <p:spPr bwMode="auto">
              <a:xfrm>
                <a:off x="545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5" name="Rectangle 343"/>
              <p:cNvSpPr>
                <a:spLocks noChangeArrowheads="1"/>
              </p:cNvSpPr>
              <p:nvPr/>
            </p:nvSpPr>
            <p:spPr bwMode="auto">
              <a:xfrm>
                <a:off x="54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6" name="Rectangle 344"/>
              <p:cNvSpPr>
                <a:spLocks noChangeArrowheads="1"/>
              </p:cNvSpPr>
              <p:nvPr/>
            </p:nvSpPr>
            <p:spPr bwMode="auto">
              <a:xfrm>
                <a:off x="54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7" name="Rectangle 345"/>
              <p:cNvSpPr>
                <a:spLocks noChangeArrowheads="1"/>
              </p:cNvSpPr>
              <p:nvPr/>
            </p:nvSpPr>
            <p:spPr bwMode="auto">
              <a:xfrm>
                <a:off x="550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8" name="Rectangle 346"/>
              <p:cNvSpPr>
                <a:spLocks noChangeArrowheads="1"/>
              </p:cNvSpPr>
              <p:nvPr/>
            </p:nvSpPr>
            <p:spPr bwMode="auto">
              <a:xfrm>
                <a:off x="552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779" name="Rectangle 347"/>
            <p:cNvSpPr>
              <a:spLocks noChangeArrowheads="1"/>
            </p:cNvSpPr>
            <p:nvPr/>
          </p:nvSpPr>
          <p:spPr bwMode="auto">
            <a:xfrm>
              <a:off x="193" y="287"/>
              <a:ext cx="5341" cy="89"/>
            </a:xfrm>
            <a:prstGeom prst="rect">
              <a:avLst/>
            </a:prstGeom>
            <a:grpFill/>
            <a:ln w="12700">
              <a:solidFill>
                <a:srgbClr val="000000"/>
              </a:solidFill>
              <a:miter lim="800000"/>
              <a:headEnd/>
              <a:tailEnd/>
            </a:ln>
          </p:spPr>
          <p:txBody>
            <a:bodyPr/>
            <a:lstStyle/>
            <a:p>
              <a:pPr>
                <a:defRPr/>
              </a:pPr>
              <a:endParaRPr lang="en-US" dirty="0">
                <a:solidFill>
                  <a:srgbClr val="000000"/>
                </a:solidFill>
              </a:endParaRPr>
            </a:p>
          </p:txBody>
        </p:sp>
      </p:grpSp>
      <p:sp>
        <p:nvSpPr>
          <p:cNvPr id="18782" name="Rectangle 350"/>
          <p:cNvSpPr>
            <a:spLocks noGrp="1" noChangeArrowheads="1"/>
          </p:cNvSpPr>
          <p:nvPr>
            <p:ph type="sldNum" sz="quarter" idx="4"/>
          </p:nvPr>
        </p:nvSpPr>
        <p:spPr bwMode="auto">
          <a:xfrm>
            <a:off x="4248150" y="6629400"/>
            <a:ext cx="1009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a:solidFill>
                  <a:srgbClr val="000000"/>
                </a:solidFill>
                <a:cs typeface="+mn-cs"/>
              </a:defRPr>
            </a:lvl1pPr>
          </a:lstStyle>
          <a:p>
            <a:pPr>
              <a:defRPr/>
            </a:pPr>
            <a:fld id="{D699FD21-4FBF-4F7A-8CC4-ECEB49756142}" type="slidenum">
              <a:rPr lang="en-US"/>
              <a:pPr>
                <a:defRPr/>
              </a:pPr>
              <a:t>‹#›</a:t>
            </a:fld>
            <a:r>
              <a:rPr lang="en-US" dirty="0"/>
              <a:t>  OF 11</a:t>
            </a:r>
          </a:p>
        </p:txBody>
      </p:sp>
      <p:pic>
        <p:nvPicPr>
          <p:cNvPr id="14340" name="Picture 6" descr="ImgLink_Imcom_Logo[1]"/>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8077200" y="152400"/>
            <a:ext cx="1066800" cy="1019175"/>
          </a:xfrm>
          <a:prstGeom prst="rect">
            <a:avLst/>
          </a:prstGeom>
          <a:noFill/>
          <a:ln w="9525" algn="in">
            <a:noFill/>
            <a:miter lim="800000"/>
            <a:headEnd/>
            <a:tailEnd/>
          </a:ln>
        </p:spPr>
      </p:pic>
      <p:pic>
        <p:nvPicPr>
          <p:cNvPr id="14341" name="Picture 18"/>
          <p:cNvPicPr>
            <a:picLocks noChangeAspect="1" noChangeArrowheads="1"/>
          </p:cNvPicPr>
          <p:nvPr userDrawn="1"/>
        </p:nvPicPr>
        <p:blipFill>
          <a:blip r:embed="rId14" cstate="print"/>
          <a:srcRect l="6113"/>
          <a:stretch>
            <a:fillRect/>
          </a:stretch>
        </p:blipFill>
        <p:spPr bwMode="auto">
          <a:xfrm>
            <a:off x="96838" y="152400"/>
            <a:ext cx="1046162" cy="1060450"/>
          </a:xfrm>
          <a:prstGeom prst="rect">
            <a:avLst/>
          </a:prstGeom>
          <a:noFill/>
          <a:ln w="9525">
            <a:noFill/>
            <a:miter lim="800000"/>
            <a:headEnd/>
            <a:tailEnd/>
          </a:ln>
        </p:spPr>
      </p:pic>
      <p:sp>
        <p:nvSpPr>
          <p:cNvPr id="349" name="AutoShape 19"/>
          <p:cNvSpPr>
            <a:spLocks noChangeArrowheads="1"/>
          </p:cNvSpPr>
          <p:nvPr userDrawn="1"/>
        </p:nvSpPr>
        <p:spPr bwMode="auto">
          <a:xfrm>
            <a:off x="0" y="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64 w 21600"/>
              <a:gd name="T13" fmla="*/ 1864 h 21600"/>
              <a:gd name="T14" fmla="*/ 19736 w 21600"/>
              <a:gd name="T15" fmla="*/ 19736 h 21600"/>
            </a:gdLst>
            <a:ahLst/>
            <a:cxnLst>
              <a:cxn ang="T8">
                <a:pos x="T0" y="T1"/>
              </a:cxn>
              <a:cxn ang="T9">
                <a:pos x="T2" y="T3"/>
              </a:cxn>
              <a:cxn ang="T10">
                <a:pos x="T4" y="T5"/>
              </a:cxn>
              <a:cxn ang="T11">
                <a:pos x="T6" y="T7"/>
              </a:cxn>
            </a:cxnLst>
            <a:rect l="T12" t="T13" r="T14" b="T15"/>
            <a:pathLst>
              <a:path w="21600" h="21600">
                <a:moveTo>
                  <a:pt x="0" y="0"/>
                </a:moveTo>
                <a:lnTo>
                  <a:pt x="128" y="21600"/>
                </a:lnTo>
                <a:lnTo>
                  <a:pt x="21472"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0" name="AutoShape 20"/>
          <p:cNvSpPr>
            <a:spLocks noChangeArrowheads="1"/>
          </p:cNvSpPr>
          <p:nvPr userDrawn="1"/>
        </p:nvSpPr>
        <p:spPr bwMode="auto">
          <a:xfrm rot="16200000" flipV="1">
            <a:off x="5673725"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03 w 21600"/>
              <a:gd name="T13" fmla="*/ 1903 h 21600"/>
              <a:gd name="T14" fmla="*/ 19697 w 21600"/>
              <a:gd name="T15" fmla="*/ 19697 h 21600"/>
            </a:gdLst>
            <a:ahLst/>
            <a:cxnLst>
              <a:cxn ang="T8">
                <a:pos x="T0" y="T1"/>
              </a:cxn>
              <a:cxn ang="T9">
                <a:pos x="T2" y="T3"/>
              </a:cxn>
              <a:cxn ang="T10">
                <a:pos x="T4" y="T5"/>
              </a:cxn>
              <a:cxn ang="T11">
                <a:pos x="T6" y="T7"/>
              </a:cxn>
            </a:cxnLst>
            <a:rect l="T12" t="T13" r="T14" b="T15"/>
            <a:pathLst>
              <a:path w="21600" h="21600">
                <a:moveTo>
                  <a:pt x="0" y="0"/>
                </a:moveTo>
                <a:lnTo>
                  <a:pt x="205" y="21600"/>
                </a:lnTo>
                <a:lnTo>
                  <a:pt x="21395"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1" name="AutoShape 21"/>
          <p:cNvSpPr>
            <a:spLocks noChangeArrowheads="1"/>
          </p:cNvSpPr>
          <p:nvPr userDrawn="1"/>
        </p:nvSpPr>
        <p:spPr bwMode="auto">
          <a:xfrm rot="5400000" flipH="1" flipV="1">
            <a:off x="-3390900"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25 w 21600"/>
              <a:gd name="T13" fmla="*/ 1925 h 21600"/>
              <a:gd name="T14" fmla="*/ 19675 w 21600"/>
              <a:gd name="T15" fmla="*/ 19675 h 21600"/>
            </a:gdLst>
            <a:ahLst/>
            <a:cxnLst>
              <a:cxn ang="T8">
                <a:pos x="T0" y="T1"/>
              </a:cxn>
              <a:cxn ang="T9">
                <a:pos x="T2" y="T3"/>
              </a:cxn>
              <a:cxn ang="T10">
                <a:pos x="T4" y="T5"/>
              </a:cxn>
              <a:cxn ang="T11">
                <a:pos x="T6" y="T7"/>
              </a:cxn>
            </a:cxnLst>
            <a:rect l="T12" t="T13" r="T14" b="T15"/>
            <a:pathLst>
              <a:path w="21600" h="21600">
                <a:moveTo>
                  <a:pt x="0" y="0"/>
                </a:moveTo>
                <a:lnTo>
                  <a:pt x="250" y="21600"/>
                </a:lnTo>
                <a:lnTo>
                  <a:pt x="21350"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2" name="AutoShape 18"/>
          <p:cNvSpPr>
            <a:spLocks noChangeArrowheads="1"/>
          </p:cNvSpPr>
          <p:nvPr userDrawn="1"/>
        </p:nvSpPr>
        <p:spPr bwMode="auto">
          <a:xfrm flipV="1">
            <a:off x="0" y="678180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96 w 21600"/>
              <a:gd name="T13" fmla="*/ 1896 h 21600"/>
              <a:gd name="T14" fmla="*/ 19704 w 21600"/>
              <a:gd name="T15" fmla="*/ 19704 h 21600"/>
            </a:gdLst>
            <a:ahLst/>
            <a:cxnLst>
              <a:cxn ang="T8">
                <a:pos x="T0" y="T1"/>
              </a:cxn>
              <a:cxn ang="T9">
                <a:pos x="T2" y="T3"/>
              </a:cxn>
              <a:cxn ang="T10">
                <a:pos x="T4" y="T5"/>
              </a:cxn>
              <a:cxn ang="T11">
                <a:pos x="T6" y="T7"/>
              </a:cxn>
            </a:cxnLst>
            <a:rect l="T12" t="T13" r="T14" b="T15"/>
            <a:pathLst>
              <a:path w="21600" h="21600">
                <a:moveTo>
                  <a:pt x="0" y="0"/>
                </a:moveTo>
                <a:lnTo>
                  <a:pt x="191" y="21600"/>
                </a:lnTo>
                <a:lnTo>
                  <a:pt x="21409"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9816" r:id="rId1"/>
    <p:sldLayoutId id="2147489817" r:id="rId2"/>
    <p:sldLayoutId id="2147489818" r:id="rId3"/>
    <p:sldLayoutId id="2147489819" r:id="rId4"/>
    <p:sldLayoutId id="2147489820" r:id="rId5"/>
    <p:sldLayoutId id="2147489912" r:id="rId6"/>
    <p:sldLayoutId id="2147489913" r:id="rId7"/>
    <p:sldLayoutId id="2147489821" r:id="rId8"/>
    <p:sldLayoutId id="2147489822" r:id="rId9"/>
    <p:sldLayoutId id="2147489823" r:id="rId10"/>
    <p:sldLayoutId id="2147489824" r:id="rId11"/>
  </p:sldLayoutIdLst>
  <p:hf hd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457200" y="6629400"/>
            <a:ext cx="8229600" cy="36471"/>
            <a:chOff x="189" y="283"/>
            <a:chExt cx="5348" cy="95"/>
          </a:xfrm>
          <a:solidFill>
            <a:schemeClr val="tx1"/>
          </a:solidFill>
        </p:grpSpPr>
        <p:grpSp>
          <p:nvGrpSpPr>
            <p:cNvPr id="3" name="Group 5"/>
            <p:cNvGrpSpPr>
              <a:grpSpLocks/>
            </p:cNvGrpSpPr>
            <p:nvPr/>
          </p:nvGrpSpPr>
          <p:grpSpPr bwMode="auto">
            <a:xfrm>
              <a:off x="189" y="283"/>
              <a:ext cx="5348" cy="95"/>
              <a:chOff x="189" y="283"/>
              <a:chExt cx="5348" cy="95"/>
            </a:xfrm>
            <a:grpFill/>
          </p:grpSpPr>
          <p:grpSp>
            <p:nvGrpSpPr>
              <p:cNvPr id="4" name="Group 6"/>
              <p:cNvGrpSpPr>
                <a:grpSpLocks/>
              </p:cNvGrpSpPr>
              <p:nvPr/>
            </p:nvGrpSpPr>
            <p:grpSpPr bwMode="auto">
              <a:xfrm>
                <a:off x="189" y="283"/>
                <a:ext cx="3145" cy="95"/>
                <a:chOff x="189" y="283"/>
                <a:chExt cx="3145" cy="95"/>
              </a:xfrm>
              <a:grpFill/>
            </p:grpSpPr>
            <p:sp>
              <p:nvSpPr>
                <p:cNvPr id="18439" name="Rectangle 7"/>
                <p:cNvSpPr>
                  <a:spLocks noChangeArrowheads="1"/>
                </p:cNvSpPr>
                <p:nvPr/>
              </p:nvSpPr>
              <p:spPr bwMode="auto">
                <a:xfrm>
                  <a:off x="18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0" name="Rectangle 8"/>
                <p:cNvSpPr>
                  <a:spLocks noChangeArrowheads="1"/>
                </p:cNvSpPr>
                <p:nvPr/>
              </p:nvSpPr>
              <p:spPr bwMode="auto">
                <a:xfrm>
                  <a:off x="20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1" name="Rectangle 9"/>
                <p:cNvSpPr>
                  <a:spLocks noChangeArrowheads="1"/>
                </p:cNvSpPr>
                <p:nvPr/>
              </p:nvSpPr>
              <p:spPr bwMode="auto">
                <a:xfrm>
                  <a:off x="2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2" name="Rectangle 10"/>
                <p:cNvSpPr>
                  <a:spLocks noChangeArrowheads="1"/>
                </p:cNvSpPr>
                <p:nvPr/>
              </p:nvSpPr>
              <p:spPr bwMode="auto">
                <a:xfrm>
                  <a:off x="2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3" name="Rectangle 11"/>
                <p:cNvSpPr>
                  <a:spLocks noChangeArrowheads="1"/>
                </p:cNvSpPr>
                <p:nvPr/>
              </p:nvSpPr>
              <p:spPr bwMode="auto">
                <a:xfrm>
                  <a:off x="2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4" name="Rectangle 12"/>
                <p:cNvSpPr>
                  <a:spLocks noChangeArrowheads="1"/>
                </p:cNvSpPr>
                <p:nvPr/>
              </p:nvSpPr>
              <p:spPr bwMode="auto">
                <a:xfrm>
                  <a:off x="26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5" name="Rectangle 13"/>
                <p:cNvSpPr>
                  <a:spLocks noChangeArrowheads="1"/>
                </p:cNvSpPr>
                <p:nvPr/>
              </p:nvSpPr>
              <p:spPr bwMode="auto">
                <a:xfrm>
                  <a:off x="2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6" name="Rectangle 14"/>
                <p:cNvSpPr>
                  <a:spLocks noChangeArrowheads="1"/>
                </p:cNvSpPr>
                <p:nvPr/>
              </p:nvSpPr>
              <p:spPr bwMode="auto">
                <a:xfrm>
                  <a:off x="2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7" name="Rectangle 15"/>
                <p:cNvSpPr>
                  <a:spLocks noChangeArrowheads="1"/>
                </p:cNvSpPr>
                <p:nvPr/>
              </p:nvSpPr>
              <p:spPr bwMode="auto">
                <a:xfrm>
                  <a:off x="31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8" name="Rectangle 16"/>
                <p:cNvSpPr>
                  <a:spLocks noChangeArrowheads="1"/>
                </p:cNvSpPr>
                <p:nvPr/>
              </p:nvSpPr>
              <p:spPr bwMode="auto">
                <a:xfrm>
                  <a:off x="3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9" name="Rectangle 17"/>
                <p:cNvSpPr>
                  <a:spLocks noChangeArrowheads="1"/>
                </p:cNvSpPr>
                <p:nvPr/>
              </p:nvSpPr>
              <p:spPr bwMode="auto">
                <a:xfrm>
                  <a:off x="3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0" name="Rectangle 18"/>
                <p:cNvSpPr>
                  <a:spLocks noChangeArrowheads="1"/>
                </p:cNvSpPr>
                <p:nvPr/>
              </p:nvSpPr>
              <p:spPr bwMode="auto">
                <a:xfrm>
                  <a:off x="3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1" name="Rectangle 19"/>
                <p:cNvSpPr>
                  <a:spLocks noChangeArrowheads="1"/>
                </p:cNvSpPr>
                <p:nvPr/>
              </p:nvSpPr>
              <p:spPr bwMode="auto">
                <a:xfrm>
                  <a:off x="37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2" name="Rectangle 20"/>
                <p:cNvSpPr>
                  <a:spLocks noChangeArrowheads="1"/>
                </p:cNvSpPr>
                <p:nvPr/>
              </p:nvSpPr>
              <p:spPr bwMode="auto">
                <a:xfrm>
                  <a:off x="3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3" name="Rectangle 21"/>
                <p:cNvSpPr>
                  <a:spLocks noChangeArrowheads="1"/>
                </p:cNvSpPr>
                <p:nvPr/>
              </p:nvSpPr>
              <p:spPr bwMode="auto">
                <a:xfrm>
                  <a:off x="40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4" name="Rectangle 22"/>
                <p:cNvSpPr>
                  <a:spLocks noChangeArrowheads="1"/>
                </p:cNvSpPr>
                <p:nvPr/>
              </p:nvSpPr>
              <p:spPr bwMode="auto">
                <a:xfrm>
                  <a:off x="4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5" name="Rectangle 23"/>
                <p:cNvSpPr>
                  <a:spLocks noChangeArrowheads="1"/>
                </p:cNvSpPr>
                <p:nvPr/>
              </p:nvSpPr>
              <p:spPr bwMode="auto">
                <a:xfrm>
                  <a:off x="44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6" name="Rectangle 24"/>
                <p:cNvSpPr>
                  <a:spLocks noChangeArrowheads="1"/>
                </p:cNvSpPr>
                <p:nvPr/>
              </p:nvSpPr>
              <p:spPr bwMode="auto">
                <a:xfrm>
                  <a:off x="4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7" name="Rectangle 25"/>
                <p:cNvSpPr>
                  <a:spLocks noChangeArrowheads="1"/>
                </p:cNvSpPr>
                <p:nvPr/>
              </p:nvSpPr>
              <p:spPr bwMode="auto">
                <a:xfrm>
                  <a:off x="4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8" name="Rectangle 26"/>
                <p:cNvSpPr>
                  <a:spLocks noChangeArrowheads="1"/>
                </p:cNvSpPr>
                <p:nvPr/>
              </p:nvSpPr>
              <p:spPr bwMode="auto">
                <a:xfrm>
                  <a:off x="4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9" name="Rectangle 27"/>
                <p:cNvSpPr>
                  <a:spLocks noChangeArrowheads="1"/>
                </p:cNvSpPr>
                <p:nvPr/>
              </p:nvSpPr>
              <p:spPr bwMode="auto">
                <a:xfrm>
                  <a:off x="5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0" name="Rectangle 28"/>
                <p:cNvSpPr>
                  <a:spLocks noChangeArrowheads="1"/>
                </p:cNvSpPr>
                <p:nvPr/>
              </p:nvSpPr>
              <p:spPr bwMode="auto">
                <a:xfrm>
                  <a:off x="5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1" name="Rectangle 29"/>
                <p:cNvSpPr>
                  <a:spLocks noChangeArrowheads="1"/>
                </p:cNvSpPr>
                <p:nvPr/>
              </p:nvSpPr>
              <p:spPr bwMode="auto">
                <a:xfrm>
                  <a:off x="5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2" name="Rectangle 30"/>
                <p:cNvSpPr>
                  <a:spLocks noChangeArrowheads="1"/>
                </p:cNvSpPr>
                <p:nvPr/>
              </p:nvSpPr>
              <p:spPr bwMode="auto">
                <a:xfrm>
                  <a:off x="55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3" name="Rectangle 31"/>
                <p:cNvSpPr>
                  <a:spLocks noChangeArrowheads="1"/>
                </p:cNvSpPr>
                <p:nvPr/>
              </p:nvSpPr>
              <p:spPr bwMode="auto">
                <a:xfrm>
                  <a:off x="56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4" name="Rectangle 32"/>
                <p:cNvSpPr>
                  <a:spLocks noChangeArrowheads="1"/>
                </p:cNvSpPr>
                <p:nvPr/>
              </p:nvSpPr>
              <p:spPr bwMode="auto">
                <a:xfrm>
                  <a:off x="5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5" name="Rectangle 33"/>
                <p:cNvSpPr>
                  <a:spLocks noChangeArrowheads="1"/>
                </p:cNvSpPr>
                <p:nvPr/>
              </p:nvSpPr>
              <p:spPr bwMode="auto">
                <a:xfrm>
                  <a:off x="5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6" name="Rectangle 34"/>
                <p:cNvSpPr>
                  <a:spLocks noChangeArrowheads="1"/>
                </p:cNvSpPr>
                <p:nvPr/>
              </p:nvSpPr>
              <p:spPr bwMode="auto">
                <a:xfrm>
                  <a:off x="61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7" name="Rectangle 35"/>
                <p:cNvSpPr>
                  <a:spLocks noChangeArrowheads="1"/>
                </p:cNvSpPr>
                <p:nvPr/>
              </p:nvSpPr>
              <p:spPr bwMode="auto">
                <a:xfrm>
                  <a:off x="6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8" name="Rectangle 36"/>
                <p:cNvSpPr>
                  <a:spLocks noChangeArrowheads="1"/>
                </p:cNvSpPr>
                <p:nvPr/>
              </p:nvSpPr>
              <p:spPr bwMode="auto">
                <a:xfrm>
                  <a:off x="6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9" name="Rectangle 37"/>
                <p:cNvSpPr>
                  <a:spLocks noChangeArrowheads="1"/>
                </p:cNvSpPr>
                <p:nvPr/>
              </p:nvSpPr>
              <p:spPr bwMode="auto">
                <a:xfrm>
                  <a:off x="6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0" name="Rectangle 38"/>
                <p:cNvSpPr>
                  <a:spLocks noChangeArrowheads="1"/>
                </p:cNvSpPr>
                <p:nvPr/>
              </p:nvSpPr>
              <p:spPr bwMode="auto">
                <a:xfrm>
                  <a:off x="67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1" name="Rectangle 39"/>
                <p:cNvSpPr>
                  <a:spLocks noChangeArrowheads="1"/>
                </p:cNvSpPr>
                <p:nvPr/>
              </p:nvSpPr>
              <p:spPr bwMode="auto">
                <a:xfrm>
                  <a:off x="6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2" name="Rectangle 40"/>
                <p:cNvSpPr>
                  <a:spLocks noChangeArrowheads="1"/>
                </p:cNvSpPr>
                <p:nvPr/>
              </p:nvSpPr>
              <p:spPr bwMode="auto">
                <a:xfrm>
                  <a:off x="70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3" name="Rectangle 41"/>
                <p:cNvSpPr>
                  <a:spLocks noChangeArrowheads="1"/>
                </p:cNvSpPr>
                <p:nvPr/>
              </p:nvSpPr>
              <p:spPr bwMode="auto">
                <a:xfrm>
                  <a:off x="7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4" name="Rectangle 42"/>
                <p:cNvSpPr>
                  <a:spLocks noChangeArrowheads="1"/>
                </p:cNvSpPr>
                <p:nvPr/>
              </p:nvSpPr>
              <p:spPr bwMode="auto">
                <a:xfrm>
                  <a:off x="7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5" name="Rectangle 43"/>
                <p:cNvSpPr>
                  <a:spLocks noChangeArrowheads="1"/>
                </p:cNvSpPr>
                <p:nvPr/>
              </p:nvSpPr>
              <p:spPr bwMode="auto">
                <a:xfrm>
                  <a:off x="7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6" name="Rectangle 44"/>
                <p:cNvSpPr>
                  <a:spLocks noChangeArrowheads="1"/>
                </p:cNvSpPr>
                <p:nvPr/>
              </p:nvSpPr>
              <p:spPr bwMode="auto">
                <a:xfrm>
                  <a:off x="7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7" name="Rectangle 45"/>
                <p:cNvSpPr>
                  <a:spLocks noChangeArrowheads="1"/>
                </p:cNvSpPr>
                <p:nvPr/>
              </p:nvSpPr>
              <p:spPr bwMode="auto">
                <a:xfrm>
                  <a:off x="78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8" name="Rectangle 46"/>
                <p:cNvSpPr>
                  <a:spLocks noChangeArrowheads="1"/>
                </p:cNvSpPr>
                <p:nvPr/>
              </p:nvSpPr>
              <p:spPr bwMode="auto">
                <a:xfrm>
                  <a:off x="8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9" name="Rectangle 47"/>
                <p:cNvSpPr>
                  <a:spLocks noChangeArrowheads="1"/>
                </p:cNvSpPr>
                <p:nvPr/>
              </p:nvSpPr>
              <p:spPr bwMode="auto">
                <a:xfrm>
                  <a:off x="8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0" name="Rectangle 48"/>
                <p:cNvSpPr>
                  <a:spLocks noChangeArrowheads="1"/>
                </p:cNvSpPr>
                <p:nvPr/>
              </p:nvSpPr>
              <p:spPr bwMode="auto">
                <a:xfrm>
                  <a:off x="8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1" name="Rectangle 49"/>
                <p:cNvSpPr>
                  <a:spLocks noChangeArrowheads="1"/>
                </p:cNvSpPr>
                <p:nvPr/>
              </p:nvSpPr>
              <p:spPr bwMode="auto">
                <a:xfrm>
                  <a:off x="85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2" name="Rectangle 50"/>
                <p:cNvSpPr>
                  <a:spLocks noChangeArrowheads="1"/>
                </p:cNvSpPr>
                <p:nvPr/>
              </p:nvSpPr>
              <p:spPr bwMode="auto">
                <a:xfrm>
                  <a:off x="8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3" name="Rectangle 51"/>
                <p:cNvSpPr>
                  <a:spLocks noChangeArrowheads="1"/>
                </p:cNvSpPr>
                <p:nvPr/>
              </p:nvSpPr>
              <p:spPr bwMode="auto">
                <a:xfrm>
                  <a:off x="8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4" name="Rectangle 52"/>
                <p:cNvSpPr>
                  <a:spLocks noChangeArrowheads="1"/>
                </p:cNvSpPr>
                <p:nvPr/>
              </p:nvSpPr>
              <p:spPr bwMode="auto">
                <a:xfrm>
                  <a:off x="8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5" name="Rectangle 53"/>
                <p:cNvSpPr>
                  <a:spLocks noChangeArrowheads="1"/>
                </p:cNvSpPr>
                <p:nvPr/>
              </p:nvSpPr>
              <p:spPr bwMode="auto">
                <a:xfrm>
                  <a:off x="91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6" name="Rectangle 54"/>
                <p:cNvSpPr>
                  <a:spLocks noChangeArrowheads="1"/>
                </p:cNvSpPr>
                <p:nvPr/>
              </p:nvSpPr>
              <p:spPr bwMode="auto">
                <a:xfrm>
                  <a:off x="9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7" name="Rectangle 55"/>
                <p:cNvSpPr>
                  <a:spLocks noChangeArrowheads="1"/>
                </p:cNvSpPr>
                <p:nvPr/>
              </p:nvSpPr>
              <p:spPr bwMode="auto">
                <a:xfrm>
                  <a:off x="9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8" name="Rectangle 56"/>
                <p:cNvSpPr>
                  <a:spLocks noChangeArrowheads="1"/>
                </p:cNvSpPr>
                <p:nvPr/>
              </p:nvSpPr>
              <p:spPr bwMode="auto">
                <a:xfrm>
                  <a:off x="96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9" name="Rectangle 57"/>
                <p:cNvSpPr>
                  <a:spLocks noChangeArrowheads="1"/>
                </p:cNvSpPr>
                <p:nvPr/>
              </p:nvSpPr>
              <p:spPr bwMode="auto">
                <a:xfrm>
                  <a:off x="9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0" name="Rectangle 58"/>
                <p:cNvSpPr>
                  <a:spLocks noChangeArrowheads="1"/>
                </p:cNvSpPr>
                <p:nvPr/>
              </p:nvSpPr>
              <p:spPr bwMode="auto">
                <a:xfrm>
                  <a:off x="9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1" name="Rectangle 59"/>
                <p:cNvSpPr>
                  <a:spLocks noChangeArrowheads="1"/>
                </p:cNvSpPr>
                <p:nvPr/>
              </p:nvSpPr>
              <p:spPr bwMode="auto">
                <a:xfrm>
                  <a:off x="100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2" name="Rectangle 60"/>
                <p:cNvSpPr>
                  <a:spLocks noChangeArrowheads="1"/>
                </p:cNvSpPr>
                <p:nvPr/>
              </p:nvSpPr>
              <p:spPr bwMode="auto">
                <a:xfrm>
                  <a:off x="102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3" name="Rectangle 61"/>
                <p:cNvSpPr>
                  <a:spLocks noChangeArrowheads="1"/>
                </p:cNvSpPr>
                <p:nvPr/>
              </p:nvSpPr>
              <p:spPr bwMode="auto">
                <a:xfrm>
                  <a:off x="10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4" name="Rectangle 62"/>
                <p:cNvSpPr>
                  <a:spLocks noChangeArrowheads="1"/>
                </p:cNvSpPr>
                <p:nvPr/>
              </p:nvSpPr>
              <p:spPr bwMode="auto">
                <a:xfrm>
                  <a:off x="10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5" name="Rectangle 63"/>
                <p:cNvSpPr>
                  <a:spLocks noChangeArrowheads="1"/>
                </p:cNvSpPr>
                <p:nvPr/>
              </p:nvSpPr>
              <p:spPr bwMode="auto">
                <a:xfrm>
                  <a:off x="10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6" name="Rectangle 64"/>
                <p:cNvSpPr>
                  <a:spLocks noChangeArrowheads="1"/>
                </p:cNvSpPr>
                <p:nvPr/>
              </p:nvSpPr>
              <p:spPr bwMode="auto">
                <a:xfrm>
                  <a:off x="108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7" name="Rectangle 65"/>
                <p:cNvSpPr>
                  <a:spLocks noChangeArrowheads="1"/>
                </p:cNvSpPr>
                <p:nvPr/>
              </p:nvSpPr>
              <p:spPr bwMode="auto">
                <a:xfrm>
                  <a:off x="11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8" name="Rectangle 66"/>
                <p:cNvSpPr>
                  <a:spLocks noChangeArrowheads="1"/>
                </p:cNvSpPr>
                <p:nvPr/>
              </p:nvSpPr>
              <p:spPr bwMode="auto">
                <a:xfrm>
                  <a:off x="11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9" name="Rectangle 67"/>
                <p:cNvSpPr>
                  <a:spLocks noChangeArrowheads="1"/>
                </p:cNvSpPr>
                <p:nvPr/>
              </p:nvSpPr>
              <p:spPr bwMode="auto">
                <a:xfrm>
                  <a:off x="11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0" name="Rectangle 68"/>
                <p:cNvSpPr>
                  <a:spLocks noChangeArrowheads="1"/>
                </p:cNvSpPr>
                <p:nvPr/>
              </p:nvSpPr>
              <p:spPr bwMode="auto">
                <a:xfrm>
                  <a:off x="114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1" name="Rectangle 69"/>
                <p:cNvSpPr>
                  <a:spLocks noChangeArrowheads="1"/>
                </p:cNvSpPr>
                <p:nvPr/>
              </p:nvSpPr>
              <p:spPr bwMode="auto">
                <a:xfrm>
                  <a:off x="11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2" name="Rectangle 70"/>
                <p:cNvSpPr>
                  <a:spLocks noChangeArrowheads="1"/>
                </p:cNvSpPr>
                <p:nvPr/>
              </p:nvSpPr>
              <p:spPr bwMode="auto">
                <a:xfrm>
                  <a:off x="11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3" name="Rectangle 71"/>
                <p:cNvSpPr>
                  <a:spLocks noChangeArrowheads="1"/>
                </p:cNvSpPr>
                <p:nvPr/>
              </p:nvSpPr>
              <p:spPr bwMode="auto">
                <a:xfrm>
                  <a:off x="11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4" name="Rectangle 72"/>
                <p:cNvSpPr>
                  <a:spLocks noChangeArrowheads="1"/>
                </p:cNvSpPr>
                <p:nvPr/>
              </p:nvSpPr>
              <p:spPr bwMode="auto">
                <a:xfrm>
                  <a:off x="12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5" name="Rectangle 73"/>
                <p:cNvSpPr>
                  <a:spLocks noChangeArrowheads="1"/>
                </p:cNvSpPr>
                <p:nvPr/>
              </p:nvSpPr>
              <p:spPr bwMode="auto">
                <a:xfrm>
                  <a:off x="12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6" name="Rectangle 74"/>
                <p:cNvSpPr>
                  <a:spLocks noChangeArrowheads="1"/>
                </p:cNvSpPr>
                <p:nvPr/>
              </p:nvSpPr>
              <p:spPr bwMode="auto">
                <a:xfrm>
                  <a:off x="124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7" name="Rectangle 75"/>
                <p:cNvSpPr>
                  <a:spLocks noChangeArrowheads="1"/>
                </p:cNvSpPr>
                <p:nvPr/>
              </p:nvSpPr>
              <p:spPr bwMode="auto">
                <a:xfrm>
                  <a:off x="125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8" name="Rectangle 76"/>
                <p:cNvSpPr>
                  <a:spLocks noChangeArrowheads="1"/>
                </p:cNvSpPr>
                <p:nvPr/>
              </p:nvSpPr>
              <p:spPr bwMode="auto">
                <a:xfrm>
                  <a:off x="12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9" name="Rectangle 77"/>
                <p:cNvSpPr>
                  <a:spLocks noChangeArrowheads="1"/>
                </p:cNvSpPr>
                <p:nvPr/>
              </p:nvSpPr>
              <p:spPr bwMode="auto">
                <a:xfrm>
                  <a:off x="12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0" name="Rectangle 78"/>
                <p:cNvSpPr>
                  <a:spLocks noChangeArrowheads="1"/>
                </p:cNvSpPr>
                <p:nvPr/>
              </p:nvSpPr>
              <p:spPr bwMode="auto">
                <a:xfrm>
                  <a:off x="130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1" name="Rectangle 79"/>
                <p:cNvSpPr>
                  <a:spLocks noChangeArrowheads="1"/>
                </p:cNvSpPr>
                <p:nvPr/>
              </p:nvSpPr>
              <p:spPr bwMode="auto">
                <a:xfrm>
                  <a:off x="132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2" name="Rectangle 80"/>
                <p:cNvSpPr>
                  <a:spLocks noChangeArrowheads="1"/>
                </p:cNvSpPr>
                <p:nvPr/>
              </p:nvSpPr>
              <p:spPr bwMode="auto">
                <a:xfrm>
                  <a:off x="13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3" name="Rectangle 81"/>
                <p:cNvSpPr>
                  <a:spLocks noChangeArrowheads="1"/>
                </p:cNvSpPr>
                <p:nvPr/>
              </p:nvSpPr>
              <p:spPr bwMode="auto">
                <a:xfrm>
                  <a:off x="13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4" name="Rectangle 82"/>
                <p:cNvSpPr>
                  <a:spLocks noChangeArrowheads="1"/>
                </p:cNvSpPr>
                <p:nvPr/>
              </p:nvSpPr>
              <p:spPr bwMode="auto">
                <a:xfrm>
                  <a:off x="13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5" name="Rectangle 83"/>
                <p:cNvSpPr>
                  <a:spLocks noChangeArrowheads="1"/>
                </p:cNvSpPr>
                <p:nvPr/>
              </p:nvSpPr>
              <p:spPr bwMode="auto">
                <a:xfrm>
                  <a:off x="138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6" name="Rectangle 84"/>
                <p:cNvSpPr>
                  <a:spLocks noChangeArrowheads="1"/>
                </p:cNvSpPr>
                <p:nvPr/>
              </p:nvSpPr>
              <p:spPr bwMode="auto">
                <a:xfrm>
                  <a:off x="14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7" name="Rectangle 85"/>
                <p:cNvSpPr>
                  <a:spLocks noChangeArrowheads="1"/>
                </p:cNvSpPr>
                <p:nvPr/>
              </p:nvSpPr>
              <p:spPr bwMode="auto">
                <a:xfrm>
                  <a:off x="14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8" name="Rectangle 86"/>
                <p:cNvSpPr>
                  <a:spLocks noChangeArrowheads="1"/>
                </p:cNvSpPr>
                <p:nvPr/>
              </p:nvSpPr>
              <p:spPr bwMode="auto">
                <a:xfrm>
                  <a:off x="143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9" name="Rectangle 87"/>
                <p:cNvSpPr>
                  <a:spLocks noChangeArrowheads="1"/>
                </p:cNvSpPr>
                <p:nvPr/>
              </p:nvSpPr>
              <p:spPr bwMode="auto">
                <a:xfrm>
                  <a:off x="144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0" name="Rectangle 88"/>
                <p:cNvSpPr>
                  <a:spLocks noChangeArrowheads="1"/>
                </p:cNvSpPr>
                <p:nvPr/>
              </p:nvSpPr>
              <p:spPr bwMode="auto">
                <a:xfrm>
                  <a:off x="146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1" name="Rectangle 89"/>
                <p:cNvSpPr>
                  <a:spLocks noChangeArrowheads="1"/>
                </p:cNvSpPr>
                <p:nvPr/>
              </p:nvSpPr>
              <p:spPr bwMode="auto">
                <a:xfrm>
                  <a:off x="147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2" name="Rectangle 90"/>
                <p:cNvSpPr>
                  <a:spLocks noChangeArrowheads="1"/>
                </p:cNvSpPr>
                <p:nvPr/>
              </p:nvSpPr>
              <p:spPr bwMode="auto">
                <a:xfrm>
                  <a:off x="149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3" name="Rectangle 91"/>
                <p:cNvSpPr>
                  <a:spLocks noChangeArrowheads="1"/>
                </p:cNvSpPr>
                <p:nvPr/>
              </p:nvSpPr>
              <p:spPr bwMode="auto">
                <a:xfrm>
                  <a:off x="15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4" name="Rectangle 92"/>
                <p:cNvSpPr>
                  <a:spLocks noChangeArrowheads="1"/>
                </p:cNvSpPr>
                <p:nvPr/>
              </p:nvSpPr>
              <p:spPr bwMode="auto">
                <a:xfrm>
                  <a:off x="152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5" name="Rectangle 93"/>
                <p:cNvSpPr>
                  <a:spLocks noChangeArrowheads="1"/>
                </p:cNvSpPr>
                <p:nvPr/>
              </p:nvSpPr>
              <p:spPr bwMode="auto">
                <a:xfrm>
                  <a:off x="15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6" name="Rectangle 94"/>
                <p:cNvSpPr>
                  <a:spLocks noChangeArrowheads="1"/>
                </p:cNvSpPr>
                <p:nvPr/>
              </p:nvSpPr>
              <p:spPr bwMode="auto">
                <a:xfrm>
                  <a:off x="155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7" name="Rectangle 95"/>
                <p:cNvSpPr>
                  <a:spLocks noChangeArrowheads="1"/>
                </p:cNvSpPr>
                <p:nvPr/>
              </p:nvSpPr>
              <p:spPr bwMode="auto">
                <a:xfrm>
                  <a:off x="15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8" name="Rectangle 96"/>
                <p:cNvSpPr>
                  <a:spLocks noChangeArrowheads="1"/>
                </p:cNvSpPr>
                <p:nvPr/>
              </p:nvSpPr>
              <p:spPr bwMode="auto">
                <a:xfrm>
                  <a:off x="158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9" name="Rectangle 97"/>
                <p:cNvSpPr>
                  <a:spLocks noChangeArrowheads="1"/>
                </p:cNvSpPr>
                <p:nvPr/>
              </p:nvSpPr>
              <p:spPr bwMode="auto">
                <a:xfrm>
                  <a:off x="16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0" name="Rectangle 98"/>
                <p:cNvSpPr>
                  <a:spLocks noChangeArrowheads="1"/>
                </p:cNvSpPr>
                <p:nvPr/>
              </p:nvSpPr>
              <p:spPr bwMode="auto">
                <a:xfrm>
                  <a:off x="162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1" name="Rectangle 99"/>
                <p:cNvSpPr>
                  <a:spLocks noChangeArrowheads="1"/>
                </p:cNvSpPr>
                <p:nvPr/>
              </p:nvSpPr>
              <p:spPr bwMode="auto">
                <a:xfrm>
                  <a:off x="16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2" name="Rectangle 100"/>
                <p:cNvSpPr>
                  <a:spLocks noChangeArrowheads="1"/>
                </p:cNvSpPr>
                <p:nvPr/>
              </p:nvSpPr>
              <p:spPr bwMode="auto">
                <a:xfrm>
                  <a:off x="165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3" name="Rectangle 101"/>
                <p:cNvSpPr>
                  <a:spLocks noChangeArrowheads="1"/>
                </p:cNvSpPr>
                <p:nvPr/>
              </p:nvSpPr>
              <p:spPr bwMode="auto">
                <a:xfrm>
                  <a:off x="166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4" name="Rectangle 102"/>
                <p:cNvSpPr>
                  <a:spLocks noChangeArrowheads="1"/>
                </p:cNvSpPr>
                <p:nvPr/>
              </p:nvSpPr>
              <p:spPr bwMode="auto">
                <a:xfrm>
                  <a:off x="16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5" name="Rectangle 103"/>
                <p:cNvSpPr>
                  <a:spLocks noChangeArrowheads="1"/>
                </p:cNvSpPr>
                <p:nvPr/>
              </p:nvSpPr>
              <p:spPr bwMode="auto">
                <a:xfrm>
                  <a:off x="16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6" name="Rectangle 104"/>
                <p:cNvSpPr>
                  <a:spLocks noChangeArrowheads="1"/>
                </p:cNvSpPr>
                <p:nvPr/>
              </p:nvSpPr>
              <p:spPr bwMode="auto">
                <a:xfrm>
                  <a:off x="171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7" name="Rectangle 105"/>
                <p:cNvSpPr>
                  <a:spLocks noChangeArrowheads="1"/>
                </p:cNvSpPr>
                <p:nvPr/>
              </p:nvSpPr>
              <p:spPr bwMode="auto">
                <a:xfrm>
                  <a:off x="173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8" name="Rectangle 106"/>
                <p:cNvSpPr>
                  <a:spLocks noChangeArrowheads="1"/>
                </p:cNvSpPr>
                <p:nvPr/>
              </p:nvSpPr>
              <p:spPr bwMode="auto">
                <a:xfrm>
                  <a:off x="174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9" name="Rectangle 107"/>
                <p:cNvSpPr>
                  <a:spLocks noChangeArrowheads="1"/>
                </p:cNvSpPr>
                <p:nvPr/>
              </p:nvSpPr>
              <p:spPr bwMode="auto">
                <a:xfrm>
                  <a:off x="17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0" name="Rectangle 108"/>
                <p:cNvSpPr>
                  <a:spLocks noChangeArrowheads="1"/>
                </p:cNvSpPr>
                <p:nvPr/>
              </p:nvSpPr>
              <p:spPr bwMode="auto">
                <a:xfrm>
                  <a:off x="17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1" name="Rectangle 109"/>
                <p:cNvSpPr>
                  <a:spLocks noChangeArrowheads="1"/>
                </p:cNvSpPr>
                <p:nvPr/>
              </p:nvSpPr>
              <p:spPr bwMode="auto">
                <a:xfrm>
                  <a:off x="179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2" name="Rectangle 110"/>
                <p:cNvSpPr>
                  <a:spLocks noChangeArrowheads="1"/>
                </p:cNvSpPr>
                <p:nvPr/>
              </p:nvSpPr>
              <p:spPr bwMode="auto">
                <a:xfrm>
                  <a:off x="18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3" name="Rectangle 111"/>
                <p:cNvSpPr>
                  <a:spLocks noChangeArrowheads="1"/>
                </p:cNvSpPr>
                <p:nvPr/>
              </p:nvSpPr>
              <p:spPr bwMode="auto">
                <a:xfrm>
                  <a:off x="18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4" name="Rectangle 112"/>
                <p:cNvSpPr>
                  <a:spLocks noChangeArrowheads="1"/>
                </p:cNvSpPr>
                <p:nvPr/>
              </p:nvSpPr>
              <p:spPr bwMode="auto">
                <a:xfrm>
                  <a:off x="18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5" name="Rectangle 113"/>
                <p:cNvSpPr>
                  <a:spLocks noChangeArrowheads="1"/>
                </p:cNvSpPr>
                <p:nvPr/>
              </p:nvSpPr>
              <p:spPr bwMode="auto">
                <a:xfrm>
                  <a:off x="185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6" name="Rectangle 114"/>
                <p:cNvSpPr>
                  <a:spLocks noChangeArrowheads="1"/>
                </p:cNvSpPr>
                <p:nvPr/>
              </p:nvSpPr>
              <p:spPr bwMode="auto">
                <a:xfrm>
                  <a:off x="18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7" name="Rectangle 115"/>
                <p:cNvSpPr>
                  <a:spLocks noChangeArrowheads="1"/>
                </p:cNvSpPr>
                <p:nvPr/>
              </p:nvSpPr>
              <p:spPr bwMode="auto">
                <a:xfrm>
                  <a:off x="188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8" name="Rectangle 116"/>
                <p:cNvSpPr>
                  <a:spLocks noChangeArrowheads="1"/>
                </p:cNvSpPr>
                <p:nvPr/>
              </p:nvSpPr>
              <p:spPr bwMode="auto">
                <a:xfrm>
                  <a:off x="190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9" name="Rectangle 117"/>
                <p:cNvSpPr>
                  <a:spLocks noChangeArrowheads="1"/>
                </p:cNvSpPr>
                <p:nvPr/>
              </p:nvSpPr>
              <p:spPr bwMode="auto">
                <a:xfrm>
                  <a:off x="19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0" name="Rectangle 118"/>
                <p:cNvSpPr>
                  <a:spLocks noChangeArrowheads="1"/>
                </p:cNvSpPr>
                <p:nvPr/>
              </p:nvSpPr>
              <p:spPr bwMode="auto">
                <a:xfrm>
                  <a:off x="19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1" name="Rectangle 119"/>
                <p:cNvSpPr>
                  <a:spLocks noChangeArrowheads="1"/>
                </p:cNvSpPr>
                <p:nvPr/>
              </p:nvSpPr>
              <p:spPr bwMode="auto">
                <a:xfrm>
                  <a:off x="19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2" name="Rectangle 120"/>
                <p:cNvSpPr>
                  <a:spLocks noChangeArrowheads="1"/>
                </p:cNvSpPr>
                <p:nvPr/>
              </p:nvSpPr>
              <p:spPr bwMode="auto">
                <a:xfrm>
                  <a:off x="196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3" name="Rectangle 121"/>
                <p:cNvSpPr>
                  <a:spLocks noChangeArrowheads="1"/>
                </p:cNvSpPr>
                <p:nvPr/>
              </p:nvSpPr>
              <p:spPr bwMode="auto">
                <a:xfrm>
                  <a:off x="19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4" name="Rectangle 122"/>
                <p:cNvSpPr>
                  <a:spLocks noChangeArrowheads="1"/>
                </p:cNvSpPr>
                <p:nvPr/>
              </p:nvSpPr>
              <p:spPr bwMode="auto">
                <a:xfrm>
                  <a:off x="19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5" name="Rectangle 123"/>
                <p:cNvSpPr>
                  <a:spLocks noChangeArrowheads="1"/>
                </p:cNvSpPr>
                <p:nvPr/>
              </p:nvSpPr>
              <p:spPr bwMode="auto">
                <a:xfrm>
                  <a:off x="20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6" name="Rectangle 124"/>
                <p:cNvSpPr>
                  <a:spLocks noChangeArrowheads="1"/>
                </p:cNvSpPr>
                <p:nvPr/>
              </p:nvSpPr>
              <p:spPr bwMode="auto">
                <a:xfrm>
                  <a:off x="203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7" name="Rectangle 125"/>
                <p:cNvSpPr>
                  <a:spLocks noChangeArrowheads="1"/>
                </p:cNvSpPr>
                <p:nvPr/>
              </p:nvSpPr>
              <p:spPr bwMode="auto">
                <a:xfrm>
                  <a:off x="204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8" name="Rectangle 126"/>
                <p:cNvSpPr>
                  <a:spLocks noChangeArrowheads="1"/>
                </p:cNvSpPr>
                <p:nvPr/>
              </p:nvSpPr>
              <p:spPr bwMode="auto">
                <a:xfrm>
                  <a:off x="20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9" name="Rectangle 127"/>
                <p:cNvSpPr>
                  <a:spLocks noChangeArrowheads="1"/>
                </p:cNvSpPr>
                <p:nvPr/>
              </p:nvSpPr>
              <p:spPr bwMode="auto">
                <a:xfrm>
                  <a:off x="20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0" name="Rectangle 128"/>
                <p:cNvSpPr>
                  <a:spLocks noChangeArrowheads="1"/>
                </p:cNvSpPr>
                <p:nvPr/>
              </p:nvSpPr>
              <p:spPr bwMode="auto">
                <a:xfrm>
                  <a:off x="209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1" name="Rectangle 129"/>
                <p:cNvSpPr>
                  <a:spLocks noChangeArrowheads="1"/>
                </p:cNvSpPr>
                <p:nvPr/>
              </p:nvSpPr>
              <p:spPr bwMode="auto">
                <a:xfrm>
                  <a:off x="21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2" name="Rectangle 130"/>
                <p:cNvSpPr>
                  <a:spLocks noChangeArrowheads="1"/>
                </p:cNvSpPr>
                <p:nvPr/>
              </p:nvSpPr>
              <p:spPr bwMode="auto">
                <a:xfrm>
                  <a:off x="21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3" name="Rectangle 131"/>
                <p:cNvSpPr>
                  <a:spLocks noChangeArrowheads="1"/>
                </p:cNvSpPr>
                <p:nvPr/>
              </p:nvSpPr>
              <p:spPr bwMode="auto">
                <a:xfrm>
                  <a:off x="214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4" name="Rectangle 132"/>
                <p:cNvSpPr>
                  <a:spLocks noChangeArrowheads="1"/>
                </p:cNvSpPr>
                <p:nvPr/>
              </p:nvSpPr>
              <p:spPr bwMode="auto">
                <a:xfrm>
                  <a:off x="21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5" name="Rectangle 133"/>
                <p:cNvSpPr>
                  <a:spLocks noChangeArrowheads="1"/>
                </p:cNvSpPr>
                <p:nvPr/>
              </p:nvSpPr>
              <p:spPr bwMode="auto">
                <a:xfrm>
                  <a:off x="21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6" name="Rectangle 134"/>
                <p:cNvSpPr>
                  <a:spLocks noChangeArrowheads="1"/>
                </p:cNvSpPr>
                <p:nvPr/>
              </p:nvSpPr>
              <p:spPr bwMode="auto">
                <a:xfrm>
                  <a:off x="218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7" name="Rectangle 135"/>
                <p:cNvSpPr>
                  <a:spLocks noChangeArrowheads="1"/>
                </p:cNvSpPr>
                <p:nvPr/>
              </p:nvSpPr>
              <p:spPr bwMode="auto">
                <a:xfrm>
                  <a:off x="220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8" name="Rectangle 136"/>
                <p:cNvSpPr>
                  <a:spLocks noChangeArrowheads="1"/>
                </p:cNvSpPr>
                <p:nvPr/>
              </p:nvSpPr>
              <p:spPr bwMode="auto">
                <a:xfrm>
                  <a:off x="22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9" name="Rectangle 137"/>
                <p:cNvSpPr>
                  <a:spLocks noChangeArrowheads="1"/>
                </p:cNvSpPr>
                <p:nvPr/>
              </p:nvSpPr>
              <p:spPr bwMode="auto">
                <a:xfrm>
                  <a:off x="22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0" name="Rectangle 138"/>
                <p:cNvSpPr>
                  <a:spLocks noChangeArrowheads="1"/>
                </p:cNvSpPr>
                <p:nvPr/>
              </p:nvSpPr>
              <p:spPr bwMode="auto">
                <a:xfrm>
                  <a:off x="22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1" name="Rectangle 139"/>
                <p:cNvSpPr>
                  <a:spLocks noChangeArrowheads="1"/>
                </p:cNvSpPr>
                <p:nvPr/>
              </p:nvSpPr>
              <p:spPr bwMode="auto">
                <a:xfrm>
                  <a:off x="226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2" name="Rectangle 140"/>
                <p:cNvSpPr>
                  <a:spLocks noChangeArrowheads="1"/>
                </p:cNvSpPr>
                <p:nvPr/>
              </p:nvSpPr>
              <p:spPr bwMode="auto">
                <a:xfrm>
                  <a:off x="22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3" name="Rectangle 141"/>
                <p:cNvSpPr>
                  <a:spLocks noChangeArrowheads="1"/>
                </p:cNvSpPr>
                <p:nvPr/>
              </p:nvSpPr>
              <p:spPr bwMode="auto">
                <a:xfrm>
                  <a:off x="22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4" name="Rectangle 142"/>
                <p:cNvSpPr>
                  <a:spLocks noChangeArrowheads="1"/>
                </p:cNvSpPr>
                <p:nvPr/>
              </p:nvSpPr>
              <p:spPr bwMode="auto">
                <a:xfrm>
                  <a:off x="23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5" name="Rectangle 143"/>
                <p:cNvSpPr>
                  <a:spLocks noChangeArrowheads="1"/>
                </p:cNvSpPr>
                <p:nvPr/>
              </p:nvSpPr>
              <p:spPr bwMode="auto">
                <a:xfrm>
                  <a:off x="232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6" name="Rectangle 144"/>
                <p:cNvSpPr>
                  <a:spLocks noChangeArrowheads="1"/>
                </p:cNvSpPr>
                <p:nvPr/>
              </p:nvSpPr>
              <p:spPr bwMode="auto">
                <a:xfrm>
                  <a:off x="234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7" name="Rectangle 145"/>
                <p:cNvSpPr>
                  <a:spLocks noChangeArrowheads="1"/>
                </p:cNvSpPr>
                <p:nvPr/>
              </p:nvSpPr>
              <p:spPr bwMode="auto">
                <a:xfrm>
                  <a:off x="23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8" name="Rectangle 146"/>
                <p:cNvSpPr>
                  <a:spLocks noChangeArrowheads="1"/>
                </p:cNvSpPr>
                <p:nvPr/>
              </p:nvSpPr>
              <p:spPr bwMode="auto">
                <a:xfrm>
                  <a:off x="237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9" name="Rectangle 147"/>
                <p:cNvSpPr>
                  <a:spLocks noChangeArrowheads="1"/>
                </p:cNvSpPr>
                <p:nvPr/>
              </p:nvSpPr>
              <p:spPr bwMode="auto">
                <a:xfrm>
                  <a:off x="23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0" name="Rectangle 148"/>
                <p:cNvSpPr>
                  <a:spLocks noChangeArrowheads="1"/>
                </p:cNvSpPr>
                <p:nvPr/>
              </p:nvSpPr>
              <p:spPr bwMode="auto">
                <a:xfrm>
                  <a:off x="240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1" name="Rectangle 149"/>
                <p:cNvSpPr>
                  <a:spLocks noChangeArrowheads="1"/>
                </p:cNvSpPr>
                <p:nvPr/>
              </p:nvSpPr>
              <p:spPr bwMode="auto">
                <a:xfrm>
                  <a:off x="242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2" name="Rectangle 150"/>
                <p:cNvSpPr>
                  <a:spLocks noChangeArrowheads="1"/>
                </p:cNvSpPr>
                <p:nvPr/>
              </p:nvSpPr>
              <p:spPr bwMode="auto">
                <a:xfrm>
                  <a:off x="243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3" name="Rectangle 151"/>
                <p:cNvSpPr>
                  <a:spLocks noChangeArrowheads="1"/>
                </p:cNvSpPr>
                <p:nvPr/>
              </p:nvSpPr>
              <p:spPr bwMode="auto">
                <a:xfrm>
                  <a:off x="24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4" name="Rectangle 152"/>
                <p:cNvSpPr>
                  <a:spLocks noChangeArrowheads="1"/>
                </p:cNvSpPr>
                <p:nvPr/>
              </p:nvSpPr>
              <p:spPr bwMode="auto">
                <a:xfrm>
                  <a:off x="24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5" name="Rectangle 153"/>
                <p:cNvSpPr>
                  <a:spLocks noChangeArrowheads="1"/>
                </p:cNvSpPr>
                <p:nvPr/>
              </p:nvSpPr>
              <p:spPr bwMode="auto">
                <a:xfrm>
                  <a:off x="248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6" name="Rectangle 154"/>
                <p:cNvSpPr>
                  <a:spLocks noChangeArrowheads="1"/>
                </p:cNvSpPr>
                <p:nvPr/>
              </p:nvSpPr>
              <p:spPr bwMode="auto">
                <a:xfrm>
                  <a:off x="250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7" name="Rectangle 155"/>
                <p:cNvSpPr>
                  <a:spLocks noChangeArrowheads="1"/>
                </p:cNvSpPr>
                <p:nvPr/>
              </p:nvSpPr>
              <p:spPr bwMode="auto">
                <a:xfrm>
                  <a:off x="25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8" name="Rectangle 156"/>
                <p:cNvSpPr>
                  <a:spLocks noChangeArrowheads="1"/>
                </p:cNvSpPr>
                <p:nvPr/>
              </p:nvSpPr>
              <p:spPr bwMode="auto">
                <a:xfrm>
                  <a:off x="25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9" name="Rectangle 157"/>
                <p:cNvSpPr>
                  <a:spLocks noChangeArrowheads="1"/>
                </p:cNvSpPr>
                <p:nvPr/>
              </p:nvSpPr>
              <p:spPr bwMode="auto">
                <a:xfrm>
                  <a:off x="25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0" name="Rectangle 158"/>
                <p:cNvSpPr>
                  <a:spLocks noChangeArrowheads="1"/>
                </p:cNvSpPr>
                <p:nvPr/>
              </p:nvSpPr>
              <p:spPr bwMode="auto">
                <a:xfrm>
                  <a:off x="256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1" name="Rectangle 159"/>
                <p:cNvSpPr>
                  <a:spLocks noChangeArrowheads="1"/>
                </p:cNvSpPr>
                <p:nvPr/>
              </p:nvSpPr>
              <p:spPr bwMode="auto">
                <a:xfrm>
                  <a:off x="25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2" name="Rectangle 160"/>
                <p:cNvSpPr>
                  <a:spLocks noChangeArrowheads="1"/>
                </p:cNvSpPr>
                <p:nvPr/>
              </p:nvSpPr>
              <p:spPr bwMode="auto">
                <a:xfrm>
                  <a:off x="25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3" name="Rectangle 161"/>
                <p:cNvSpPr>
                  <a:spLocks noChangeArrowheads="1"/>
                </p:cNvSpPr>
                <p:nvPr/>
              </p:nvSpPr>
              <p:spPr bwMode="auto">
                <a:xfrm>
                  <a:off x="261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4" name="Rectangle 162"/>
                <p:cNvSpPr>
                  <a:spLocks noChangeArrowheads="1"/>
                </p:cNvSpPr>
                <p:nvPr/>
              </p:nvSpPr>
              <p:spPr bwMode="auto">
                <a:xfrm>
                  <a:off x="26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5" name="Rectangle 163"/>
                <p:cNvSpPr>
                  <a:spLocks noChangeArrowheads="1"/>
                </p:cNvSpPr>
                <p:nvPr/>
              </p:nvSpPr>
              <p:spPr bwMode="auto">
                <a:xfrm>
                  <a:off x="264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6" name="Rectangle 164"/>
                <p:cNvSpPr>
                  <a:spLocks noChangeArrowheads="1"/>
                </p:cNvSpPr>
                <p:nvPr/>
              </p:nvSpPr>
              <p:spPr bwMode="auto">
                <a:xfrm>
                  <a:off x="26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7" name="Rectangle 165"/>
                <p:cNvSpPr>
                  <a:spLocks noChangeArrowheads="1"/>
                </p:cNvSpPr>
                <p:nvPr/>
              </p:nvSpPr>
              <p:spPr bwMode="auto">
                <a:xfrm>
                  <a:off x="267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8" name="Rectangle 166"/>
                <p:cNvSpPr>
                  <a:spLocks noChangeArrowheads="1"/>
                </p:cNvSpPr>
                <p:nvPr/>
              </p:nvSpPr>
              <p:spPr bwMode="auto">
                <a:xfrm>
                  <a:off x="26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9" name="Rectangle 167"/>
                <p:cNvSpPr>
                  <a:spLocks noChangeArrowheads="1"/>
                </p:cNvSpPr>
                <p:nvPr/>
              </p:nvSpPr>
              <p:spPr bwMode="auto">
                <a:xfrm>
                  <a:off x="27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0" name="Rectangle 168"/>
                <p:cNvSpPr>
                  <a:spLocks noChangeArrowheads="1"/>
                </p:cNvSpPr>
                <p:nvPr/>
              </p:nvSpPr>
              <p:spPr bwMode="auto">
                <a:xfrm>
                  <a:off x="27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1" name="Rectangle 169"/>
                <p:cNvSpPr>
                  <a:spLocks noChangeArrowheads="1"/>
                </p:cNvSpPr>
                <p:nvPr/>
              </p:nvSpPr>
              <p:spPr bwMode="auto">
                <a:xfrm>
                  <a:off x="273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2" name="Rectangle 170"/>
                <p:cNvSpPr>
                  <a:spLocks noChangeArrowheads="1"/>
                </p:cNvSpPr>
                <p:nvPr/>
              </p:nvSpPr>
              <p:spPr bwMode="auto">
                <a:xfrm>
                  <a:off x="27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3" name="Rectangle 171"/>
                <p:cNvSpPr>
                  <a:spLocks noChangeArrowheads="1"/>
                </p:cNvSpPr>
                <p:nvPr/>
              </p:nvSpPr>
              <p:spPr bwMode="auto">
                <a:xfrm>
                  <a:off x="27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4" name="Rectangle 172"/>
                <p:cNvSpPr>
                  <a:spLocks noChangeArrowheads="1"/>
                </p:cNvSpPr>
                <p:nvPr/>
              </p:nvSpPr>
              <p:spPr bwMode="auto">
                <a:xfrm>
                  <a:off x="278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5" name="Rectangle 173"/>
                <p:cNvSpPr>
                  <a:spLocks noChangeArrowheads="1"/>
                </p:cNvSpPr>
                <p:nvPr/>
              </p:nvSpPr>
              <p:spPr bwMode="auto">
                <a:xfrm>
                  <a:off x="280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6" name="Rectangle 174"/>
                <p:cNvSpPr>
                  <a:spLocks noChangeArrowheads="1"/>
                </p:cNvSpPr>
                <p:nvPr/>
              </p:nvSpPr>
              <p:spPr bwMode="auto">
                <a:xfrm>
                  <a:off x="28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7" name="Rectangle 175"/>
                <p:cNvSpPr>
                  <a:spLocks noChangeArrowheads="1"/>
                </p:cNvSpPr>
                <p:nvPr/>
              </p:nvSpPr>
              <p:spPr bwMode="auto">
                <a:xfrm>
                  <a:off x="28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8" name="Rectangle 176"/>
                <p:cNvSpPr>
                  <a:spLocks noChangeArrowheads="1"/>
                </p:cNvSpPr>
                <p:nvPr/>
              </p:nvSpPr>
              <p:spPr bwMode="auto">
                <a:xfrm>
                  <a:off x="284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9" name="Rectangle 177"/>
                <p:cNvSpPr>
                  <a:spLocks noChangeArrowheads="1"/>
                </p:cNvSpPr>
                <p:nvPr/>
              </p:nvSpPr>
              <p:spPr bwMode="auto">
                <a:xfrm>
                  <a:off x="28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0" name="Rectangle 178"/>
                <p:cNvSpPr>
                  <a:spLocks noChangeArrowheads="1"/>
                </p:cNvSpPr>
                <p:nvPr/>
              </p:nvSpPr>
              <p:spPr bwMode="auto">
                <a:xfrm>
                  <a:off x="28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1" name="Rectangle 179"/>
                <p:cNvSpPr>
                  <a:spLocks noChangeArrowheads="1"/>
                </p:cNvSpPr>
                <p:nvPr/>
              </p:nvSpPr>
              <p:spPr bwMode="auto">
                <a:xfrm>
                  <a:off x="28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2" name="Rectangle 180"/>
                <p:cNvSpPr>
                  <a:spLocks noChangeArrowheads="1"/>
                </p:cNvSpPr>
                <p:nvPr/>
              </p:nvSpPr>
              <p:spPr bwMode="auto">
                <a:xfrm>
                  <a:off x="291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3" name="Rectangle 181"/>
                <p:cNvSpPr>
                  <a:spLocks noChangeArrowheads="1"/>
                </p:cNvSpPr>
                <p:nvPr/>
              </p:nvSpPr>
              <p:spPr bwMode="auto">
                <a:xfrm>
                  <a:off x="29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4" name="Rectangle 182"/>
                <p:cNvSpPr>
                  <a:spLocks noChangeArrowheads="1"/>
                </p:cNvSpPr>
                <p:nvPr/>
              </p:nvSpPr>
              <p:spPr bwMode="auto">
                <a:xfrm>
                  <a:off x="294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5" name="Rectangle 183"/>
                <p:cNvSpPr>
                  <a:spLocks noChangeArrowheads="1"/>
                </p:cNvSpPr>
                <p:nvPr/>
              </p:nvSpPr>
              <p:spPr bwMode="auto">
                <a:xfrm>
                  <a:off x="29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6" name="Rectangle 184"/>
                <p:cNvSpPr>
                  <a:spLocks noChangeArrowheads="1"/>
                </p:cNvSpPr>
                <p:nvPr/>
              </p:nvSpPr>
              <p:spPr bwMode="auto">
                <a:xfrm>
                  <a:off x="297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7" name="Rectangle 185"/>
                <p:cNvSpPr>
                  <a:spLocks noChangeArrowheads="1"/>
                </p:cNvSpPr>
                <p:nvPr/>
              </p:nvSpPr>
              <p:spPr bwMode="auto">
                <a:xfrm>
                  <a:off x="298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8" name="Rectangle 186"/>
                <p:cNvSpPr>
                  <a:spLocks noChangeArrowheads="1"/>
                </p:cNvSpPr>
                <p:nvPr/>
              </p:nvSpPr>
              <p:spPr bwMode="auto">
                <a:xfrm>
                  <a:off x="30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9" name="Rectangle 187"/>
                <p:cNvSpPr>
                  <a:spLocks noChangeArrowheads="1"/>
                </p:cNvSpPr>
                <p:nvPr/>
              </p:nvSpPr>
              <p:spPr bwMode="auto">
                <a:xfrm>
                  <a:off x="30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0" name="Rectangle 188"/>
                <p:cNvSpPr>
                  <a:spLocks noChangeArrowheads="1"/>
                </p:cNvSpPr>
                <p:nvPr/>
              </p:nvSpPr>
              <p:spPr bwMode="auto">
                <a:xfrm>
                  <a:off x="303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1" name="Rectangle 189"/>
                <p:cNvSpPr>
                  <a:spLocks noChangeArrowheads="1"/>
                </p:cNvSpPr>
                <p:nvPr/>
              </p:nvSpPr>
              <p:spPr bwMode="auto">
                <a:xfrm>
                  <a:off x="30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2" name="Rectangle 190"/>
                <p:cNvSpPr>
                  <a:spLocks noChangeArrowheads="1"/>
                </p:cNvSpPr>
                <p:nvPr/>
              </p:nvSpPr>
              <p:spPr bwMode="auto">
                <a:xfrm>
                  <a:off x="30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3" name="Rectangle 191"/>
                <p:cNvSpPr>
                  <a:spLocks noChangeArrowheads="1"/>
                </p:cNvSpPr>
                <p:nvPr/>
              </p:nvSpPr>
              <p:spPr bwMode="auto">
                <a:xfrm>
                  <a:off x="308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4" name="Rectangle 192"/>
                <p:cNvSpPr>
                  <a:spLocks noChangeArrowheads="1"/>
                </p:cNvSpPr>
                <p:nvPr/>
              </p:nvSpPr>
              <p:spPr bwMode="auto">
                <a:xfrm>
                  <a:off x="309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5" name="Rectangle 193"/>
                <p:cNvSpPr>
                  <a:spLocks noChangeArrowheads="1"/>
                </p:cNvSpPr>
                <p:nvPr/>
              </p:nvSpPr>
              <p:spPr bwMode="auto">
                <a:xfrm>
                  <a:off x="31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6" name="Rectangle 194"/>
                <p:cNvSpPr>
                  <a:spLocks noChangeArrowheads="1"/>
                </p:cNvSpPr>
                <p:nvPr/>
              </p:nvSpPr>
              <p:spPr bwMode="auto">
                <a:xfrm>
                  <a:off x="31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7" name="Rectangle 195"/>
                <p:cNvSpPr>
                  <a:spLocks noChangeArrowheads="1"/>
                </p:cNvSpPr>
                <p:nvPr/>
              </p:nvSpPr>
              <p:spPr bwMode="auto">
                <a:xfrm>
                  <a:off x="314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8" name="Rectangle 196"/>
                <p:cNvSpPr>
                  <a:spLocks noChangeArrowheads="1"/>
                </p:cNvSpPr>
                <p:nvPr/>
              </p:nvSpPr>
              <p:spPr bwMode="auto">
                <a:xfrm>
                  <a:off x="31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9" name="Rectangle 197"/>
                <p:cNvSpPr>
                  <a:spLocks noChangeArrowheads="1"/>
                </p:cNvSpPr>
                <p:nvPr/>
              </p:nvSpPr>
              <p:spPr bwMode="auto">
                <a:xfrm>
                  <a:off x="31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0" name="Rectangle 198"/>
                <p:cNvSpPr>
                  <a:spLocks noChangeArrowheads="1"/>
                </p:cNvSpPr>
                <p:nvPr/>
              </p:nvSpPr>
              <p:spPr bwMode="auto">
                <a:xfrm>
                  <a:off x="31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1" name="Rectangle 199"/>
                <p:cNvSpPr>
                  <a:spLocks noChangeArrowheads="1"/>
                </p:cNvSpPr>
                <p:nvPr/>
              </p:nvSpPr>
              <p:spPr bwMode="auto">
                <a:xfrm>
                  <a:off x="320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2" name="Rectangle 200"/>
                <p:cNvSpPr>
                  <a:spLocks noChangeArrowheads="1"/>
                </p:cNvSpPr>
                <p:nvPr/>
              </p:nvSpPr>
              <p:spPr bwMode="auto">
                <a:xfrm>
                  <a:off x="32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3" name="Rectangle 201"/>
                <p:cNvSpPr>
                  <a:spLocks noChangeArrowheads="1"/>
                </p:cNvSpPr>
                <p:nvPr/>
              </p:nvSpPr>
              <p:spPr bwMode="auto">
                <a:xfrm>
                  <a:off x="324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4" name="Rectangle 202"/>
                <p:cNvSpPr>
                  <a:spLocks noChangeArrowheads="1"/>
                </p:cNvSpPr>
                <p:nvPr/>
              </p:nvSpPr>
              <p:spPr bwMode="auto">
                <a:xfrm>
                  <a:off x="32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5" name="Rectangle 203"/>
                <p:cNvSpPr>
                  <a:spLocks noChangeArrowheads="1"/>
                </p:cNvSpPr>
                <p:nvPr/>
              </p:nvSpPr>
              <p:spPr bwMode="auto">
                <a:xfrm>
                  <a:off x="327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6" name="Rectangle 204"/>
                <p:cNvSpPr>
                  <a:spLocks noChangeArrowheads="1"/>
                </p:cNvSpPr>
                <p:nvPr/>
              </p:nvSpPr>
              <p:spPr bwMode="auto">
                <a:xfrm>
                  <a:off x="328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7" name="Rectangle 205"/>
                <p:cNvSpPr>
                  <a:spLocks noChangeArrowheads="1"/>
                </p:cNvSpPr>
                <p:nvPr/>
              </p:nvSpPr>
              <p:spPr bwMode="auto">
                <a:xfrm>
                  <a:off x="33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8" name="Rectangle 206"/>
                <p:cNvSpPr>
                  <a:spLocks noChangeArrowheads="1"/>
                </p:cNvSpPr>
                <p:nvPr/>
              </p:nvSpPr>
              <p:spPr bwMode="auto">
                <a:xfrm>
                  <a:off x="331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639" name="Rectangle 207"/>
              <p:cNvSpPr>
                <a:spLocks noChangeArrowheads="1"/>
              </p:cNvSpPr>
              <p:nvPr/>
            </p:nvSpPr>
            <p:spPr bwMode="auto">
              <a:xfrm>
                <a:off x="33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0" name="Rectangle 208"/>
              <p:cNvSpPr>
                <a:spLocks noChangeArrowheads="1"/>
              </p:cNvSpPr>
              <p:nvPr/>
            </p:nvSpPr>
            <p:spPr bwMode="auto">
              <a:xfrm>
                <a:off x="33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1" name="Rectangle 209"/>
              <p:cNvSpPr>
                <a:spLocks noChangeArrowheads="1"/>
              </p:cNvSpPr>
              <p:nvPr/>
            </p:nvSpPr>
            <p:spPr bwMode="auto">
              <a:xfrm>
                <a:off x="33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2" name="Rectangle 210"/>
              <p:cNvSpPr>
                <a:spLocks noChangeArrowheads="1"/>
              </p:cNvSpPr>
              <p:nvPr/>
            </p:nvSpPr>
            <p:spPr bwMode="auto">
              <a:xfrm>
                <a:off x="338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3" name="Rectangle 211"/>
              <p:cNvSpPr>
                <a:spLocks noChangeArrowheads="1"/>
              </p:cNvSpPr>
              <p:nvPr/>
            </p:nvSpPr>
            <p:spPr bwMode="auto">
              <a:xfrm>
                <a:off x="33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4" name="Rectangle 212"/>
              <p:cNvSpPr>
                <a:spLocks noChangeArrowheads="1"/>
              </p:cNvSpPr>
              <p:nvPr/>
            </p:nvSpPr>
            <p:spPr bwMode="auto">
              <a:xfrm>
                <a:off x="34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5" name="Rectangle 213"/>
              <p:cNvSpPr>
                <a:spLocks noChangeArrowheads="1"/>
              </p:cNvSpPr>
              <p:nvPr/>
            </p:nvSpPr>
            <p:spPr bwMode="auto">
              <a:xfrm>
                <a:off x="34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6" name="Rectangle 214"/>
              <p:cNvSpPr>
                <a:spLocks noChangeArrowheads="1"/>
              </p:cNvSpPr>
              <p:nvPr/>
            </p:nvSpPr>
            <p:spPr bwMode="auto">
              <a:xfrm>
                <a:off x="344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7" name="Rectangle 215"/>
              <p:cNvSpPr>
                <a:spLocks noChangeArrowheads="1"/>
              </p:cNvSpPr>
              <p:nvPr/>
            </p:nvSpPr>
            <p:spPr bwMode="auto">
              <a:xfrm>
                <a:off x="34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8" name="Rectangle 216"/>
              <p:cNvSpPr>
                <a:spLocks noChangeArrowheads="1"/>
              </p:cNvSpPr>
              <p:nvPr/>
            </p:nvSpPr>
            <p:spPr bwMode="auto">
              <a:xfrm>
                <a:off x="34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9" name="Rectangle 217"/>
              <p:cNvSpPr>
                <a:spLocks noChangeArrowheads="1"/>
              </p:cNvSpPr>
              <p:nvPr/>
            </p:nvSpPr>
            <p:spPr bwMode="auto">
              <a:xfrm>
                <a:off x="34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0" name="Rectangle 218"/>
              <p:cNvSpPr>
                <a:spLocks noChangeArrowheads="1"/>
              </p:cNvSpPr>
              <p:nvPr/>
            </p:nvSpPr>
            <p:spPr bwMode="auto">
              <a:xfrm>
                <a:off x="350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1" name="Rectangle 219"/>
              <p:cNvSpPr>
                <a:spLocks noChangeArrowheads="1"/>
              </p:cNvSpPr>
              <p:nvPr/>
            </p:nvSpPr>
            <p:spPr bwMode="auto">
              <a:xfrm>
                <a:off x="352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2" name="Rectangle 220"/>
              <p:cNvSpPr>
                <a:spLocks noChangeArrowheads="1"/>
              </p:cNvSpPr>
              <p:nvPr/>
            </p:nvSpPr>
            <p:spPr bwMode="auto">
              <a:xfrm>
                <a:off x="35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3" name="Rectangle 221"/>
              <p:cNvSpPr>
                <a:spLocks noChangeArrowheads="1"/>
              </p:cNvSpPr>
              <p:nvPr/>
            </p:nvSpPr>
            <p:spPr bwMode="auto">
              <a:xfrm>
                <a:off x="355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4" name="Rectangle 222"/>
              <p:cNvSpPr>
                <a:spLocks noChangeArrowheads="1"/>
              </p:cNvSpPr>
              <p:nvPr/>
            </p:nvSpPr>
            <p:spPr bwMode="auto">
              <a:xfrm>
                <a:off x="35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5" name="Rectangle 223"/>
              <p:cNvSpPr>
                <a:spLocks noChangeArrowheads="1"/>
              </p:cNvSpPr>
              <p:nvPr/>
            </p:nvSpPr>
            <p:spPr bwMode="auto">
              <a:xfrm>
                <a:off x="35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6" name="Rectangle 224"/>
              <p:cNvSpPr>
                <a:spLocks noChangeArrowheads="1"/>
              </p:cNvSpPr>
              <p:nvPr/>
            </p:nvSpPr>
            <p:spPr bwMode="auto">
              <a:xfrm>
                <a:off x="36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7" name="Rectangle 225"/>
              <p:cNvSpPr>
                <a:spLocks noChangeArrowheads="1"/>
              </p:cNvSpPr>
              <p:nvPr/>
            </p:nvSpPr>
            <p:spPr bwMode="auto">
              <a:xfrm>
                <a:off x="361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8" name="Rectangle 226"/>
              <p:cNvSpPr>
                <a:spLocks noChangeArrowheads="1"/>
              </p:cNvSpPr>
              <p:nvPr/>
            </p:nvSpPr>
            <p:spPr bwMode="auto">
              <a:xfrm>
                <a:off x="36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9" name="Rectangle 227"/>
              <p:cNvSpPr>
                <a:spLocks noChangeArrowheads="1"/>
              </p:cNvSpPr>
              <p:nvPr/>
            </p:nvSpPr>
            <p:spPr bwMode="auto">
              <a:xfrm>
                <a:off x="36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0" name="Rectangle 228"/>
              <p:cNvSpPr>
                <a:spLocks noChangeArrowheads="1"/>
              </p:cNvSpPr>
              <p:nvPr/>
            </p:nvSpPr>
            <p:spPr bwMode="auto">
              <a:xfrm>
                <a:off x="366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1" name="Rectangle 229"/>
              <p:cNvSpPr>
                <a:spLocks noChangeArrowheads="1"/>
              </p:cNvSpPr>
              <p:nvPr/>
            </p:nvSpPr>
            <p:spPr bwMode="auto">
              <a:xfrm>
                <a:off x="368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2" name="Rectangle 230"/>
              <p:cNvSpPr>
                <a:spLocks noChangeArrowheads="1"/>
              </p:cNvSpPr>
              <p:nvPr/>
            </p:nvSpPr>
            <p:spPr bwMode="auto">
              <a:xfrm>
                <a:off x="36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3" name="Rectangle 231"/>
              <p:cNvSpPr>
                <a:spLocks noChangeArrowheads="1"/>
              </p:cNvSpPr>
              <p:nvPr/>
            </p:nvSpPr>
            <p:spPr bwMode="auto">
              <a:xfrm>
                <a:off x="37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4" name="Rectangle 232"/>
              <p:cNvSpPr>
                <a:spLocks noChangeArrowheads="1"/>
              </p:cNvSpPr>
              <p:nvPr/>
            </p:nvSpPr>
            <p:spPr bwMode="auto">
              <a:xfrm>
                <a:off x="37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5" name="Rectangle 233"/>
              <p:cNvSpPr>
                <a:spLocks noChangeArrowheads="1"/>
              </p:cNvSpPr>
              <p:nvPr/>
            </p:nvSpPr>
            <p:spPr bwMode="auto">
              <a:xfrm>
                <a:off x="374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6" name="Rectangle 234"/>
              <p:cNvSpPr>
                <a:spLocks noChangeArrowheads="1"/>
              </p:cNvSpPr>
              <p:nvPr/>
            </p:nvSpPr>
            <p:spPr bwMode="auto">
              <a:xfrm>
                <a:off x="37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7" name="Rectangle 235"/>
              <p:cNvSpPr>
                <a:spLocks noChangeArrowheads="1"/>
              </p:cNvSpPr>
              <p:nvPr/>
            </p:nvSpPr>
            <p:spPr bwMode="auto">
              <a:xfrm>
                <a:off x="37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8" name="Rectangle 236"/>
              <p:cNvSpPr>
                <a:spLocks noChangeArrowheads="1"/>
              </p:cNvSpPr>
              <p:nvPr/>
            </p:nvSpPr>
            <p:spPr bwMode="auto">
              <a:xfrm>
                <a:off x="379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9" name="Rectangle 237"/>
              <p:cNvSpPr>
                <a:spLocks noChangeArrowheads="1"/>
              </p:cNvSpPr>
              <p:nvPr/>
            </p:nvSpPr>
            <p:spPr bwMode="auto">
              <a:xfrm>
                <a:off x="38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0" name="Rectangle 238"/>
              <p:cNvSpPr>
                <a:spLocks noChangeArrowheads="1"/>
              </p:cNvSpPr>
              <p:nvPr/>
            </p:nvSpPr>
            <p:spPr bwMode="auto">
              <a:xfrm>
                <a:off x="382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1" name="Rectangle 239"/>
              <p:cNvSpPr>
                <a:spLocks noChangeArrowheads="1"/>
              </p:cNvSpPr>
              <p:nvPr/>
            </p:nvSpPr>
            <p:spPr bwMode="auto">
              <a:xfrm>
                <a:off x="38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2" name="Rectangle 240"/>
              <p:cNvSpPr>
                <a:spLocks noChangeArrowheads="1"/>
              </p:cNvSpPr>
              <p:nvPr/>
            </p:nvSpPr>
            <p:spPr bwMode="auto">
              <a:xfrm>
                <a:off x="385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3" name="Rectangle 241"/>
              <p:cNvSpPr>
                <a:spLocks noChangeArrowheads="1"/>
              </p:cNvSpPr>
              <p:nvPr/>
            </p:nvSpPr>
            <p:spPr bwMode="auto">
              <a:xfrm>
                <a:off x="38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4" name="Rectangle 242"/>
              <p:cNvSpPr>
                <a:spLocks noChangeArrowheads="1"/>
              </p:cNvSpPr>
              <p:nvPr/>
            </p:nvSpPr>
            <p:spPr bwMode="auto">
              <a:xfrm>
                <a:off x="38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5" name="Rectangle 243"/>
              <p:cNvSpPr>
                <a:spLocks noChangeArrowheads="1"/>
              </p:cNvSpPr>
              <p:nvPr/>
            </p:nvSpPr>
            <p:spPr bwMode="auto">
              <a:xfrm>
                <a:off x="39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6" name="Rectangle 244"/>
              <p:cNvSpPr>
                <a:spLocks noChangeArrowheads="1"/>
              </p:cNvSpPr>
              <p:nvPr/>
            </p:nvSpPr>
            <p:spPr bwMode="auto">
              <a:xfrm>
                <a:off x="391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7" name="Rectangle 245"/>
              <p:cNvSpPr>
                <a:spLocks noChangeArrowheads="1"/>
              </p:cNvSpPr>
              <p:nvPr/>
            </p:nvSpPr>
            <p:spPr bwMode="auto">
              <a:xfrm>
                <a:off x="39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8" name="Rectangle 246"/>
              <p:cNvSpPr>
                <a:spLocks noChangeArrowheads="1"/>
              </p:cNvSpPr>
              <p:nvPr/>
            </p:nvSpPr>
            <p:spPr bwMode="auto">
              <a:xfrm>
                <a:off x="39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9" name="Rectangle 247"/>
              <p:cNvSpPr>
                <a:spLocks noChangeArrowheads="1"/>
              </p:cNvSpPr>
              <p:nvPr/>
            </p:nvSpPr>
            <p:spPr bwMode="auto">
              <a:xfrm>
                <a:off x="396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0" name="Rectangle 248"/>
              <p:cNvSpPr>
                <a:spLocks noChangeArrowheads="1"/>
              </p:cNvSpPr>
              <p:nvPr/>
            </p:nvSpPr>
            <p:spPr bwMode="auto">
              <a:xfrm>
                <a:off x="398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1" name="Rectangle 249"/>
              <p:cNvSpPr>
                <a:spLocks noChangeArrowheads="1"/>
              </p:cNvSpPr>
              <p:nvPr/>
            </p:nvSpPr>
            <p:spPr bwMode="auto">
              <a:xfrm>
                <a:off x="399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2" name="Rectangle 250"/>
              <p:cNvSpPr>
                <a:spLocks noChangeArrowheads="1"/>
              </p:cNvSpPr>
              <p:nvPr/>
            </p:nvSpPr>
            <p:spPr bwMode="auto">
              <a:xfrm>
                <a:off x="40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3" name="Rectangle 251"/>
              <p:cNvSpPr>
                <a:spLocks noChangeArrowheads="1"/>
              </p:cNvSpPr>
              <p:nvPr/>
            </p:nvSpPr>
            <p:spPr bwMode="auto">
              <a:xfrm>
                <a:off x="402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4" name="Rectangle 252"/>
              <p:cNvSpPr>
                <a:spLocks noChangeArrowheads="1"/>
              </p:cNvSpPr>
              <p:nvPr/>
            </p:nvSpPr>
            <p:spPr bwMode="auto">
              <a:xfrm>
                <a:off x="40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5" name="Rectangle 253"/>
              <p:cNvSpPr>
                <a:spLocks noChangeArrowheads="1"/>
              </p:cNvSpPr>
              <p:nvPr/>
            </p:nvSpPr>
            <p:spPr bwMode="auto">
              <a:xfrm>
                <a:off x="405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6" name="Rectangle 254"/>
              <p:cNvSpPr>
                <a:spLocks noChangeArrowheads="1"/>
              </p:cNvSpPr>
              <p:nvPr/>
            </p:nvSpPr>
            <p:spPr bwMode="auto">
              <a:xfrm>
                <a:off x="40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7" name="Rectangle 255"/>
              <p:cNvSpPr>
                <a:spLocks noChangeArrowheads="1"/>
              </p:cNvSpPr>
              <p:nvPr/>
            </p:nvSpPr>
            <p:spPr bwMode="auto">
              <a:xfrm>
                <a:off x="409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8" name="Rectangle 256"/>
              <p:cNvSpPr>
                <a:spLocks noChangeArrowheads="1"/>
              </p:cNvSpPr>
              <p:nvPr/>
            </p:nvSpPr>
            <p:spPr bwMode="auto">
              <a:xfrm>
                <a:off x="41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9" name="Rectangle 257"/>
              <p:cNvSpPr>
                <a:spLocks noChangeArrowheads="1"/>
              </p:cNvSpPr>
              <p:nvPr/>
            </p:nvSpPr>
            <p:spPr bwMode="auto">
              <a:xfrm>
                <a:off x="412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0" name="Rectangle 258"/>
              <p:cNvSpPr>
                <a:spLocks noChangeArrowheads="1"/>
              </p:cNvSpPr>
              <p:nvPr/>
            </p:nvSpPr>
            <p:spPr bwMode="auto">
              <a:xfrm>
                <a:off x="41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1" name="Rectangle 259"/>
              <p:cNvSpPr>
                <a:spLocks noChangeArrowheads="1"/>
              </p:cNvSpPr>
              <p:nvPr/>
            </p:nvSpPr>
            <p:spPr bwMode="auto">
              <a:xfrm>
                <a:off x="415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2" name="Rectangle 260"/>
              <p:cNvSpPr>
                <a:spLocks noChangeArrowheads="1"/>
              </p:cNvSpPr>
              <p:nvPr/>
            </p:nvSpPr>
            <p:spPr bwMode="auto">
              <a:xfrm>
                <a:off x="416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3" name="Rectangle 261"/>
              <p:cNvSpPr>
                <a:spLocks noChangeArrowheads="1"/>
              </p:cNvSpPr>
              <p:nvPr/>
            </p:nvSpPr>
            <p:spPr bwMode="auto">
              <a:xfrm>
                <a:off x="418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4" name="Rectangle 262"/>
              <p:cNvSpPr>
                <a:spLocks noChangeArrowheads="1"/>
              </p:cNvSpPr>
              <p:nvPr/>
            </p:nvSpPr>
            <p:spPr bwMode="auto">
              <a:xfrm>
                <a:off x="42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5" name="Rectangle 263"/>
              <p:cNvSpPr>
                <a:spLocks noChangeArrowheads="1"/>
              </p:cNvSpPr>
              <p:nvPr/>
            </p:nvSpPr>
            <p:spPr bwMode="auto">
              <a:xfrm>
                <a:off x="421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6" name="Rectangle 264"/>
              <p:cNvSpPr>
                <a:spLocks noChangeArrowheads="1"/>
              </p:cNvSpPr>
              <p:nvPr/>
            </p:nvSpPr>
            <p:spPr bwMode="auto">
              <a:xfrm>
                <a:off x="423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7" name="Rectangle 265"/>
              <p:cNvSpPr>
                <a:spLocks noChangeArrowheads="1"/>
              </p:cNvSpPr>
              <p:nvPr/>
            </p:nvSpPr>
            <p:spPr bwMode="auto">
              <a:xfrm>
                <a:off x="424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8" name="Rectangle 266"/>
              <p:cNvSpPr>
                <a:spLocks noChangeArrowheads="1"/>
              </p:cNvSpPr>
              <p:nvPr/>
            </p:nvSpPr>
            <p:spPr bwMode="auto">
              <a:xfrm>
                <a:off x="42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9" name="Rectangle 267"/>
              <p:cNvSpPr>
                <a:spLocks noChangeArrowheads="1"/>
              </p:cNvSpPr>
              <p:nvPr/>
            </p:nvSpPr>
            <p:spPr bwMode="auto">
              <a:xfrm>
                <a:off x="427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0" name="Rectangle 268"/>
              <p:cNvSpPr>
                <a:spLocks noChangeArrowheads="1"/>
              </p:cNvSpPr>
              <p:nvPr/>
            </p:nvSpPr>
            <p:spPr bwMode="auto">
              <a:xfrm>
                <a:off x="42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1" name="Rectangle 269"/>
              <p:cNvSpPr>
                <a:spLocks noChangeArrowheads="1"/>
              </p:cNvSpPr>
              <p:nvPr/>
            </p:nvSpPr>
            <p:spPr bwMode="auto">
              <a:xfrm>
                <a:off x="43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2" name="Rectangle 270"/>
              <p:cNvSpPr>
                <a:spLocks noChangeArrowheads="1"/>
              </p:cNvSpPr>
              <p:nvPr/>
            </p:nvSpPr>
            <p:spPr bwMode="auto">
              <a:xfrm>
                <a:off x="432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3" name="Rectangle 271"/>
              <p:cNvSpPr>
                <a:spLocks noChangeArrowheads="1"/>
              </p:cNvSpPr>
              <p:nvPr/>
            </p:nvSpPr>
            <p:spPr bwMode="auto">
              <a:xfrm>
                <a:off x="43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4" name="Rectangle 272"/>
              <p:cNvSpPr>
                <a:spLocks noChangeArrowheads="1"/>
              </p:cNvSpPr>
              <p:nvPr/>
            </p:nvSpPr>
            <p:spPr bwMode="auto">
              <a:xfrm>
                <a:off x="43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5" name="Rectangle 273"/>
              <p:cNvSpPr>
                <a:spLocks noChangeArrowheads="1"/>
              </p:cNvSpPr>
              <p:nvPr/>
            </p:nvSpPr>
            <p:spPr bwMode="auto">
              <a:xfrm>
                <a:off x="43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6" name="Rectangle 274"/>
              <p:cNvSpPr>
                <a:spLocks noChangeArrowheads="1"/>
              </p:cNvSpPr>
              <p:nvPr/>
            </p:nvSpPr>
            <p:spPr bwMode="auto">
              <a:xfrm>
                <a:off x="438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7" name="Rectangle 275"/>
              <p:cNvSpPr>
                <a:spLocks noChangeArrowheads="1"/>
              </p:cNvSpPr>
              <p:nvPr/>
            </p:nvSpPr>
            <p:spPr bwMode="auto">
              <a:xfrm>
                <a:off x="44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8" name="Rectangle 276"/>
              <p:cNvSpPr>
                <a:spLocks noChangeArrowheads="1"/>
              </p:cNvSpPr>
              <p:nvPr/>
            </p:nvSpPr>
            <p:spPr bwMode="auto">
              <a:xfrm>
                <a:off x="442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9" name="Rectangle 277"/>
              <p:cNvSpPr>
                <a:spLocks noChangeArrowheads="1"/>
              </p:cNvSpPr>
              <p:nvPr/>
            </p:nvSpPr>
            <p:spPr bwMode="auto">
              <a:xfrm>
                <a:off x="44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0" name="Rectangle 278"/>
              <p:cNvSpPr>
                <a:spLocks noChangeArrowheads="1"/>
              </p:cNvSpPr>
              <p:nvPr/>
            </p:nvSpPr>
            <p:spPr bwMode="auto">
              <a:xfrm>
                <a:off x="44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1" name="Rectangle 279"/>
              <p:cNvSpPr>
                <a:spLocks noChangeArrowheads="1"/>
              </p:cNvSpPr>
              <p:nvPr/>
            </p:nvSpPr>
            <p:spPr bwMode="auto">
              <a:xfrm>
                <a:off x="44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2" name="Rectangle 280"/>
              <p:cNvSpPr>
                <a:spLocks noChangeArrowheads="1"/>
              </p:cNvSpPr>
              <p:nvPr/>
            </p:nvSpPr>
            <p:spPr bwMode="auto">
              <a:xfrm>
                <a:off x="44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3" name="Rectangle 281"/>
              <p:cNvSpPr>
                <a:spLocks noChangeArrowheads="1"/>
              </p:cNvSpPr>
              <p:nvPr/>
            </p:nvSpPr>
            <p:spPr bwMode="auto">
              <a:xfrm>
                <a:off x="449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4" name="Rectangle 282"/>
              <p:cNvSpPr>
                <a:spLocks noChangeArrowheads="1"/>
              </p:cNvSpPr>
              <p:nvPr/>
            </p:nvSpPr>
            <p:spPr bwMode="auto">
              <a:xfrm>
                <a:off x="45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5" name="Rectangle 283"/>
              <p:cNvSpPr>
                <a:spLocks noChangeArrowheads="1"/>
              </p:cNvSpPr>
              <p:nvPr/>
            </p:nvSpPr>
            <p:spPr bwMode="auto">
              <a:xfrm>
                <a:off x="45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6" name="Rectangle 284"/>
              <p:cNvSpPr>
                <a:spLocks noChangeArrowheads="1"/>
              </p:cNvSpPr>
              <p:nvPr/>
            </p:nvSpPr>
            <p:spPr bwMode="auto">
              <a:xfrm>
                <a:off x="45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7" name="Rectangle 285"/>
              <p:cNvSpPr>
                <a:spLocks noChangeArrowheads="1"/>
              </p:cNvSpPr>
              <p:nvPr/>
            </p:nvSpPr>
            <p:spPr bwMode="auto">
              <a:xfrm>
                <a:off x="456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8" name="Rectangle 286"/>
              <p:cNvSpPr>
                <a:spLocks noChangeArrowheads="1"/>
              </p:cNvSpPr>
              <p:nvPr/>
            </p:nvSpPr>
            <p:spPr bwMode="auto">
              <a:xfrm>
                <a:off x="45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9" name="Rectangle 287"/>
              <p:cNvSpPr>
                <a:spLocks noChangeArrowheads="1"/>
              </p:cNvSpPr>
              <p:nvPr/>
            </p:nvSpPr>
            <p:spPr bwMode="auto">
              <a:xfrm>
                <a:off x="45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0" name="Rectangle 288"/>
              <p:cNvSpPr>
                <a:spLocks noChangeArrowheads="1"/>
              </p:cNvSpPr>
              <p:nvPr/>
            </p:nvSpPr>
            <p:spPr bwMode="auto">
              <a:xfrm>
                <a:off x="46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1" name="Rectangle 289"/>
              <p:cNvSpPr>
                <a:spLocks noChangeArrowheads="1"/>
              </p:cNvSpPr>
              <p:nvPr/>
            </p:nvSpPr>
            <p:spPr bwMode="auto">
              <a:xfrm>
                <a:off x="462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2" name="Rectangle 290"/>
              <p:cNvSpPr>
                <a:spLocks noChangeArrowheads="1"/>
              </p:cNvSpPr>
              <p:nvPr/>
            </p:nvSpPr>
            <p:spPr bwMode="auto">
              <a:xfrm>
                <a:off x="464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3" name="Rectangle 291"/>
              <p:cNvSpPr>
                <a:spLocks noChangeArrowheads="1"/>
              </p:cNvSpPr>
              <p:nvPr/>
            </p:nvSpPr>
            <p:spPr bwMode="auto">
              <a:xfrm>
                <a:off x="46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4" name="Rectangle 292"/>
              <p:cNvSpPr>
                <a:spLocks noChangeArrowheads="1"/>
              </p:cNvSpPr>
              <p:nvPr/>
            </p:nvSpPr>
            <p:spPr bwMode="auto">
              <a:xfrm>
                <a:off x="46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5" name="Rectangle 293"/>
              <p:cNvSpPr>
                <a:spLocks noChangeArrowheads="1"/>
              </p:cNvSpPr>
              <p:nvPr/>
            </p:nvSpPr>
            <p:spPr bwMode="auto">
              <a:xfrm>
                <a:off x="46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6" name="Rectangle 294"/>
              <p:cNvSpPr>
                <a:spLocks noChangeArrowheads="1"/>
              </p:cNvSpPr>
              <p:nvPr/>
            </p:nvSpPr>
            <p:spPr bwMode="auto">
              <a:xfrm>
                <a:off x="47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7" name="Rectangle 295"/>
              <p:cNvSpPr>
                <a:spLocks noChangeArrowheads="1"/>
              </p:cNvSpPr>
              <p:nvPr/>
            </p:nvSpPr>
            <p:spPr bwMode="auto">
              <a:xfrm>
                <a:off x="471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8" name="Rectangle 296"/>
              <p:cNvSpPr>
                <a:spLocks noChangeArrowheads="1"/>
              </p:cNvSpPr>
              <p:nvPr/>
            </p:nvSpPr>
            <p:spPr bwMode="auto">
              <a:xfrm>
                <a:off x="473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9" name="Rectangle 297"/>
              <p:cNvSpPr>
                <a:spLocks noChangeArrowheads="1"/>
              </p:cNvSpPr>
              <p:nvPr/>
            </p:nvSpPr>
            <p:spPr bwMode="auto">
              <a:xfrm>
                <a:off x="47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0" name="Rectangle 298"/>
              <p:cNvSpPr>
                <a:spLocks noChangeArrowheads="1"/>
              </p:cNvSpPr>
              <p:nvPr/>
            </p:nvSpPr>
            <p:spPr bwMode="auto">
              <a:xfrm>
                <a:off x="47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1" name="Rectangle 299"/>
              <p:cNvSpPr>
                <a:spLocks noChangeArrowheads="1"/>
              </p:cNvSpPr>
              <p:nvPr/>
            </p:nvSpPr>
            <p:spPr bwMode="auto">
              <a:xfrm>
                <a:off x="47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2" name="Rectangle 300"/>
              <p:cNvSpPr>
                <a:spLocks noChangeArrowheads="1"/>
              </p:cNvSpPr>
              <p:nvPr/>
            </p:nvSpPr>
            <p:spPr bwMode="auto">
              <a:xfrm>
                <a:off x="479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3" name="Rectangle 301"/>
              <p:cNvSpPr>
                <a:spLocks noChangeArrowheads="1"/>
              </p:cNvSpPr>
              <p:nvPr/>
            </p:nvSpPr>
            <p:spPr bwMode="auto">
              <a:xfrm>
                <a:off x="48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4" name="Rectangle 302"/>
              <p:cNvSpPr>
                <a:spLocks noChangeArrowheads="1"/>
              </p:cNvSpPr>
              <p:nvPr/>
            </p:nvSpPr>
            <p:spPr bwMode="auto">
              <a:xfrm>
                <a:off x="48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5" name="Rectangle 303"/>
              <p:cNvSpPr>
                <a:spLocks noChangeArrowheads="1"/>
              </p:cNvSpPr>
              <p:nvPr/>
            </p:nvSpPr>
            <p:spPr bwMode="auto">
              <a:xfrm>
                <a:off x="48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6" name="Rectangle 304"/>
              <p:cNvSpPr>
                <a:spLocks noChangeArrowheads="1"/>
              </p:cNvSpPr>
              <p:nvPr/>
            </p:nvSpPr>
            <p:spPr bwMode="auto">
              <a:xfrm>
                <a:off x="486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7" name="Rectangle 305"/>
              <p:cNvSpPr>
                <a:spLocks noChangeArrowheads="1"/>
              </p:cNvSpPr>
              <p:nvPr/>
            </p:nvSpPr>
            <p:spPr bwMode="auto">
              <a:xfrm>
                <a:off x="48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8" name="Rectangle 306"/>
              <p:cNvSpPr>
                <a:spLocks noChangeArrowheads="1"/>
              </p:cNvSpPr>
              <p:nvPr/>
            </p:nvSpPr>
            <p:spPr bwMode="auto">
              <a:xfrm>
                <a:off x="48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9" name="Rectangle 307"/>
              <p:cNvSpPr>
                <a:spLocks noChangeArrowheads="1"/>
              </p:cNvSpPr>
              <p:nvPr/>
            </p:nvSpPr>
            <p:spPr bwMode="auto">
              <a:xfrm>
                <a:off x="49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0" name="Rectangle 308"/>
              <p:cNvSpPr>
                <a:spLocks noChangeArrowheads="1"/>
              </p:cNvSpPr>
              <p:nvPr/>
            </p:nvSpPr>
            <p:spPr bwMode="auto">
              <a:xfrm>
                <a:off x="49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1" name="Rectangle 309"/>
              <p:cNvSpPr>
                <a:spLocks noChangeArrowheads="1"/>
              </p:cNvSpPr>
              <p:nvPr/>
            </p:nvSpPr>
            <p:spPr bwMode="auto">
              <a:xfrm>
                <a:off x="49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2" name="Rectangle 310"/>
              <p:cNvSpPr>
                <a:spLocks noChangeArrowheads="1"/>
              </p:cNvSpPr>
              <p:nvPr/>
            </p:nvSpPr>
            <p:spPr bwMode="auto">
              <a:xfrm>
                <a:off x="49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3" name="Rectangle 311"/>
              <p:cNvSpPr>
                <a:spLocks noChangeArrowheads="1"/>
              </p:cNvSpPr>
              <p:nvPr/>
            </p:nvSpPr>
            <p:spPr bwMode="auto">
              <a:xfrm>
                <a:off x="497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4" name="Rectangle 312"/>
              <p:cNvSpPr>
                <a:spLocks noChangeArrowheads="1"/>
              </p:cNvSpPr>
              <p:nvPr/>
            </p:nvSpPr>
            <p:spPr bwMode="auto">
              <a:xfrm>
                <a:off x="49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5" name="Rectangle 313"/>
              <p:cNvSpPr>
                <a:spLocks noChangeArrowheads="1"/>
              </p:cNvSpPr>
              <p:nvPr/>
            </p:nvSpPr>
            <p:spPr bwMode="auto">
              <a:xfrm>
                <a:off x="500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6" name="Rectangle 314"/>
              <p:cNvSpPr>
                <a:spLocks noChangeArrowheads="1"/>
              </p:cNvSpPr>
              <p:nvPr/>
            </p:nvSpPr>
            <p:spPr bwMode="auto">
              <a:xfrm>
                <a:off x="50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7" name="Rectangle 315"/>
              <p:cNvSpPr>
                <a:spLocks noChangeArrowheads="1"/>
              </p:cNvSpPr>
              <p:nvPr/>
            </p:nvSpPr>
            <p:spPr bwMode="auto">
              <a:xfrm>
                <a:off x="503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8" name="Rectangle 316"/>
              <p:cNvSpPr>
                <a:spLocks noChangeArrowheads="1"/>
              </p:cNvSpPr>
              <p:nvPr/>
            </p:nvSpPr>
            <p:spPr bwMode="auto">
              <a:xfrm>
                <a:off x="50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9" name="Rectangle 317"/>
              <p:cNvSpPr>
                <a:spLocks noChangeArrowheads="1"/>
              </p:cNvSpPr>
              <p:nvPr/>
            </p:nvSpPr>
            <p:spPr bwMode="auto">
              <a:xfrm>
                <a:off x="50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0" name="Rectangle 318"/>
              <p:cNvSpPr>
                <a:spLocks noChangeArrowheads="1"/>
              </p:cNvSpPr>
              <p:nvPr/>
            </p:nvSpPr>
            <p:spPr bwMode="auto">
              <a:xfrm>
                <a:off x="50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1" name="Rectangle 319"/>
              <p:cNvSpPr>
                <a:spLocks noChangeArrowheads="1"/>
              </p:cNvSpPr>
              <p:nvPr/>
            </p:nvSpPr>
            <p:spPr bwMode="auto">
              <a:xfrm>
                <a:off x="509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2" name="Rectangle 320"/>
              <p:cNvSpPr>
                <a:spLocks noChangeArrowheads="1"/>
              </p:cNvSpPr>
              <p:nvPr/>
            </p:nvSpPr>
            <p:spPr bwMode="auto">
              <a:xfrm>
                <a:off x="51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3" name="Rectangle 321"/>
              <p:cNvSpPr>
                <a:spLocks noChangeArrowheads="1"/>
              </p:cNvSpPr>
              <p:nvPr/>
            </p:nvSpPr>
            <p:spPr bwMode="auto">
              <a:xfrm>
                <a:off x="51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4" name="Rectangle 322"/>
              <p:cNvSpPr>
                <a:spLocks noChangeArrowheads="1"/>
              </p:cNvSpPr>
              <p:nvPr/>
            </p:nvSpPr>
            <p:spPr bwMode="auto">
              <a:xfrm>
                <a:off x="51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5" name="Rectangle 323"/>
              <p:cNvSpPr>
                <a:spLocks noChangeArrowheads="1"/>
              </p:cNvSpPr>
              <p:nvPr/>
            </p:nvSpPr>
            <p:spPr bwMode="auto">
              <a:xfrm>
                <a:off x="516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6" name="Rectangle 324"/>
              <p:cNvSpPr>
                <a:spLocks noChangeArrowheads="1"/>
              </p:cNvSpPr>
              <p:nvPr/>
            </p:nvSpPr>
            <p:spPr bwMode="auto">
              <a:xfrm>
                <a:off x="51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7" name="Rectangle 325"/>
              <p:cNvSpPr>
                <a:spLocks noChangeArrowheads="1"/>
              </p:cNvSpPr>
              <p:nvPr/>
            </p:nvSpPr>
            <p:spPr bwMode="auto">
              <a:xfrm>
                <a:off x="51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8" name="Rectangle 326"/>
              <p:cNvSpPr>
                <a:spLocks noChangeArrowheads="1"/>
              </p:cNvSpPr>
              <p:nvPr/>
            </p:nvSpPr>
            <p:spPr bwMode="auto">
              <a:xfrm>
                <a:off x="520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9" name="Rectangle 327"/>
              <p:cNvSpPr>
                <a:spLocks noChangeArrowheads="1"/>
              </p:cNvSpPr>
              <p:nvPr/>
            </p:nvSpPr>
            <p:spPr bwMode="auto">
              <a:xfrm>
                <a:off x="52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0" name="Rectangle 328"/>
              <p:cNvSpPr>
                <a:spLocks noChangeArrowheads="1"/>
              </p:cNvSpPr>
              <p:nvPr/>
            </p:nvSpPr>
            <p:spPr bwMode="auto">
              <a:xfrm>
                <a:off x="52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1" name="Rectangle 329"/>
              <p:cNvSpPr>
                <a:spLocks noChangeArrowheads="1"/>
              </p:cNvSpPr>
              <p:nvPr/>
            </p:nvSpPr>
            <p:spPr bwMode="auto">
              <a:xfrm>
                <a:off x="52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2" name="Rectangle 330"/>
              <p:cNvSpPr>
                <a:spLocks noChangeArrowheads="1"/>
              </p:cNvSpPr>
              <p:nvPr/>
            </p:nvSpPr>
            <p:spPr bwMode="auto">
              <a:xfrm>
                <a:off x="527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3" name="Rectangle 331"/>
              <p:cNvSpPr>
                <a:spLocks noChangeArrowheads="1"/>
              </p:cNvSpPr>
              <p:nvPr/>
            </p:nvSpPr>
            <p:spPr bwMode="auto">
              <a:xfrm>
                <a:off x="52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4" name="Rectangle 332"/>
              <p:cNvSpPr>
                <a:spLocks noChangeArrowheads="1"/>
              </p:cNvSpPr>
              <p:nvPr/>
            </p:nvSpPr>
            <p:spPr bwMode="auto">
              <a:xfrm>
                <a:off x="530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5" name="Rectangle 333"/>
              <p:cNvSpPr>
                <a:spLocks noChangeArrowheads="1"/>
              </p:cNvSpPr>
              <p:nvPr/>
            </p:nvSpPr>
            <p:spPr bwMode="auto">
              <a:xfrm>
                <a:off x="53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6" name="Rectangle 334"/>
              <p:cNvSpPr>
                <a:spLocks noChangeArrowheads="1"/>
              </p:cNvSpPr>
              <p:nvPr/>
            </p:nvSpPr>
            <p:spPr bwMode="auto">
              <a:xfrm>
                <a:off x="533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7" name="Rectangle 335"/>
              <p:cNvSpPr>
                <a:spLocks noChangeArrowheads="1"/>
              </p:cNvSpPr>
              <p:nvPr/>
            </p:nvSpPr>
            <p:spPr bwMode="auto">
              <a:xfrm>
                <a:off x="53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8" name="Rectangle 336"/>
              <p:cNvSpPr>
                <a:spLocks noChangeArrowheads="1"/>
              </p:cNvSpPr>
              <p:nvPr/>
            </p:nvSpPr>
            <p:spPr bwMode="auto">
              <a:xfrm>
                <a:off x="53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9" name="Rectangle 337"/>
              <p:cNvSpPr>
                <a:spLocks noChangeArrowheads="1"/>
              </p:cNvSpPr>
              <p:nvPr/>
            </p:nvSpPr>
            <p:spPr bwMode="auto">
              <a:xfrm>
                <a:off x="53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0" name="Rectangle 338"/>
              <p:cNvSpPr>
                <a:spLocks noChangeArrowheads="1"/>
              </p:cNvSpPr>
              <p:nvPr/>
            </p:nvSpPr>
            <p:spPr bwMode="auto">
              <a:xfrm>
                <a:off x="53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1" name="Rectangle 339"/>
              <p:cNvSpPr>
                <a:spLocks noChangeArrowheads="1"/>
              </p:cNvSpPr>
              <p:nvPr/>
            </p:nvSpPr>
            <p:spPr bwMode="auto">
              <a:xfrm>
                <a:off x="54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2" name="Rectangle 340"/>
              <p:cNvSpPr>
                <a:spLocks noChangeArrowheads="1"/>
              </p:cNvSpPr>
              <p:nvPr/>
            </p:nvSpPr>
            <p:spPr bwMode="auto">
              <a:xfrm>
                <a:off x="54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3" name="Rectangle 341"/>
              <p:cNvSpPr>
                <a:spLocks noChangeArrowheads="1"/>
              </p:cNvSpPr>
              <p:nvPr/>
            </p:nvSpPr>
            <p:spPr bwMode="auto">
              <a:xfrm>
                <a:off x="544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4" name="Rectangle 342"/>
              <p:cNvSpPr>
                <a:spLocks noChangeArrowheads="1"/>
              </p:cNvSpPr>
              <p:nvPr/>
            </p:nvSpPr>
            <p:spPr bwMode="auto">
              <a:xfrm>
                <a:off x="545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5" name="Rectangle 343"/>
              <p:cNvSpPr>
                <a:spLocks noChangeArrowheads="1"/>
              </p:cNvSpPr>
              <p:nvPr/>
            </p:nvSpPr>
            <p:spPr bwMode="auto">
              <a:xfrm>
                <a:off x="54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6" name="Rectangle 344"/>
              <p:cNvSpPr>
                <a:spLocks noChangeArrowheads="1"/>
              </p:cNvSpPr>
              <p:nvPr/>
            </p:nvSpPr>
            <p:spPr bwMode="auto">
              <a:xfrm>
                <a:off x="54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7" name="Rectangle 345"/>
              <p:cNvSpPr>
                <a:spLocks noChangeArrowheads="1"/>
              </p:cNvSpPr>
              <p:nvPr/>
            </p:nvSpPr>
            <p:spPr bwMode="auto">
              <a:xfrm>
                <a:off x="550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8" name="Rectangle 346"/>
              <p:cNvSpPr>
                <a:spLocks noChangeArrowheads="1"/>
              </p:cNvSpPr>
              <p:nvPr/>
            </p:nvSpPr>
            <p:spPr bwMode="auto">
              <a:xfrm>
                <a:off x="552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779" name="Rectangle 347"/>
            <p:cNvSpPr>
              <a:spLocks noChangeArrowheads="1"/>
            </p:cNvSpPr>
            <p:nvPr/>
          </p:nvSpPr>
          <p:spPr bwMode="auto">
            <a:xfrm>
              <a:off x="193" y="287"/>
              <a:ext cx="5341" cy="89"/>
            </a:xfrm>
            <a:prstGeom prst="rect">
              <a:avLst/>
            </a:prstGeom>
            <a:grpFill/>
            <a:ln w="12700">
              <a:solidFill>
                <a:srgbClr val="000000"/>
              </a:solidFill>
              <a:miter lim="800000"/>
              <a:headEnd/>
              <a:tailEnd/>
            </a:ln>
          </p:spPr>
          <p:txBody>
            <a:bodyPr/>
            <a:lstStyle/>
            <a:p>
              <a:pPr>
                <a:defRPr/>
              </a:pPr>
              <a:endParaRPr lang="en-US" dirty="0">
                <a:solidFill>
                  <a:srgbClr val="000000"/>
                </a:solidFill>
              </a:endParaRPr>
            </a:p>
          </p:txBody>
        </p:sp>
      </p:grpSp>
      <p:sp>
        <p:nvSpPr>
          <p:cNvPr id="18782" name="Rectangle 350"/>
          <p:cNvSpPr>
            <a:spLocks noGrp="1" noChangeArrowheads="1"/>
          </p:cNvSpPr>
          <p:nvPr>
            <p:ph type="sldNum" sz="quarter" idx="4"/>
          </p:nvPr>
        </p:nvSpPr>
        <p:spPr bwMode="auto">
          <a:xfrm>
            <a:off x="4248150" y="6629400"/>
            <a:ext cx="1009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a:solidFill>
                  <a:srgbClr val="000000"/>
                </a:solidFill>
                <a:cs typeface="+mn-cs"/>
              </a:defRPr>
            </a:lvl1pPr>
          </a:lstStyle>
          <a:p>
            <a:pPr>
              <a:defRPr/>
            </a:pPr>
            <a:fld id="{63576B7E-E36D-4E10-89E2-7509611B6786}" type="slidenum">
              <a:rPr lang="en-US"/>
              <a:pPr>
                <a:defRPr/>
              </a:pPr>
              <a:t>‹#›</a:t>
            </a:fld>
            <a:r>
              <a:rPr lang="en-US" dirty="0"/>
              <a:t>  OF 11</a:t>
            </a:r>
          </a:p>
        </p:txBody>
      </p:sp>
      <p:pic>
        <p:nvPicPr>
          <p:cNvPr id="15364" name="Picture 6" descr="ImgLink_Imcom_Logo[1]"/>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8077200" y="152400"/>
            <a:ext cx="1066800" cy="1019175"/>
          </a:xfrm>
          <a:prstGeom prst="rect">
            <a:avLst/>
          </a:prstGeom>
          <a:noFill/>
          <a:ln w="9525" algn="in">
            <a:noFill/>
            <a:miter lim="800000"/>
            <a:headEnd/>
            <a:tailEnd/>
          </a:ln>
        </p:spPr>
      </p:pic>
      <p:pic>
        <p:nvPicPr>
          <p:cNvPr id="15365" name="Picture 18"/>
          <p:cNvPicPr>
            <a:picLocks noChangeAspect="1" noChangeArrowheads="1"/>
          </p:cNvPicPr>
          <p:nvPr userDrawn="1"/>
        </p:nvPicPr>
        <p:blipFill>
          <a:blip r:embed="rId14" cstate="print"/>
          <a:srcRect l="6113"/>
          <a:stretch>
            <a:fillRect/>
          </a:stretch>
        </p:blipFill>
        <p:spPr bwMode="auto">
          <a:xfrm>
            <a:off x="96838" y="152400"/>
            <a:ext cx="1046162" cy="1060450"/>
          </a:xfrm>
          <a:prstGeom prst="rect">
            <a:avLst/>
          </a:prstGeom>
          <a:noFill/>
          <a:ln w="9525">
            <a:noFill/>
            <a:miter lim="800000"/>
            <a:headEnd/>
            <a:tailEnd/>
          </a:ln>
        </p:spPr>
      </p:pic>
      <p:sp>
        <p:nvSpPr>
          <p:cNvPr id="349" name="AutoShape 19"/>
          <p:cNvSpPr>
            <a:spLocks noChangeArrowheads="1"/>
          </p:cNvSpPr>
          <p:nvPr userDrawn="1"/>
        </p:nvSpPr>
        <p:spPr bwMode="auto">
          <a:xfrm>
            <a:off x="0" y="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64 w 21600"/>
              <a:gd name="T13" fmla="*/ 1864 h 21600"/>
              <a:gd name="T14" fmla="*/ 19736 w 21600"/>
              <a:gd name="T15" fmla="*/ 19736 h 21600"/>
            </a:gdLst>
            <a:ahLst/>
            <a:cxnLst>
              <a:cxn ang="T8">
                <a:pos x="T0" y="T1"/>
              </a:cxn>
              <a:cxn ang="T9">
                <a:pos x="T2" y="T3"/>
              </a:cxn>
              <a:cxn ang="T10">
                <a:pos x="T4" y="T5"/>
              </a:cxn>
              <a:cxn ang="T11">
                <a:pos x="T6" y="T7"/>
              </a:cxn>
            </a:cxnLst>
            <a:rect l="T12" t="T13" r="T14" b="T15"/>
            <a:pathLst>
              <a:path w="21600" h="21600">
                <a:moveTo>
                  <a:pt x="0" y="0"/>
                </a:moveTo>
                <a:lnTo>
                  <a:pt x="128" y="21600"/>
                </a:lnTo>
                <a:lnTo>
                  <a:pt x="21472"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0" name="AutoShape 20"/>
          <p:cNvSpPr>
            <a:spLocks noChangeArrowheads="1"/>
          </p:cNvSpPr>
          <p:nvPr userDrawn="1"/>
        </p:nvSpPr>
        <p:spPr bwMode="auto">
          <a:xfrm rot="16200000" flipV="1">
            <a:off x="5673725"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03 w 21600"/>
              <a:gd name="T13" fmla="*/ 1903 h 21600"/>
              <a:gd name="T14" fmla="*/ 19697 w 21600"/>
              <a:gd name="T15" fmla="*/ 19697 h 21600"/>
            </a:gdLst>
            <a:ahLst/>
            <a:cxnLst>
              <a:cxn ang="T8">
                <a:pos x="T0" y="T1"/>
              </a:cxn>
              <a:cxn ang="T9">
                <a:pos x="T2" y="T3"/>
              </a:cxn>
              <a:cxn ang="T10">
                <a:pos x="T4" y="T5"/>
              </a:cxn>
              <a:cxn ang="T11">
                <a:pos x="T6" y="T7"/>
              </a:cxn>
            </a:cxnLst>
            <a:rect l="T12" t="T13" r="T14" b="T15"/>
            <a:pathLst>
              <a:path w="21600" h="21600">
                <a:moveTo>
                  <a:pt x="0" y="0"/>
                </a:moveTo>
                <a:lnTo>
                  <a:pt x="205" y="21600"/>
                </a:lnTo>
                <a:lnTo>
                  <a:pt x="21395"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1" name="AutoShape 21"/>
          <p:cNvSpPr>
            <a:spLocks noChangeArrowheads="1"/>
          </p:cNvSpPr>
          <p:nvPr userDrawn="1"/>
        </p:nvSpPr>
        <p:spPr bwMode="auto">
          <a:xfrm rot="5400000" flipH="1" flipV="1">
            <a:off x="-3390900"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25 w 21600"/>
              <a:gd name="T13" fmla="*/ 1925 h 21600"/>
              <a:gd name="T14" fmla="*/ 19675 w 21600"/>
              <a:gd name="T15" fmla="*/ 19675 h 21600"/>
            </a:gdLst>
            <a:ahLst/>
            <a:cxnLst>
              <a:cxn ang="T8">
                <a:pos x="T0" y="T1"/>
              </a:cxn>
              <a:cxn ang="T9">
                <a:pos x="T2" y="T3"/>
              </a:cxn>
              <a:cxn ang="T10">
                <a:pos x="T4" y="T5"/>
              </a:cxn>
              <a:cxn ang="T11">
                <a:pos x="T6" y="T7"/>
              </a:cxn>
            </a:cxnLst>
            <a:rect l="T12" t="T13" r="T14" b="T15"/>
            <a:pathLst>
              <a:path w="21600" h="21600">
                <a:moveTo>
                  <a:pt x="0" y="0"/>
                </a:moveTo>
                <a:lnTo>
                  <a:pt x="250" y="21600"/>
                </a:lnTo>
                <a:lnTo>
                  <a:pt x="21350"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2" name="AutoShape 18"/>
          <p:cNvSpPr>
            <a:spLocks noChangeArrowheads="1"/>
          </p:cNvSpPr>
          <p:nvPr userDrawn="1"/>
        </p:nvSpPr>
        <p:spPr bwMode="auto">
          <a:xfrm flipV="1">
            <a:off x="0" y="678180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96 w 21600"/>
              <a:gd name="T13" fmla="*/ 1896 h 21600"/>
              <a:gd name="T14" fmla="*/ 19704 w 21600"/>
              <a:gd name="T15" fmla="*/ 19704 h 21600"/>
            </a:gdLst>
            <a:ahLst/>
            <a:cxnLst>
              <a:cxn ang="T8">
                <a:pos x="T0" y="T1"/>
              </a:cxn>
              <a:cxn ang="T9">
                <a:pos x="T2" y="T3"/>
              </a:cxn>
              <a:cxn ang="T10">
                <a:pos x="T4" y="T5"/>
              </a:cxn>
              <a:cxn ang="T11">
                <a:pos x="T6" y="T7"/>
              </a:cxn>
            </a:cxnLst>
            <a:rect l="T12" t="T13" r="T14" b="T15"/>
            <a:pathLst>
              <a:path w="21600" h="21600">
                <a:moveTo>
                  <a:pt x="0" y="0"/>
                </a:moveTo>
                <a:lnTo>
                  <a:pt x="191" y="21600"/>
                </a:lnTo>
                <a:lnTo>
                  <a:pt x="21409"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9825" r:id="rId1"/>
    <p:sldLayoutId id="2147489826" r:id="rId2"/>
    <p:sldLayoutId id="2147489827" r:id="rId3"/>
    <p:sldLayoutId id="2147489828" r:id="rId4"/>
    <p:sldLayoutId id="2147489829" r:id="rId5"/>
    <p:sldLayoutId id="2147489830" r:id="rId6"/>
    <p:sldLayoutId id="2147489914" r:id="rId7"/>
    <p:sldLayoutId id="2147489831" r:id="rId8"/>
    <p:sldLayoutId id="2147489832" r:id="rId9"/>
    <p:sldLayoutId id="2147489833" r:id="rId10"/>
    <p:sldLayoutId id="2147489834" r:id="rId11"/>
  </p:sldLayoutIdLst>
  <p:hf hd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457200" y="6629400"/>
            <a:ext cx="8229600" cy="36471"/>
            <a:chOff x="189" y="283"/>
            <a:chExt cx="5348" cy="95"/>
          </a:xfrm>
          <a:solidFill>
            <a:schemeClr val="tx1"/>
          </a:solidFill>
        </p:grpSpPr>
        <p:grpSp>
          <p:nvGrpSpPr>
            <p:cNvPr id="3" name="Group 5"/>
            <p:cNvGrpSpPr>
              <a:grpSpLocks/>
            </p:cNvGrpSpPr>
            <p:nvPr/>
          </p:nvGrpSpPr>
          <p:grpSpPr bwMode="auto">
            <a:xfrm>
              <a:off x="189" y="283"/>
              <a:ext cx="5348" cy="95"/>
              <a:chOff x="189" y="283"/>
              <a:chExt cx="5348" cy="95"/>
            </a:xfrm>
            <a:grpFill/>
          </p:grpSpPr>
          <p:grpSp>
            <p:nvGrpSpPr>
              <p:cNvPr id="4" name="Group 6"/>
              <p:cNvGrpSpPr>
                <a:grpSpLocks/>
              </p:cNvGrpSpPr>
              <p:nvPr/>
            </p:nvGrpSpPr>
            <p:grpSpPr bwMode="auto">
              <a:xfrm>
                <a:off x="189" y="283"/>
                <a:ext cx="3145" cy="95"/>
                <a:chOff x="189" y="283"/>
                <a:chExt cx="3145" cy="95"/>
              </a:xfrm>
              <a:grpFill/>
            </p:grpSpPr>
            <p:sp>
              <p:nvSpPr>
                <p:cNvPr id="18439" name="Rectangle 7"/>
                <p:cNvSpPr>
                  <a:spLocks noChangeArrowheads="1"/>
                </p:cNvSpPr>
                <p:nvPr/>
              </p:nvSpPr>
              <p:spPr bwMode="auto">
                <a:xfrm>
                  <a:off x="18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0" name="Rectangle 8"/>
                <p:cNvSpPr>
                  <a:spLocks noChangeArrowheads="1"/>
                </p:cNvSpPr>
                <p:nvPr/>
              </p:nvSpPr>
              <p:spPr bwMode="auto">
                <a:xfrm>
                  <a:off x="20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1" name="Rectangle 9"/>
                <p:cNvSpPr>
                  <a:spLocks noChangeArrowheads="1"/>
                </p:cNvSpPr>
                <p:nvPr/>
              </p:nvSpPr>
              <p:spPr bwMode="auto">
                <a:xfrm>
                  <a:off x="2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2" name="Rectangle 10"/>
                <p:cNvSpPr>
                  <a:spLocks noChangeArrowheads="1"/>
                </p:cNvSpPr>
                <p:nvPr/>
              </p:nvSpPr>
              <p:spPr bwMode="auto">
                <a:xfrm>
                  <a:off x="2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3" name="Rectangle 11"/>
                <p:cNvSpPr>
                  <a:spLocks noChangeArrowheads="1"/>
                </p:cNvSpPr>
                <p:nvPr/>
              </p:nvSpPr>
              <p:spPr bwMode="auto">
                <a:xfrm>
                  <a:off x="2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4" name="Rectangle 12"/>
                <p:cNvSpPr>
                  <a:spLocks noChangeArrowheads="1"/>
                </p:cNvSpPr>
                <p:nvPr/>
              </p:nvSpPr>
              <p:spPr bwMode="auto">
                <a:xfrm>
                  <a:off x="26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5" name="Rectangle 13"/>
                <p:cNvSpPr>
                  <a:spLocks noChangeArrowheads="1"/>
                </p:cNvSpPr>
                <p:nvPr/>
              </p:nvSpPr>
              <p:spPr bwMode="auto">
                <a:xfrm>
                  <a:off x="2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6" name="Rectangle 14"/>
                <p:cNvSpPr>
                  <a:spLocks noChangeArrowheads="1"/>
                </p:cNvSpPr>
                <p:nvPr/>
              </p:nvSpPr>
              <p:spPr bwMode="auto">
                <a:xfrm>
                  <a:off x="2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7" name="Rectangle 15"/>
                <p:cNvSpPr>
                  <a:spLocks noChangeArrowheads="1"/>
                </p:cNvSpPr>
                <p:nvPr/>
              </p:nvSpPr>
              <p:spPr bwMode="auto">
                <a:xfrm>
                  <a:off x="31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8" name="Rectangle 16"/>
                <p:cNvSpPr>
                  <a:spLocks noChangeArrowheads="1"/>
                </p:cNvSpPr>
                <p:nvPr/>
              </p:nvSpPr>
              <p:spPr bwMode="auto">
                <a:xfrm>
                  <a:off x="3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9" name="Rectangle 17"/>
                <p:cNvSpPr>
                  <a:spLocks noChangeArrowheads="1"/>
                </p:cNvSpPr>
                <p:nvPr/>
              </p:nvSpPr>
              <p:spPr bwMode="auto">
                <a:xfrm>
                  <a:off x="3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0" name="Rectangle 18"/>
                <p:cNvSpPr>
                  <a:spLocks noChangeArrowheads="1"/>
                </p:cNvSpPr>
                <p:nvPr/>
              </p:nvSpPr>
              <p:spPr bwMode="auto">
                <a:xfrm>
                  <a:off x="3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1" name="Rectangle 19"/>
                <p:cNvSpPr>
                  <a:spLocks noChangeArrowheads="1"/>
                </p:cNvSpPr>
                <p:nvPr/>
              </p:nvSpPr>
              <p:spPr bwMode="auto">
                <a:xfrm>
                  <a:off x="37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2" name="Rectangle 20"/>
                <p:cNvSpPr>
                  <a:spLocks noChangeArrowheads="1"/>
                </p:cNvSpPr>
                <p:nvPr/>
              </p:nvSpPr>
              <p:spPr bwMode="auto">
                <a:xfrm>
                  <a:off x="3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3" name="Rectangle 21"/>
                <p:cNvSpPr>
                  <a:spLocks noChangeArrowheads="1"/>
                </p:cNvSpPr>
                <p:nvPr/>
              </p:nvSpPr>
              <p:spPr bwMode="auto">
                <a:xfrm>
                  <a:off x="40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4" name="Rectangle 22"/>
                <p:cNvSpPr>
                  <a:spLocks noChangeArrowheads="1"/>
                </p:cNvSpPr>
                <p:nvPr/>
              </p:nvSpPr>
              <p:spPr bwMode="auto">
                <a:xfrm>
                  <a:off x="4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5" name="Rectangle 23"/>
                <p:cNvSpPr>
                  <a:spLocks noChangeArrowheads="1"/>
                </p:cNvSpPr>
                <p:nvPr/>
              </p:nvSpPr>
              <p:spPr bwMode="auto">
                <a:xfrm>
                  <a:off x="44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6" name="Rectangle 24"/>
                <p:cNvSpPr>
                  <a:spLocks noChangeArrowheads="1"/>
                </p:cNvSpPr>
                <p:nvPr/>
              </p:nvSpPr>
              <p:spPr bwMode="auto">
                <a:xfrm>
                  <a:off x="4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7" name="Rectangle 25"/>
                <p:cNvSpPr>
                  <a:spLocks noChangeArrowheads="1"/>
                </p:cNvSpPr>
                <p:nvPr/>
              </p:nvSpPr>
              <p:spPr bwMode="auto">
                <a:xfrm>
                  <a:off x="4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8" name="Rectangle 26"/>
                <p:cNvSpPr>
                  <a:spLocks noChangeArrowheads="1"/>
                </p:cNvSpPr>
                <p:nvPr/>
              </p:nvSpPr>
              <p:spPr bwMode="auto">
                <a:xfrm>
                  <a:off x="4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9" name="Rectangle 27"/>
                <p:cNvSpPr>
                  <a:spLocks noChangeArrowheads="1"/>
                </p:cNvSpPr>
                <p:nvPr/>
              </p:nvSpPr>
              <p:spPr bwMode="auto">
                <a:xfrm>
                  <a:off x="5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0" name="Rectangle 28"/>
                <p:cNvSpPr>
                  <a:spLocks noChangeArrowheads="1"/>
                </p:cNvSpPr>
                <p:nvPr/>
              </p:nvSpPr>
              <p:spPr bwMode="auto">
                <a:xfrm>
                  <a:off x="5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1" name="Rectangle 29"/>
                <p:cNvSpPr>
                  <a:spLocks noChangeArrowheads="1"/>
                </p:cNvSpPr>
                <p:nvPr/>
              </p:nvSpPr>
              <p:spPr bwMode="auto">
                <a:xfrm>
                  <a:off x="5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2" name="Rectangle 30"/>
                <p:cNvSpPr>
                  <a:spLocks noChangeArrowheads="1"/>
                </p:cNvSpPr>
                <p:nvPr/>
              </p:nvSpPr>
              <p:spPr bwMode="auto">
                <a:xfrm>
                  <a:off x="55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3" name="Rectangle 31"/>
                <p:cNvSpPr>
                  <a:spLocks noChangeArrowheads="1"/>
                </p:cNvSpPr>
                <p:nvPr/>
              </p:nvSpPr>
              <p:spPr bwMode="auto">
                <a:xfrm>
                  <a:off x="56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4" name="Rectangle 32"/>
                <p:cNvSpPr>
                  <a:spLocks noChangeArrowheads="1"/>
                </p:cNvSpPr>
                <p:nvPr/>
              </p:nvSpPr>
              <p:spPr bwMode="auto">
                <a:xfrm>
                  <a:off x="5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5" name="Rectangle 33"/>
                <p:cNvSpPr>
                  <a:spLocks noChangeArrowheads="1"/>
                </p:cNvSpPr>
                <p:nvPr/>
              </p:nvSpPr>
              <p:spPr bwMode="auto">
                <a:xfrm>
                  <a:off x="5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6" name="Rectangle 34"/>
                <p:cNvSpPr>
                  <a:spLocks noChangeArrowheads="1"/>
                </p:cNvSpPr>
                <p:nvPr/>
              </p:nvSpPr>
              <p:spPr bwMode="auto">
                <a:xfrm>
                  <a:off x="61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7" name="Rectangle 35"/>
                <p:cNvSpPr>
                  <a:spLocks noChangeArrowheads="1"/>
                </p:cNvSpPr>
                <p:nvPr/>
              </p:nvSpPr>
              <p:spPr bwMode="auto">
                <a:xfrm>
                  <a:off x="6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8" name="Rectangle 36"/>
                <p:cNvSpPr>
                  <a:spLocks noChangeArrowheads="1"/>
                </p:cNvSpPr>
                <p:nvPr/>
              </p:nvSpPr>
              <p:spPr bwMode="auto">
                <a:xfrm>
                  <a:off x="6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9" name="Rectangle 37"/>
                <p:cNvSpPr>
                  <a:spLocks noChangeArrowheads="1"/>
                </p:cNvSpPr>
                <p:nvPr/>
              </p:nvSpPr>
              <p:spPr bwMode="auto">
                <a:xfrm>
                  <a:off x="6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0" name="Rectangle 38"/>
                <p:cNvSpPr>
                  <a:spLocks noChangeArrowheads="1"/>
                </p:cNvSpPr>
                <p:nvPr/>
              </p:nvSpPr>
              <p:spPr bwMode="auto">
                <a:xfrm>
                  <a:off x="67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1" name="Rectangle 39"/>
                <p:cNvSpPr>
                  <a:spLocks noChangeArrowheads="1"/>
                </p:cNvSpPr>
                <p:nvPr/>
              </p:nvSpPr>
              <p:spPr bwMode="auto">
                <a:xfrm>
                  <a:off x="6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2" name="Rectangle 40"/>
                <p:cNvSpPr>
                  <a:spLocks noChangeArrowheads="1"/>
                </p:cNvSpPr>
                <p:nvPr/>
              </p:nvSpPr>
              <p:spPr bwMode="auto">
                <a:xfrm>
                  <a:off x="70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3" name="Rectangle 41"/>
                <p:cNvSpPr>
                  <a:spLocks noChangeArrowheads="1"/>
                </p:cNvSpPr>
                <p:nvPr/>
              </p:nvSpPr>
              <p:spPr bwMode="auto">
                <a:xfrm>
                  <a:off x="7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4" name="Rectangle 42"/>
                <p:cNvSpPr>
                  <a:spLocks noChangeArrowheads="1"/>
                </p:cNvSpPr>
                <p:nvPr/>
              </p:nvSpPr>
              <p:spPr bwMode="auto">
                <a:xfrm>
                  <a:off x="7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5" name="Rectangle 43"/>
                <p:cNvSpPr>
                  <a:spLocks noChangeArrowheads="1"/>
                </p:cNvSpPr>
                <p:nvPr/>
              </p:nvSpPr>
              <p:spPr bwMode="auto">
                <a:xfrm>
                  <a:off x="7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6" name="Rectangle 44"/>
                <p:cNvSpPr>
                  <a:spLocks noChangeArrowheads="1"/>
                </p:cNvSpPr>
                <p:nvPr/>
              </p:nvSpPr>
              <p:spPr bwMode="auto">
                <a:xfrm>
                  <a:off x="7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7" name="Rectangle 45"/>
                <p:cNvSpPr>
                  <a:spLocks noChangeArrowheads="1"/>
                </p:cNvSpPr>
                <p:nvPr/>
              </p:nvSpPr>
              <p:spPr bwMode="auto">
                <a:xfrm>
                  <a:off x="78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8" name="Rectangle 46"/>
                <p:cNvSpPr>
                  <a:spLocks noChangeArrowheads="1"/>
                </p:cNvSpPr>
                <p:nvPr/>
              </p:nvSpPr>
              <p:spPr bwMode="auto">
                <a:xfrm>
                  <a:off x="8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9" name="Rectangle 47"/>
                <p:cNvSpPr>
                  <a:spLocks noChangeArrowheads="1"/>
                </p:cNvSpPr>
                <p:nvPr/>
              </p:nvSpPr>
              <p:spPr bwMode="auto">
                <a:xfrm>
                  <a:off x="8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0" name="Rectangle 48"/>
                <p:cNvSpPr>
                  <a:spLocks noChangeArrowheads="1"/>
                </p:cNvSpPr>
                <p:nvPr/>
              </p:nvSpPr>
              <p:spPr bwMode="auto">
                <a:xfrm>
                  <a:off x="8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1" name="Rectangle 49"/>
                <p:cNvSpPr>
                  <a:spLocks noChangeArrowheads="1"/>
                </p:cNvSpPr>
                <p:nvPr/>
              </p:nvSpPr>
              <p:spPr bwMode="auto">
                <a:xfrm>
                  <a:off x="85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2" name="Rectangle 50"/>
                <p:cNvSpPr>
                  <a:spLocks noChangeArrowheads="1"/>
                </p:cNvSpPr>
                <p:nvPr/>
              </p:nvSpPr>
              <p:spPr bwMode="auto">
                <a:xfrm>
                  <a:off x="8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3" name="Rectangle 51"/>
                <p:cNvSpPr>
                  <a:spLocks noChangeArrowheads="1"/>
                </p:cNvSpPr>
                <p:nvPr/>
              </p:nvSpPr>
              <p:spPr bwMode="auto">
                <a:xfrm>
                  <a:off x="8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4" name="Rectangle 52"/>
                <p:cNvSpPr>
                  <a:spLocks noChangeArrowheads="1"/>
                </p:cNvSpPr>
                <p:nvPr/>
              </p:nvSpPr>
              <p:spPr bwMode="auto">
                <a:xfrm>
                  <a:off x="8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5" name="Rectangle 53"/>
                <p:cNvSpPr>
                  <a:spLocks noChangeArrowheads="1"/>
                </p:cNvSpPr>
                <p:nvPr/>
              </p:nvSpPr>
              <p:spPr bwMode="auto">
                <a:xfrm>
                  <a:off x="91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6" name="Rectangle 54"/>
                <p:cNvSpPr>
                  <a:spLocks noChangeArrowheads="1"/>
                </p:cNvSpPr>
                <p:nvPr/>
              </p:nvSpPr>
              <p:spPr bwMode="auto">
                <a:xfrm>
                  <a:off x="9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7" name="Rectangle 55"/>
                <p:cNvSpPr>
                  <a:spLocks noChangeArrowheads="1"/>
                </p:cNvSpPr>
                <p:nvPr/>
              </p:nvSpPr>
              <p:spPr bwMode="auto">
                <a:xfrm>
                  <a:off x="9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8" name="Rectangle 56"/>
                <p:cNvSpPr>
                  <a:spLocks noChangeArrowheads="1"/>
                </p:cNvSpPr>
                <p:nvPr/>
              </p:nvSpPr>
              <p:spPr bwMode="auto">
                <a:xfrm>
                  <a:off x="96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9" name="Rectangle 57"/>
                <p:cNvSpPr>
                  <a:spLocks noChangeArrowheads="1"/>
                </p:cNvSpPr>
                <p:nvPr/>
              </p:nvSpPr>
              <p:spPr bwMode="auto">
                <a:xfrm>
                  <a:off x="9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0" name="Rectangle 58"/>
                <p:cNvSpPr>
                  <a:spLocks noChangeArrowheads="1"/>
                </p:cNvSpPr>
                <p:nvPr/>
              </p:nvSpPr>
              <p:spPr bwMode="auto">
                <a:xfrm>
                  <a:off x="9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1" name="Rectangle 59"/>
                <p:cNvSpPr>
                  <a:spLocks noChangeArrowheads="1"/>
                </p:cNvSpPr>
                <p:nvPr/>
              </p:nvSpPr>
              <p:spPr bwMode="auto">
                <a:xfrm>
                  <a:off x="100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2" name="Rectangle 60"/>
                <p:cNvSpPr>
                  <a:spLocks noChangeArrowheads="1"/>
                </p:cNvSpPr>
                <p:nvPr/>
              </p:nvSpPr>
              <p:spPr bwMode="auto">
                <a:xfrm>
                  <a:off x="102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3" name="Rectangle 61"/>
                <p:cNvSpPr>
                  <a:spLocks noChangeArrowheads="1"/>
                </p:cNvSpPr>
                <p:nvPr/>
              </p:nvSpPr>
              <p:spPr bwMode="auto">
                <a:xfrm>
                  <a:off x="10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4" name="Rectangle 62"/>
                <p:cNvSpPr>
                  <a:spLocks noChangeArrowheads="1"/>
                </p:cNvSpPr>
                <p:nvPr/>
              </p:nvSpPr>
              <p:spPr bwMode="auto">
                <a:xfrm>
                  <a:off x="10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5" name="Rectangle 63"/>
                <p:cNvSpPr>
                  <a:spLocks noChangeArrowheads="1"/>
                </p:cNvSpPr>
                <p:nvPr/>
              </p:nvSpPr>
              <p:spPr bwMode="auto">
                <a:xfrm>
                  <a:off x="10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6" name="Rectangle 64"/>
                <p:cNvSpPr>
                  <a:spLocks noChangeArrowheads="1"/>
                </p:cNvSpPr>
                <p:nvPr/>
              </p:nvSpPr>
              <p:spPr bwMode="auto">
                <a:xfrm>
                  <a:off x="108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7" name="Rectangle 65"/>
                <p:cNvSpPr>
                  <a:spLocks noChangeArrowheads="1"/>
                </p:cNvSpPr>
                <p:nvPr/>
              </p:nvSpPr>
              <p:spPr bwMode="auto">
                <a:xfrm>
                  <a:off x="11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8" name="Rectangle 66"/>
                <p:cNvSpPr>
                  <a:spLocks noChangeArrowheads="1"/>
                </p:cNvSpPr>
                <p:nvPr/>
              </p:nvSpPr>
              <p:spPr bwMode="auto">
                <a:xfrm>
                  <a:off x="11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9" name="Rectangle 67"/>
                <p:cNvSpPr>
                  <a:spLocks noChangeArrowheads="1"/>
                </p:cNvSpPr>
                <p:nvPr/>
              </p:nvSpPr>
              <p:spPr bwMode="auto">
                <a:xfrm>
                  <a:off x="11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0" name="Rectangle 68"/>
                <p:cNvSpPr>
                  <a:spLocks noChangeArrowheads="1"/>
                </p:cNvSpPr>
                <p:nvPr/>
              </p:nvSpPr>
              <p:spPr bwMode="auto">
                <a:xfrm>
                  <a:off x="114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1" name="Rectangle 69"/>
                <p:cNvSpPr>
                  <a:spLocks noChangeArrowheads="1"/>
                </p:cNvSpPr>
                <p:nvPr/>
              </p:nvSpPr>
              <p:spPr bwMode="auto">
                <a:xfrm>
                  <a:off x="11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2" name="Rectangle 70"/>
                <p:cNvSpPr>
                  <a:spLocks noChangeArrowheads="1"/>
                </p:cNvSpPr>
                <p:nvPr/>
              </p:nvSpPr>
              <p:spPr bwMode="auto">
                <a:xfrm>
                  <a:off x="11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3" name="Rectangle 71"/>
                <p:cNvSpPr>
                  <a:spLocks noChangeArrowheads="1"/>
                </p:cNvSpPr>
                <p:nvPr/>
              </p:nvSpPr>
              <p:spPr bwMode="auto">
                <a:xfrm>
                  <a:off x="11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4" name="Rectangle 72"/>
                <p:cNvSpPr>
                  <a:spLocks noChangeArrowheads="1"/>
                </p:cNvSpPr>
                <p:nvPr/>
              </p:nvSpPr>
              <p:spPr bwMode="auto">
                <a:xfrm>
                  <a:off x="12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5" name="Rectangle 73"/>
                <p:cNvSpPr>
                  <a:spLocks noChangeArrowheads="1"/>
                </p:cNvSpPr>
                <p:nvPr/>
              </p:nvSpPr>
              <p:spPr bwMode="auto">
                <a:xfrm>
                  <a:off x="12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6" name="Rectangle 74"/>
                <p:cNvSpPr>
                  <a:spLocks noChangeArrowheads="1"/>
                </p:cNvSpPr>
                <p:nvPr/>
              </p:nvSpPr>
              <p:spPr bwMode="auto">
                <a:xfrm>
                  <a:off x="124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7" name="Rectangle 75"/>
                <p:cNvSpPr>
                  <a:spLocks noChangeArrowheads="1"/>
                </p:cNvSpPr>
                <p:nvPr/>
              </p:nvSpPr>
              <p:spPr bwMode="auto">
                <a:xfrm>
                  <a:off x="125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8" name="Rectangle 76"/>
                <p:cNvSpPr>
                  <a:spLocks noChangeArrowheads="1"/>
                </p:cNvSpPr>
                <p:nvPr/>
              </p:nvSpPr>
              <p:spPr bwMode="auto">
                <a:xfrm>
                  <a:off x="12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9" name="Rectangle 77"/>
                <p:cNvSpPr>
                  <a:spLocks noChangeArrowheads="1"/>
                </p:cNvSpPr>
                <p:nvPr/>
              </p:nvSpPr>
              <p:spPr bwMode="auto">
                <a:xfrm>
                  <a:off x="12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0" name="Rectangle 78"/>
                <p:cNvSpPr>
                  <a:spLocks noChangeArrowheads="1"/>
                </p:cNvSpPr>
                <p:nvPr/>
              </p:nvSpPr>
              <p:spPr bwMode="auto">
                <a:xfrm>
                  <a:off x="130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1" name="Rectangle 79"/>
                <p:cNvSpPr>
                  <a:spLocks noChangeArrowheads="1"/>
                </p:cNvSpPr>
                <p:nvPr/>
              </p:nvSpPr>
              <p:spPr bwMode="auto">
                <a:xfrm>
                  <a:off x="132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2" name="Rectangle 80"/>
                <p:cNvSpPr>
                  <a:spLocks noChangeArrowheads="1"/>
                </p:cNvSpPr>
                <p:nvPr/>
              </p:nvSpPr>
              <p:spPr bwMode="auto">
                <a:xfrm>
                  <a:off x="13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3" name="Rectangle 81"/>
                <p:cNvSpPr>
                  <a:spLocks noChangeArrowheads="1"/>
                </p:cNvSpPr>
                <p:nvPr/>
              </p:nvSpPr>
              <p:spPr bwMode="auto">
                <a:xfrm>
                  <a:off x="13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4" name="Rectangle 82"/>
                <p:cNvSpPr>
                  <a:spLocks noChangeArrowheads="1"/>
                </p:cNvSpPr>
                <p:nvPr/>
              </p:nvSpPr>
              <p:spPr bwMode="auto">
                <a:xfrm>
                  <a:off x="13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5" name="Rectangle 83"/>
                <p:cNvSpPr>
                  <a:spLocks noChangeArrowheads="1"/>
                </p:cNvSpPr>
                <p:nvPr/>
              </p:nvSpPr>
              <p:spPr bwMode="auto">
                <a:xfrm>
                  <a:off x="138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6" name="Rectangle 84"/>
                <p:cNvSpPr>
                  <a:spLocks noChangeArrowheads="1"/>
                </p:cNvSpPr>
                <p:nvPr/>
              </p:nvSpPr>
              <p:spPr bwMode="auto">
                <a:xfrm>
                  <a:off x="14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7" name="Rectangle 85"/>
                <p:cNvSpPr>
                  <a:spLocks noChangeArrowheads="1"/>
                </p:cNvSpPr>
                <p:nvPr/>
              </p:nvSpPr>
              <p:spPr bwMode="auto">
                <a:xfrm>
                  <a:off x="14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8" name="Rectangle 86"/>
                <p:cNvSpPr>
                  <a:spLocks noChangeArrowheads="1"/>
                </p:cNvSpPr>
                <p:nvPr/>
              </p:nvSpPr>
              <p:spPr bwMode="auto">
                <a:xfrm>
                  <a:off x="143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9" name="Rectangle 87"/>
                <p:cNvSpPr>
                  <a:spLocks noChangeArrowheads="1"/>
                </p:cNvSpPr>
                <p:nvPr/>
              </p:nvSpPr>
              <p:spPr bwMode="auto">
                <a:xfrm>
                  <a:off x="144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0" name="Rectangle 88"/>
                <p:cNvSpPr>
                  <a:spLocks noChangeArrowheads="1"/>
                </p:cNvSpPr>
                <p:nvPr/>
              </p:nvSpPr>
              <p:spPr bwMode="auto">
                <a:xfrm>
                  <a:off x="146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1" name="Rectangle 89"/>
                <p:cNvSpPr>
                  <a:spLocks noChangeArrowheads="1"/>
                </p:cNvSpPr>
                <p:nvPr/>
              </p:nvSpPr>
              <p:spPr bwMode="auto">
                <a:xfrm>
                  <a:off x="147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2" name="Rectangle 90"/>
                <p:cNvSpPr>
                  <a:spLocks noChangeArrowheads="1"/>
                </p:cNvSpPr>
                <p:nvPr/>
              </p:nvSpPr>
              <p:spPr bwMode="auto">
                <a:xfrm>
                  <a:off x="149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3" name="Rectangle 91"/>
                <p:cNvSpPr>
                  <a:spLocks noChangeArrowheads="1"/>
                </p:cNvSpPr>
                <p:nvPr/>
              </p:nvSpPr>
              <p:spPr bwMode="auto">
                <a:xfrm>
                  <a:off x="15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4" name="Rectangle 92"/>
                <p:cNvSpPr>
                  <a:spLocks noChangeArrowheads="1"/>
                </p:cNvSpPr>
                <p:nvPr/>
              </p:nvSpPr>
              <p:spPr bwMode="auto">
                <a:xfrm>
                  <a:off x="152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5" name="Rectangle 93"/>
                <p:cNvSpPr>
                  <a:spLocks noChangeArrowheads="1"/>
                </p:cNvSpPr>
                <p:nvPr/>
              </p:nvSpPr>
              <p:spPr bwMode="auto">
                <a:xfrm>
                  <a:off x="15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6" name="Rectangle 94"/>
                <p:cNvSpPr>
                  <a:spLocks noChangeArrowheads="1"/>
                </p:cNvSpPr>
                <p:nvPr/>
              </p:nvSpPr>
              <p:spPr bwMode="auto">
                <a:xfrm>
                  <a:off x="155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7" name="Rectangle 95"/>
                <p:cNvSpPr>
                  <a:spLocks noChangeArrowheads="1"/>
                </p:cNvSpPr>
                <p:nvPr/>
              </p:nvSpPr>
              <p:spPr bwMode="auto">
                <a:xfrm>
                  <a:off x="15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8" name="Rectangle 96"/>
                <p:cNvSpPr>
                  <a:spLocks noChangeArrowheads="1"/>
                </p:cNvSpPr>
                <p:nvPr/>
              </p:nvSpPr>
              <p:spPr bwMode="auto">
                <a:xfrm>
                  <a:off x="158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9" name="Rectangle 97"/>
                <p:cNvSpPr>
                  <a:spLocks noChangeArrowheads="1"/>
                </p:cNvSpPr>
                <p:nvPr/>
              </p:nvSpPr>
              <p:spPr bwMode="auto">
                <a:xfrm>
                  <a:off x="16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0" name="Rectangle 98"/>
                <p:cNvSpPr>
                  <a:spLocks noChangeArrowheads="1"/>
                </p:cNvSpPr>
                <p:nvPr/>
              </p:nvSpPr>
              <p:spPr bwMode="auto">
                <a:xfrm>
                  <a:off x="162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1" name="Rectangle 99"/>
                <p:cNvSpPr>
                  <a:spLocks noChangeArrowheads="1"/>
                </p:cNvSpPr>
                <p:nvPr/>
              </p:nvSpPr>
              <p:spPr bwMode="auto">
                <a:xfrm>
                  <a:off x="16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2" name="Rectangle 100"/>
                <p:cNvSpPr>
                  <a:spLocks noChangeArrowheads="1"/>
                </p:cNvSpPr>
                <p:nvPr/>
              </p:nvSpPr>
              <p:spPr bwMode="auto">
                <a:xfrm>
                  <a:off x="165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3" name="Rectangle 101"/>
                <p:cNvSpPr>
                  <a:spLocks noChangeArrowheads="1"/>
                </p:cNvSpPr>
                <p:nvPr/>
              </p:nvSpPr>
              <p:spPr bwMode="auto">
                <a:xfrm>
                  <a:off x="166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4" name="Rectangle 102"/>
                <p:cNvSpPr>
                  <a:spLocks noChangeArrowheads="1"/>
                </p:cNvSpPr>
                <p:nvPr/>
              </p:nvSpPr>
              <p:spPr bwMode="auto">
                <a:xfrm>
                  <a:off x="16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5" name="Rectangle 103"/>
                <p:cNvSpPr>
                  <a:spLocks noChangeArrowheads="1"/>
                </p:cNvSpPr>
                <p:nvPr/>
              </p:nvSpPr>
              <p:spPr bwMode="auto">
                <a:xfrm>
                  <a:off x="16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6" name="Rectangle 104"/>
                <p:cNvSpPr>
                  <a:spLocks noChangeArrowheads="1"/>
                </p:cNvSpPr>
                <p:nvPr/>
              </p:nvSpPr>
              <p:spPr bwMode="auto">
                <a:xfrm>
                  <a:off x="171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7" name="Rectangle 105"/>
                <p:cNvSpPr>
                  <a:spLocks noChangeArrowheads="1"/>
                </p:cNvSpPr>
                <p:nvPr/>
              </p:nvSpPr>
              <p:spPr bwMode="auto">
                <a:xfrm>
                  <a:off x="173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8" name="Rectangle 106"/>
                <p:cNvSpPr>
                  <a:spLocks noChangeArrowheads="1"/>
                </p:cNvSpPr>
                <p:nvPr/>
              </p:nvSpPr>
              <p:spPr bwMode="auto">
                <a:xfrm>
                  <a:off x="174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9" name="Rectangle 107"/>
                <p:cNvSpPr>
                  <a:spLocks noChangeArrowheads="1"/>
                </p:cNvSpPr>
                <p:nvPr/>
              </p:nvSpPr>
              <p:spPr bwMode="auto">
                <a:xfrm>
                  <a:off x="17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0" name="Rectangle 108"/>
                <p:cNvSpPr>
                  <a:spLocks noChangeArrowheads="1"/>
                </p:cNvSpPr>
                <p:nvPr/>
              </p:nvSpPr>
              <p:spPr bwMode="auto">
                <a:xfrm>
                  <a:off x="17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1" name="Rectangle 109"/>
                <p:cNvSpPr>
                  <a:spLocks noChangeArrowheads="1"/>
                </p:cNvSpPr>
                <p:nvPr/>
              </p:nvSpPr>
              <p:spPr bwMode="auto">
                <a:xfrm>
                  <a:off x="179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2" name="Rectangle 110"/>
                <p:cNvSpPr>
                  <a:spLocks noChangeArrowheads="1"/>
                </p:cNvSpPr>
                <p:nvPr/>
              </p:nvSpPr>
              <p:spPr bwMode="auto">
                <a:xfrm>
                  <a:off x="18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3" name="Rectangle 111"/>
                <p:cNvSpPr>
                  <a:spLocks noChangeArrowheads="1"/>
                </p:cNvSpPr>
                <p:nvPr/>
              </p:nvSpPr>
              <p:spPr bwMode="auto">
                <a:xfrm>
                  <a:off x="18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4" name="Rectangle 112"/>
                <p:cNvSpPr>
                  <a:spLocks noChangeArrowheads="1"/>
                </p:cNvSpPr>
                <p:nvPr/>
              </p:nvSpPr>
              <p:spPr bwMode="auto">
                <a:xfrm>
                  <a:off x="18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5" name="Rectangle 113"/>
                <p:cNvSpPr>
                  <a:spLocks noChangeArrowheads="1"/>
                </p:cNvSpPr>
                <p:nvPr/>
              </p:nvSpPr>
              <p:spPr bwMode="auto">
                <a:xfrm>
                  <a:off x="185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6" name="Rectangle 114"/>
                <p:cNvSpPr>
                  <a:spLocks noChangeArrowheads="1"/>
                </p:cNvSpPr>
                <p:nvPr/>
              </p:nvSpPr>
              <p:spPr bwMode="auto">
                <a:xfrm>
                  <a:off x="18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7" name="Rectangle 115"/>
                <p:cNvSpPr>
                  <a:spLocks noChangeArrowheads="1"/>
                </p:cNvSpPr>
                <p:nvPr/>
              </p:nvSpPr>
              <p:spPr bwMode="auto">
                <a:xfrm>
                  <a:off x="188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8" name="Rectangle 116"/>
                <p:cNvSpPr>
                  <a:spLocks noChangeArrowheads="1"/>
                </p:cNvSpPr>
                <p:nvPr/>
              </p:nvSpPr>
              <p:spPr bwMode="auto">
                <a:xfrm>
                  <a:off x="190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9" name="Rectangle 117"/>
                <p:cNvSpPr>
                  <a:spLocks noChangeArrowheads="1"/>
                </p:cNvSpPr>
                <p:nvPr/>
              </p:nvSpPr>
              <p:spPr bwMode="auto">
                <a:xfrm>
                  <a:off x="19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0" name="Rectangle 118"/>
                <p:cNvSpPr>
                  <a:spLocks noChangeArrowheads="1"/>
                </p:cNvSpPr>
                <p:nvPr/>
              </p:nvSpPr>
              <p:spPr bwMode="auto">
                <a:xfrm>
                  <a:off x="19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1" name="Rectangle 119"/>
                <p:cNvSpPr>
                  <a:spLocks noChangeArrowheads="1"/>
                </p:cNvSpPr>
                <p:nvPr/>
              </p:nvSpPr>
              <p:spPr bwMode="auto">
                <a:xfrm>
                  <a:off x="19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2" name="Rectangle 120"/>
                <p:cNvSpPr>
                  <a:spLocks noChangeArrowheads="1"/>
                </p:cNvSpPr>
                <p:nvPr/>
              </p:nvSpPr>
              <p:spPr bwMode="auto">
                <a:xfrm>
                  <a:off x="196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3" name="Rectangle 121"/>
                <p:cNvSpPr>
                  <a:spLocks noChangeArrowheads="1"/>
                </p:cNvSpPr>
                <p:nvPr/>
              </p:nvSpPr>
              <p:spPr bwMode="auto">
                <a:xfrm>
                  <a:off x="19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4" name="Rectangle 122"/>
                <p:cNvSpPr>
                  <a:spLocks noChangeArrowheads="1"/>
                </p:cNvSpPr>
                <p:nvPr/>
              </p:nvSpPr>
              <p:spPr bwMode="auto">
                <a:xfrm>
                  <a:off x="19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5" name="Rectangle 123"/>
                <p:cNvSpPr>
                  <a:spLocks noChangeArrowheads="1"/>
                </p:cNvSpPr>
                <p:nvPr/>
              </p:nvSpPr>
              <p:spPr bwMode="auto">
                <a:xfrm>
                  <a:off x="20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6" name="Rectangle 124"/>
                <p:cNvSpPr>
                  <a:spLocks noChangeArrowheads="1"/>
                </p:cNvSpPr>
                <p:nvPr/>
              </p:nvSpPr>
              <p:spPr bwMode="auto">
                <a:xfrm>
                  <a:off x="203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7" name="Rectangle 125"/>
                <p:cNvSpPr>
                  <a:spLocks noChangeArrowheads="1"/>
                </p:cNvSpPr>
                <p:nvPr/>
              </p:nvSpPr>
              <p:spPr bwMode="auto">
                <a:xfrm>
                  <a:off x="204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8" name="Rectangle 126"/>
                <p:cNvSpPr>
                  <a:spLocks noChangeArrowheads="1"/>
                </p:cNvSpPr>
                <p:nvPr/>
              </p:nvSpPr>
              <p:spPr bwMode="auto">
                <a:xfrm>
                  <a:off x="20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9" name="Rectangle 127"/>
                <p:cNvSpPr>
                  <a:spLocks noChangeArrowheads="1"/>
                </p:cNvSpPr>
                <p:nvPr/>
              </p:nvSpPr>
              <p:spPr bwMode="auto">
                <a:xfrm>
                  <a:off x="20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0" name="Rectangle 128"/>
                <p:cNvSpPr>
                  <a:spLocks noChangeArrowheads="1"/>
                </p:cNvSpPr>
                <p:nvPr/>
              </p:nvSpPr>
              <p:spPr bwMode="auto">
                <a:xfrm>
                  <a:off x="209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1" name="Rectangle 129"/>
                <p:cNvSpPr>
                  <a:spLocks noChangeArrowheads="1"/>
                </p:cNvSpPr>
                <p:nvPr/>
              </p:nvSpPr>
              <p:spPr bwMode="auto">
                <a:xfrm>
                  <a:off x="21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2" name="Rectangle 130"/>
                <p:cNvSpPr>
                  <a:spLocks noChangeArrowheads="1"/>
                </p:cNvSpPr>
                <p:nvPr/>
              </p:nvSpPr>
              <p:spPr bwMode="auto">
                <a:xfrm>
                  <a:off x="21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3" name="Rectangle 131"/>
                <p:cNvSpPr>
                  <a:spLocks noChangeArrowheads="1"/>
                </p:cNvSpPr>
                <p:nvPr/>
              </p:nvSpPr>
              <p:spPr bwMode="auto">
                <a:xfrm>
                  <a:off x="214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4" name="Rectangle 132"/>
                <p:cNvSpPr>
                  <a:spLocks noChangeArrowheads="1"/>
                </p:cNvSpPr>
                <p:nvPr/>
              </p:nvSpPr>
              <p:spPr bwMode="auto">
                <a:xfrm>
                  <a:off x="21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5" name="Rectangle 133"/>
                <p:cNvSpPr>
                  <a:spLocks noChangeArrowheads="1"/>
                </p:cNvSpPr>
                <p:nvPr/>
              </p:nvSpPr>
              <p:spPr bwMode="auto">
                <a:xfrm>
                  <a:off x="21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6" name="Rectangle 134"/>
                <p:cNvSpPr>
                  <a:spLocks noChangeArrowheads="1"/>
                </p:cNvSpPr>
                <p:nvPr/>
              </p:nvSpPr>
              <p:spPr bwMode="auto">
                <a:xfrm>
                  <a:off x="218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7" name="Rectangle 135"/>
                <p:cNvSpPr>
                  <a:spLocks noChangeArrowheads="1"/>
                </p:cNvSpPr>
                <p:nvPr/>
              </p:nvSpPr>
              <p:spPr bwMode="auto">
                <a:xfrm>
                  <a:off x="220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8" name="Rectangle 136"/>
                <p:cNvSpPr>
                  <a:spLocks noChangeArrowheads="1"/>
                </p:cNvSpPr>
                <p:nvPr/>
              </p:nvSpPr>
              <p:spPr bwMode="auto">
                <a:xfrm>
                  <a:off x="22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9" name="Rectangle 137"/>
                <p:cNvSpPr>
                  <a:spLocks noChangeArrowheads="1"/>
                </p:cNvSpPr>
                <p:nvPr/>
              </p:nvSpPr>
              <p:spPr bwMode="auto">
                <a:xfrm>
                  <a:off x="22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0" name="Rectangle 138"/>
                <p:cNvSpPr>
                  <a:spLocks noChangeArrowheads="1"/>
                </p:cNvSpPr>
                <p:nvPr/>
              </p:nvSpPr>
              <p:spPr bwMode="auto">
                <a:xfrm>
                  <a:off x="22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1" name="Rectangle 139"/>
                <p:cNvSpPr>
                  <a:spLocks noChangeArrowheads="1"/>
                </p:cNvSpPr>
                <p:nvPr/>
              </p:nvSpPr>
              <p:spPr bwMode="auto">
                <a:xfrm>
                  <a:off x="226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2" name="Rectangle 140"/>
                <p:cNvSpPr>
                  <a:spLocks noChangeArrowheads="1"/>
                </p:cNvSpPr>
                <p:nvPr/>
              </p:nvSpPr>
              <p:spPr bwMode="auto">
                <a:xfrm>
                  <a:off x="22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3" name="Rectangle 141"/>
                <p:cNvSpPr>
                  <a:spLocks noChangeArrowheads="1"/>
                </p:cNvSpPr>
                <p:nvPr/>
              </p:nvSpPr>
              <p:spPr bwMode="auto">
                <a:xfrm>
                  <a:off x="22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4" name="Rectangle 142"/>
                <p:cNvSpPr>
                  <a:spLocks noChangeArrowheads="1"/>
                </p:cNvSpPr>
                <p:nvPr/>
              </p:nvSpPr>
              <p:spPr bwMode="auto">
                <a:xfrm>
                  <a:off x="23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5" name="Rectangle 143"/>
                <p:cNvSpPr>
                  <a:spLocks noChangeArrowheads="1"/>
                </p:cNvSpPr>
                <p:nvPr/>
              </p:nvSpPr>
              <p:spPr bwMode="auto">
                <a:xfrm>
                  <a:off x="232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6" name="Rectangle 144"/>
                <p:cNvSpPr>
                  <a:spLocks noChangeArrowheads="1"/>
                </p:cNvSpPr>
                <p:nvPr/>
              </p:nvSpPr>
              <p:spPr bwMode="auto">
                <a:xfrm>
                  <a:off x="234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7" name="Rectangle 145"/>
                <p:cNvSpPr>
                  <a:spLocks noChangeArrowheads="1"/>
                </p:cNvSpPr>
                <p:nvPr/>
              </p:nvSpPr>
              <p:spPr bwMode="auto">
                <a:xfrm>
                  <a:off x="23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8" name="Rectangle 146"/>
                <p:cNvSpPr>
                  <a:spLocks noChangeArrowheads="1"/>
                </p:cNvSpPr>
                <p:nvPr/>
              </p:nvSpPr>
              <p:spPr bwMode="auto">
                <a:xfrm>
                  <a:off x="237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9" name="Rectangle 147"/>
                <p:cNvSpPr>
                  <a:spLocks noChangeArrowheads="1"/>
                </p:cNvSpPr>
                <p:nvPr/>
              </p:nvSpPr>
              <p:spPr bwMode="auto">
                <a:xfrm>
                  <a:off x="23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0" name="Rectangle 148"/>
                <p:cNvSpPr>
                  <a:spLocks noChangeArrowheads="1"/>
                </p:cNvSpPr>
                <p:nvPr/>
              </p:nvSpPr>
              <p:spPr bwMode="auto">
                <a:xfrm>
                  <a:off x="240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1" name="Rectangle 149"/>
                <p:cNvSpPr>
                  <a:spLocks noChangeArrowheads="1"/>
                </p:cNvSpPr>
                <p:nvPr/>
              </p:nvSpPr>
              <p:spPr bwMode="auto">
                <a:xfrm>
                  <a:off x="242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2" name="Rectangle 150"/>
                <p:cNvSpPr>
                  <a:spLocks noChangeArrowheads="1"/>
                </p:cNvSpPr>
                <p:nvPr/>
              </p:nvSpPr>
              <p:spPr bwMode="auto">
                <a:xfrm>
                  <a:off x="243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3" name="Rectangle 151"/>
                <p:cNvSpPr>
                  <a:spLocks noChangeArrowheads="1"/>
                </p:cNvSpPr>
                <p:nvPr/>
              </p:nvSpPr>
              <p:spPr bwMode="auto">
                <a:xfrm>
                  <a:off x="24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4" name="Rectangle 152"/>
                <p:cNvSpPr>
                  <a:spLocks noChangeArrowheads="1"/>
                </p:cNvSpPr>
                <p:nvPr/>
              </p:nvSpPr>
              <p:spPr bwMode="auto">
                <a:xfrm>
                  <a:off x="24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5" name="Rectangle 153"/>
                <p:cNvSpPr>
                  <a:spLocks noChangeArrowheads="1"/>
                </p:cNvSpPr>
                <p:nvPr/>
              </p:nvSpPr>
              <p:spPr bwMode="auto">
                <a:xfrm>
                  <a:off x="248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6" name="Rectangle 154"/>
                <p:cNvSpPr>
                  <a:spLocks noChangeArrowheads="1"/>
                </p:cNvSpPr>
                <p:nvPr/>
              </p:nvSpPr>
              <p:spPr bwMode="auto">
                <a:xfrm>
                  <a:off x="250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7" name="Rectangle 155"/>
                <p:cNvSpPr>
                  <a:spLocks noChangeArrowheads="1"/>
                </p:cNvSpPr>
                <p:nvPr/>
              </p:nvSpPr>
              <p:spPr bwMode="auto">
                <a:xfrm>
                  <a:off x="25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8" name="Rectangle 156"/>
                <p:cNvSpPr>
                  <a:spLocks noChangeArrowheads="1"/>
                </p:cNvSpPr>
                <p:nvPr/>
              </p:nvSpPr>
              <p:spPr bwMode="auto">
                <a:xfrm>
                  <a:off x="25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9" name="Rectangle 157"/>
                <p:cNvSpPr>
                  <a:spLocks noChangeArrowheads="1"/>
                </p:cNvSpPr>
                <p:nvPr/>
              </p:nvSpPr>
              <p:spPr bwMode="auto">
                <a:xfrm>
                  <a:off x="25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0" name="Rectangle 158"/>
                <p:cNvSpPr>
                  <a:spLocks noChangeArrowheads="1"/>
                </p:cNvSpPr>
                <p:nvPr/>
              </p:nvSpPr>
              <p:spPr bwMode="auto">
                <a:xfrm>
                  <a:off x="256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1" name="Rectangle 159"/>
                <p:cNvSpPr>
                  <a:spLocks noChangeArrowheads="1"/>
                </p:cNvSpPr>
                <p:nvPr/>
              </p:nvSpPr>
              <p:spPr bwMode="auto">
                <a:xfrm>
                  <a:off x="25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2" name="Rectangle 160"/>
                <p:cNvSpPr>
                  <a:spLocks noChangeArrowheads="1"/>
                </p:cNvSpPr>
                <p:nvPr/>
              </p:nvSpPr>
              <p:spPr bwMode="auto">
                <a:xfrm>
                  <a:off x="25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3" name="Rectangle 161"/>
                <p:cNvSpPr>
                  <a:spLocks noChangeArrowheads="1"/>
                </p:cNvSpPr>
                <p:nvPr/>
              </p:nvSpPr>
              <p:spPr bwMode="auto">
                <a:xfrm>
                  <a:off x="261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4" name="Rectangle 162"/>
                <p:cNvSpPr>
                  <a:spLocks noChangeArrowheads="1"/>
                </p:cNvSpPr>
                <p:nvPr/>
              </p:nvSpPr>
              <p:spPr bwMode="auto">
                <a:xfrm>
                  <a:off x="26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5" name="Rectangle 163"/>
                <p:cNvSpPr>
                  <a:spLocks noChangeArrowheads="1"/>
                </p:cNvSpPr>
                <p:nvPr/>
              </p:nvSpPr>
              <p:spPr bwMode="auto">
                <a:xfrm>
                  <a:off x="264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6" name="Rectangle 164"/>
                <p:cNvSpPr>
                  <a:spLocks noChangeArrowheads="1"/>
                </p:cNvSpPr>
                <p:nvPr/>
              </p:nvSpPr>
              <p:spPr bwMode="auto">
                <a:xfrm>
                  <a:off x="26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7" name="Rectangle 165"/>
                <p:cNvSpPr>
                  <a:spLocks noChangeArrowheads="1"/>
                </p:cNvSpPr>
                <p:nvPr/>
              </p:nvSpPr>
              <p:spPr bwMode="auto">
                <a:xfrm>
                  <a:off x="267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8" name="Rectangle 166"/>
                <p:cNvSpPr>
                  <a:spLocks noChangeArrowheads="1"/>
                </p:cNvSpPr>
                <p:nvPr/>
              </p:nvSpPr>
              <p:spPr bwMode="auto">
                <a:xfrm>
                  <a:off x="26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9" name="Rectangle 167"/>
                <p:cNvSpPr>
                  <a:spLocks noChangeArrowheads="1"/>
                </p:cNvSpPr>
                <p:nvPr/>
              </p:nvSpPr>
              <p:spPr bwMode="auto">
                <a:xfrm>
                  <a:off x="27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0" name="Rectangle 168"/>
                <p:cNvSpPr>
                  <a:spLocks noChangeArrowheads="1"/>
                </p:cNvSpPr>
                <p:nvPr/>
              </p:nvSpPr>
              <p:spPr bwMode="auto">
                <a:xfrm>
                  <a:off x="27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1" name="Rectangle 169"/>
                <p:cNvSpPr>
                  <a:spLocks noChangeArrowheads="1"/>
                </p:cNvSpPr>
                <p:nvPr/>
              </p:nvSpPr>
              <p:spPr bwMode="auto">
                <a:xfrm>
                  <a:off x="273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2" name="Rectangle 170"/>
                <p:cNvSpPr>
                  <a:spLocks noChangeArrowheads="1"/>
                </p:cNvSpPr>
                <p:nvPr/>
              </p:nvSpPr>
              <p:spPr bwMode="auto">
                <a:xfrm>
                  <a:off x="27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3" name="Rectangle 171"/>
                <p:cNvSpPr>
                  <a:spLocks noChangeArrowheads="1"/>
                </p:cNvSpPr>
                <p:nvPr/>
              </p:nvSpPr>
              <p:spPr bwMode="auto">
                <a:xfrm>
                  <a:off x="27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4" name="Rectangle 172"/>
                <p:cNvSpPr>
                  <a:spLocks noChangeArrowheads="1"/>
                </p:cNvSpPr>
                <p:nvPr/>
              </p:nvSpPr>
              <p:spPr bwMode="auto">
                <a:xfrm>
                  <a:off x="278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5" name="Rectangle 173"/>
                <p:cNvSpPr>
                  <a:spLocks noChangeArrowheads="1"/>
                </p:cNvSpPr>
                <p:nvPr/>
              </p:nvSpPr>
              <p:spPr bwMode="auto">
                <a:xfrm>
                  <a:off x="280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6" name="Rectangle 174"/>
                <p:cNvSpPr>
                  <a:spLocks noChangeArrowheads="1"/>
                </p:cNvSpPr>
                <p:nvPr/>
              </p:nvSpPr>
              <p:spPr bwMode="auto">
                <a:xfrm>
                  <a:off x="28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7" name="Rectangle 175"/>
                <p:cNvSpPr>
                  <a:spLocks noChangeArrowheads="1"/>
                </p:cNvSpPr>
                <p:nvPr/>
              </p:nvSpPr>
              <p:spPr bwMode="auto">
                <a:xfrm>
                  <a:off x="28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8" name="Rectangle 176"/>
                <p:cNvSpPr>
                  <a:spLocks noChangeArrowheads="1"/>
                </p:cNvSpPr>
                <p:nvPr/>
              </p:nvSpPr>
              <p:spPr bwMode="auto">
                <a:xfrm>
                  <a:off x="284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9" name="Rectangle 177"/>
                <p:cNvSpPr>
                  <a:spLocks noChangeArrowheads="1"/>
                </p:cNvSpPr>
                <p:nvPr/>
              </p:nvSpPr>
              <p:spPr bwMode="auto">
                <a:xfrm>
                  <a:off x="28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0" name="Rectangle 178"/>
                <p:cNvSpPr>
                  <a:spLocks noChangeArrowheads="1"/>
                </p:cNvSpPr>
                <p:nvPr/>
              </p:nvSpPr>
              <p:spPr bwMode="auto">
                <a:xfrm>
                  <a:off x="28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1" name="Rectangle 179"/>
                <p:cNvSpPr>
                  <a:spLocks noChangeArrowheads="1"/>
                </p:cNvSpPr>
                <p:nvPr/>
              </p:nvSpPr>
              <p:spPr bwMode="auto">
                <a:xfrm>
                  <a:off x="28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2" name="Rectangle 180"/>
                <p:cNvSpPr>
                  <a:spLocks noChangeArrowheads="1"/>
                </p:cNvSpPr>
                <p:nvPr/>
              </p:nvSpPr>
              <p:spPr bwMode="auto">
                <a:xfrm>
                  <a:off x="291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3" name="Rectangle 181"/>
                <p:cNvSpPr>
                  <a:spLocks noChangeArrowheads="1"/>
                </p:cNvSpPr>
                <p:nvPr/>
              </p:nvSpPr>
              <p:spPr bwMode="auto">
                <a:xfrm>
                  <a:off x="29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4" name="Rectangle 182"/>
                <p:cNvSpPr>
                  <a:spLocks noChangeArrowheads="1"/>
                </p:cNvSpPr>
                <p:nvPr/>
              </p:nvSpPr>
              <p:spPr bwMode="auto">
                <a:xfrm>
                  <a:off x="294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5" name="Rectangle 183"/>
                <p:cNvSpPr>
                  <a:spLocks noChangeArrowheads="1"/>
                </p:cNvSpPr>
                <p:nvPr/>
              </p:nvSpPr>
              <p:spPr bwMode="auto">
                <a:xfrm>
                  <a:off x="29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6" name="Rectangle 184"/>
                <p:cNvSpPr>
                  <a:spLocks noChangeArrowheads="1"/>
                </p:cNvSpPr>
                <p:nvPr/>
              </p:nvSpPr>
              <p:spPr bwMode="auto">
                <a:xfrm>
                  <a:off x="297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7" name="Rectangle 185"/>
                <p:cNvSpPr>
                  <a:spLocks noChangeArrowheads="1"/>
                </p:cNvSpPr>
                <p:nvPr/>
              </p:nvSpPr>
              <p:spPr bwMode="auto">
                <a:xfrm>
                  <a:off x="298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8" name="Rectangle 186"/>
                <p:cNvSpPr>
                  <a:spLocks noChangeArrowheads="1"/>
                </p:cNvSpPr>
                <p:nvPr/>
              </p:nvSpPr>
              <p:spPr bwMode="auto">
                <a:xfrm>
                  <a:off x="30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9" name="Rectangle 187"/>
                <p:cNvSpPr>
                  <a:spLocks noChangeArrowheads="1"/>
                </p:cNvSpPr>
                <p:nvPr/>
              </p:nvSpPr>
              <p:spPr bwMode="auto">
                <a:xfrm>
                  <a:off x="30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0" name="Rectangle 188"/>
                <p:cNvSpPr>
                  <a:spLocks noChangeArrowheads="1"/>
                </p:cNvSpPr>
                <p:nvPr/>
              </p:nvSpPr>
              <p:spPr bwMode="auto">
                <a:xfrm>
                  <a:off x="303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1" name="Rectangle 189"/>
                <p:cNvSpPr>
                  <a:spLocks noChangeArrowheads="1"/>
                </p:cNvSpPr>
                <p:nvPr/>
              </p:nvSpPr>
              <p:spPr bwMode="auto">
                <a:xfrm>
                  <a:off x="30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2" name="Rectangle 190"/>
                <p:cNvSpPr>
                  <a:spLocks noChangeArrowheads="1"/>
                </p:cNvSpPr>
                <p:nvPr/>
              </p:nvSpPr>
              <p:spPr bwMode="auto">
                <a:xfrm>
                  <a:off x="30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3" name="Rectangle 191"/>
                <p:cNvSpPr>
                  <a:spLocks noChangeArrowheads="1"/>
                </p:cNvSpPr>
                <p:nvPr/>
              </p:nvSpPr>
              <p:spPr bwMode="auto">
                <a:xfrm>
                  <a:off x="308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4" name="Rectangle 192"/>
                <p:cNvSpPr>
                  <a:spLocks noChangeArrowheads="1"/>
                </p:cNvSpPr>
                <p:nvPr/>
              </p:nvSpPr>
              <p:spPr bwMode="auto">
                <a:xfrm>
                  <a:off x="309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5" name="Rectangle 193"/>
                <p:cNvSpPr>
                  <a:spLocks noChangeArrowheads="1"/>
                </p:cNvSpPr>
                <p:nvPr/>
              </p:nvSpPr>
              <p:spPr bwMode="auto">
                <a:xfrm>
                  <a:off x="31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6" name="Rectangle 194"/>
                <p:cNvSpPr>
                  <a:spLocks noChangeArrowheads="1"/>
                </p:cNvSpPr>
                <p:nvPr/>
              </p:nvSpPr>
              <p:spPr bwMode="auto">
                <a:xfrm>
                  <a:off x="31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7" name="Rectangle 195"/>
                <p:cNvSpPr>
                  <a:spLocks noChangeArrowheads="1"/>
                </p:cNvSpPr>
                <p:nvPr/>
              </p:nvSpPr>
              <p:spPr bwMode="auto">
                <a:xfrm>
                  <a:off x="314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8" name="Rectangle 196"/>
                <p:cNvSpPr>
                  <a:spLocks noChangeArrowheads="1"/>
                </p:cNvSpPr>
                <p:nvPr/>
              </p:nvSpPr>
              <p:spPr bwMode="auto">
                <a:xfrm>
                  <a:off x="31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9" name="Rectangle 197"/>
                <p:cNvSpPr>
                  <a:spLocks noChangeArrowheads="1"/>
                </p:cNvSpPr>
                <p:nvPr/>
              </p:nvSpPr>
              <p:spPr bwMode="auto">
                <a:xfrm>
                  <a:off x="31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0" name="Rectangle 198"/>
                <p:cNvSpPr>
                  <a:spLocks noChangeArrowheads="1"/>
                </p:cNvSpPr>
                <p:nvPr/>
              </p:nvSpPr>
              <p:spPr bwMode="auto">
                <a:xfrm>
                  <a:off x="31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1" name="Rectangle 199"/>
                <p:cNvSpPr>
                  <a:spLocks noChangeArrowheads="1"/>
                </p:cNvSpPr>
                <p:nvPr/>
              </p:nvSpPr>
              <p:spPr bwMode="auto">
                <a:xfrm>
                  <a:off x="320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2" name="Rectangle 200"/>
                <p:cNvSpPr>
                  <a:spLocks noChangeArrowheads="1"/>
                </p:cNvSpPr>
                <p:nvPr/>
              </p:nvSpPr>
              <p:spPr bwMode="auto">
                <a:xfrm>
                  <a:off x="32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3" name="Rectangle 201"/>
                <p:cNvSpPr>
                  <a:spLocks noChangeArrowheads="1"/>
                </p:cNvSpPr>
                <p:nvPr/>
              </p:nvSpPr>
              <p:spPr bwMode="auto">
                <a:xfrm>
                  <a:off x="324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4" name="Rectangle 202"/>
                <p:cNvSpPr>
                  <a:spLocks noChangeArrowheads="1"/>
                </p:cNvSpPr>
                <p:nvPr/>
              </p:nvSpPr>
              <p:spPr bwMode="auto">
                <a:xfrm>
                  <a:off x="32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5" name="Rectangle 203"/>
                <p:cNvSpPr>
                  <a:spLocks noChangeArrowheads="1"/>
                </p:cNvSpPr>
                <p:nvPr/>
              </p:nvSpPr>
              <p:spPr bwMode="auto">
                <a:xfrm>
                  <a:off x="327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6" name="Rectangle 204"/>
                <p:cNvSpPr>
                  <a:spLocks noChangeArrowheads="1"/>
                </p:cNvSpPr>
                <p:nvPr/>
              </p:nvSpPr>
              <p:spPr bwMode="auto">
                <a:xfrm>
                  <a:off x="328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7" name="Rectangle 205"/>
                <p:cNvSpPr>
                  <a:spLocks noChangeArrowheads="1"/>
                </p:cNvSpPr>
                <p:nvPr/>
              </p:nvSpPr>
              <p:spPr bwMode="auto">
                <a:xfrm>
                  <a:off x="33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8" name="Rectangle 206"/>
                <p:cNvSpPr>
                  <a:spLocks noChangeArrowheads="1"/>
                </p:cNvSpPr>
                <p:nvPr/>
              </p:nvSpPr>
              <p:spPr bwMode="auto">
                <a:xfrm>
                  <a:off x="331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639" name="Rectangle 207"/>
              <p:cNvSpPr>
                <a:spLocks noChangeArrowheads="1"/>
              </p:cNvSpPr>
              <p:nvPr/>
            </p:nvSpPr>
            <p:spPr bwMode="auto">
              <a:xfrm>
                <a:off x="33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0" name="Rectangle 208"/>
              <p:cNvSpPr>
                <a:spLocks noChangeArrowheads="1"/>
              </p:cNvSpPr>
              <p:nvPr/>
            </p:nvSpPr>
            <p:spPr bwMode="auto">
              <a:xfrm>
                <a:off x="33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1" name="Rectangle 209"/>
              <p:cNvSpPr>
                <a:spLocks noChangeArrowheads="1"/>
              </p:cNvSpPr>
              <p:nvPr/>
            </p:nvSpPr>
            <p:spPr bwMode="auto">
              <a:xfrm>
                <a:off x="33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2" name="Rectangle 210"/>
              <p:cNvSpPr>
                <a:spLocks noChangeArrowheads="1"/>
              </p:cNvSpPr>
              <p:nvPr/>
            </p:nvSpPr>
            <p:spPr bwMode="auto">
              <a:xfrm>
                <a:off x="338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3" name="Rectangle 211"/>
              <p:cNvSpPr>
                <a:spLocks noChangeArrowheads="1"/>
              </p:cNvSpPr>
              <p:nvPr/>
            </p:nvSpPr>
            <p:spPr bwMode="auto">
              <a:xfrm>
                <a:off x="33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4" name="Rectangle 212"/>
              <p:cNvSpPr>
                <a:spLocks noChangeArrowheads="1"/>
              </p:cNvSpPr>
              <p:nvPr/>
            </p:nvSpPr>
            <p:spPr bwMode="auto">
              <a:xfrm>
                <a:off x="34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5" name="Rectangle 213"/>
              <p:cNvSpPr>
                <a:spLocks noChangeArrowheads="1"/>
              </p:cNvSpPr>
              <p:nvPr/>
            </p:nvSpPr>
            <p:spPr bwMode="auto">
              <a:xfrm>
                <a:off x="34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6" name="Rectangle 214"/>
              <p:cNvSpPr>
                <a:spLocks noChangeArrowheads="1"/>
              </p:cNvSpPr>
              <p:nvPr/>
            </p:nvSpPr>
            <p:spPr bwMode="auto">
              <a:xfrm>
                <a:off x="344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7" name="Rectangle 215"/>
              <p:cNvSpPr>
                <a:spLocks noChangeArrowheads="1"/>
              </p:cNvSpPr>
              <p:nvPr/>
            </p:nvSpPr>
            <p:spPr bwMode="auto">
              <a:xfrm>
                <a:off x="34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8" name="Rectangle 216"/>
              <p:cNvSpPr>
                <a:spLocks noChangeArrowheads="1"/>
              </p:cNvSpPr>
              <p:nvPr/>
            </p:nvSpPr>
            <p:spPr bwMode="auto">
              <a:xfrm>
                <a:off x="34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9" name="Rectangle 217"/>
              <p:cNvSpPr>
                <a:spLocks noChangeArrowheads="1"/>
              </p:cNvSpPr>
              <p:nvPr/>
            </p:nvSpPr>
            <p:spPr bwMode="auto">
              <a:xfrm>
                <a:off x="34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0" name="Rectangle 218"/>
              <p:cNvSpPr>
                <a:spLocks noChangeArrowheads="1"/>
              </p:cNvSpPr>
              <p:nvPr/>
            </p:nvSpPr>
            <p:spPr bwMode="auto">
              <a:xfrm>
                <a:off x="350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1" name="Rectangle 219"/>
              <p:cNvSpPr>
                <a:spLocks noChangeArrowheads="1"/>
              </p:cNvSpPr>
              <p:nvPr/>
            </p:nvSpPr>
            <p:spPr bwMode="auto">
              <a:xfrm>
                <a:off x="352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2" name="Rectangle 220"/>
              <p:cNvSpPr>
                <a:spLocks noChangeArrowheads="1"/>
              </p:cNvSpPr>
              <p:nvPr/>
            </p:nvSpPr>
            <p:spPr bwMode="auto">
              <a:xfrm>
                <a:off x="35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3" name="Rectangle 221"/>
              <p:cNvSpPr>
                <a:spLocks noChangeArrowheads="1"/>
              </p:cNvSpPr>
              <p:nvPr/>
            </p:nvSpPr>
            <p:spPr bwMode="auto">
              <a:xfrm>
                <a:off x="355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4" name="Rectangle 222"/>
              <p:cNvSpPr>
                <a:spLocks noChangeArrowheads="1"/>
              </p:cNvSpPr>
              <p:nvPr/>
            </p:nvSpPr>
            <p:spPr bwMode="auto">
              <a:xfrm>
                <a:off x="35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5" name="Rectangle 223"/>
              <p:cNvSpPr>
                <a:spLocks noChangeArrowheads="1"/>
              </p:cNvSpPr>
              <p:nvPr/>
            </p:nvSpPr>
            <p:spPr bwMode="auto">
              <a:xfrm>
                <a:off x="35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6" name="Rectangle 224"/>
              <p:cNvSpPr>
                <a:spLocks noChangeArrowheads="1"/>
              </p:cNvSpPr>
              <p:nvPr/>
            </p:nvSpPr>
            <p:spPr bwMode="auto">
              <a:xfrm>
                <a:off x="36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7" name="Rectangle 225"/>
              <p:cNvSpPr>
                <a:spLocks noChangeArrowheads="1"/>
              </p:cNvSpPr>
              <p:nvPr/>
            </p:nvSpPr>
            <p:spPr bwMode="auto">
              <a:xfrm>
                <a:off x="361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8" name="Rectangle 226"/>
              <p:cNvSpPr>
                <a:spLocks noChangeArrowheads="1"/>
              </p:cNvSpPr>
              <p:nvPr/>
            </p:nvSpPr>
            <p:spPr bwMode="auto">
              <a:xfrm>
                <a:off x="36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9" name="Rectangle 227"/>
              <p:cNvSpPr>
                <a:spLocks noChangeArrowheads="1"/>
              </p:cNvSpPr>
              <p:nvPr/>
            </p:nvSpPr>
            <p:spPr bwMode="auto">
              <a:xfrm>
                <a:off x="36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0" name="Rectangle 228"/>
              <p:cNvSpPr>
                <a:spLocks noChangeArrowheads="1"/>
              </p:cNvSpPr>
              <p:nvPr/>
            </p:nvSpPr>
            <p:spPr bwMode="auto">
              <a:xfrm>
                <a:off x="366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1" name="Rectangle 229"/>
              <p:cNvSpPr>
                <a:spLocks noChangeArrowheads="1"/>
              </p:cNvSpPr>
              <p:nvPr/>
            </p:nvSpPr>
            <p:spPr bwMode="auto">
              <a:xfrm>
                <a:off x="368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2" name="Rectangle 230"/>
              <p:cNvSpPr>
                <a:spLocks noChangeArrowheads="1"/>
              </p:cNvSpPr>
              <p:nvPr/>
            </p:nvSpPr>
            <p:spPr bwMode="auto">
              <a:xfrm>
                <a:off x="36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3" name="Rectangle 231"/>
              <p:cNvSpPr>
                <a:spLocks noChangeArrowheads="1"/>
              </p:cNvSpPr>
              <p:nvPr/>
            </p:nvSpPr>
            <p:spPr bwMode="auto">
              <a:xfrm>
                <a:off x="37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4" name="Rectangle 232"/>
              <p:cNvSpPr>
                <a:spLocks noChangeArrowheads="1"/>
              </p:cNvSpPr>
              <p:nvPr/>
            </p:nvSpPr>
            <p:spPr bwMode="auto">
              <a:xfrm>
                <a:off x="37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5" name="Rectangle 233"/>
              <p:cNvSpPr>
                <a:spLocks noChangeArrowheads="1"/>
              </p:cNvSpPr>
              <p:nvPr/>
            </p:nvSpPr>
            <p:spPr bwMode="auto">
              <a:xfrm>
                <a:off x="374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6" name="Rectangle 234"/>
              <p:cNvSpPr>
                <a:spLocks noChangeArrowheads="1"/>
              </p:cNvSpPr>
              <p:nvPr/>
            </p:nvSpPr>
            <p:spPr bwMode="auto">
              <a:xfrm>
                <a:off x="37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7" name="Rectangle 235"/>
              <p:cNvSpPr>
                <a:spLocks noChangeArrowheads="1"/>
              </p:cNvSpPr>
              <p:nvPr/>
            </p:nvSpPr>
            <p:spPr bwMode="auto">
              <a:xfrm>
                <a:off x="37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8" name="Rectangle 236"/>
              <p:cNvSpPr>
                <a:spLocks noChangeArrowheads="1"/>
              </p:cNvSpPr>
              <p:nvPr/>
            </p:nvSpPr>
            <p:spPr bwMode="auto">
              <a:xfrm>
                <a:off x="379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9" name="Rectangle 237"/>
              <p:cNvSpPr>
                <a:spLocks noChangeArrowheads="1"/>
              </p:cNvSpPr>
              <p:nvPr/>
            </p:nvSpPr>
            <p:spPr bwMode="auto">
              <a:xfrm>
                <a:off x="38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0" name="Rectangle 238"/>
              <p:cNvSpPr>
                <a:spLocks noChangeArrowheads="1"/>
              </p:cNvSpPr>
              <p:nvPr/>
            </p:nvSpPr>
            <p:spPr bwMode="auto">
              <a:xfrm>
                <a:off x="382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1" name="Rectangle 239"/>
              <p:cNvSpPr>
                <a:spLocks noChangeArrowheads="1"/>
              </p:cNvSpPr>
              <p:nvPr/>
            </p:nvSpPr>
            <p:spPr bwMode="auto">
              <a:xfrm>
                <a:off x="38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2" name="Rectangle 240"/>
              <p:cNvSpPr>
                <a:spLocks noChangeArrowheads="1"/>
              </p:cNvSpPr>
              <p:nvPr/>
            </p:nvSpPr>
            <p:spPr bwMode="auto">
              <a:xfrm>
                <a:off x="385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3" name="Rectangle 241"/>
              <p:cNvSpPr>
                <a:spLocks noChangeArrowheads="1"/>
              </p:cNvSpPr>
              <p:nvPr/>
            </p:nvSpPr>
            <p:spPr bwMode="auto">
              <a:xfrm>
                <a:off x="38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4" name="Rectangle 242"/>
              <p:cNvSpPr>
                <a:spLocks noChangeArrowheads="1"/>
              </p:cNvSpPr>
              <p:nvPr/>
            </p:nvSpPr>
            <p:spPr bwMode="auto">
              <a:xfrm>
                <a:off x="38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5" name="Rectangle 243"/>
              <p:cNvSpPr>
                <a:spLocks noChangeArrowheads="1"/>
              </p:cNvSpPr>
              <p:nvPr/>
            </p:nvSpPr>
            <p:spPr bwMode="auto">
              <a:xfrm>
                <a:off x="39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6" name="Rectangle 244"/>
              <p:cNvSpPr>
                <a:spLocks noChangeArrowheads="1"/>
              </p:cNvSpPr>
              <p:nvPr/>
            </p:nvSpPr>
            <p:spPr bwMode="auto">
              <a:xfrm>
                <a:off x="391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7" name="Rectangle 245"/>
              <p:cNvSpPr>
                <a:spLocks noChangeArrowheads="1"/>
              </p:cNvSpPr>
              <p:nvPr/>
            </p:nvSpPr>
            <p:spPr bwMode="auto">
              <a:xfrm>
                <a:off x="39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8" name="Rectangle 246"/>
              <p:cNvSpPr>
                <a:spLocks noChangeArrowheads="1"/>
              </p:cNvSpPr>
              <p:nvPr/>
            </p:nvSpPr>
            <p:spPr bwMode="auto">
              <a:xfrm>
                <a:off x="39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9" name="Rectangle 247"/>
              <p:cNvSpPr>
                <a:spLocks noChangeArrowheads="1"/>
              </p:cNvSpPr>
              <p:nvPr/>
            </p:nvSpPr>
            <p:spPr bwMode="auto">
              <a:xfrm>
                <a:off x="396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0" name="Rectangle 248"/>
              <p:cNvSpPr>
                <a:spLocks noChangeArrowheads="1"/>
              </p:cNvSpPr>
              <p:nvPr/>
            </p:nvSpPr>
            <p:spPr bwMode="auto">
              <a:xfrm>
                <a:off x="398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1" name="Rectangle 249"/>
              <p:cNvSpPr>
                <a:spLocks noChangeArrowheads="1"/>
              </p:cNvSpPr>
              <p:nvPr/>
            </p:nvSpPr>
            <p:spPr bwMode="auto">
              <a:xfrm>
                <a:off x="399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2" name="Rectangle 250"/>
              <p:cNvSpPr>
                <a:spLocks noChangeArrowheads="1"/>
              </p:cNvSpPr>
              <p:nvPr/>
            </p:nvSpPr>
            <p:spPr bwMode="auto">
              <a:xfrm>
                <a:off x="40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3" name="Rectangle 251"/>
              <p:cNvSpPr>
                <a:spLocks noChangeArrowheads="1"/>
              </p:cNvSpPr>
              <p:nvPr/>
            </p:nvSpPr>
            <p:spPr bwMode="auto">
              <a:xfrm>
                <a:off x="402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4" name="Rectangle 252"/>
              <p:cNvSpPr>
                <a:spLocks noChangeArrowheads="1"/>
              </p:cNvSpPr>
              <p:nvPr/>
            </p:nvSpPr>
            <p:spPr bwMode="auto">
              <a:xfrm>
                <a:off x="40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5" name="Rectangle 253"/>
              <p:cNvSpPr>
                <a:spLocks noChangeArrowheads="1"/>
              </p:cNvSpPr>
              <p:nvPr/>
            </p:nvSpPr>
            <p:spPr bwMode="auto">
              <a:xfrm>
                <a:off x="405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6" name="Rectangle 254"/>
              <p:cNvSpPr>
                <a:spLocks noChangeArrowheads="1"/>
              </p:cNvSpPr>
              <p:nvPr/>
            </p:nvSpPr>
            <p:spPr bwMode="auto">
              <a:xfrm>
                <a:off x="40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7" name="Rectangle 255"/>
              <p:cNvSpPr>
                <a:spLocks noChangeArrowheads="1"/>
              </p:cNvSpPr>
              <p:nvPr/>
            </p:nvSpPr>
            <p:spPr bwMode="auto">
              <a:xfrm>
                <a:off x="409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8" name="Rectangle 256"/>
              <p:cNvSpPr>
                <a:spLocks noChangeArrowheads="1"/>
              </p:cNvSpPr>
              <p:nvPr/>
            </p:nvSpPr>
            <p:spPr bwMode="auto">
              <a:xfrm>
                <a:off x="41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9" name="Rectangle 257"/>
              <p:cNvSpPr>
                <a:spLocks noChangeArrowheads="1"/>
              </p:cNvSpPr>
              <p:nvPr/>
            </p:nvSpPr>
            <p:spPr bwMode="auto">
              <a:xfrm>
                <a:off x="412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0" name="Rectangle 258"/>
              <p:cNvSpPr>
                <a:spLocks noChangeArrowheads="1"/>
              </p:cNvSpPr>
              <p:nvPr/>
            </p:nvSpPr>
            <p:spPr bwMode="auto">
              <a:xfrm>
                <a:off x="41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1" name="Rectangle 259"/>
              <p:cNvSpPr>
                <a:spLocks noChangeArrowheads="1"/>
              </p:cNvSpPr>
              <p:nvPr/>
            </p:nvSpPr>
            <p:spPr bwMode="auto">
              <a:xfrm>
                <a:off x="415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2" name="Rectangle 260"/>
              <p:cNvSpPr>
                <a:spLocks noChangeArrowheads="1"/>
              </p:cNvSpPr>
              <p:nvPr/>
            </p:nvSpPr>
            <p:spPr bwMode="auto">
              <a:xfrm>
                <a:off x="416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3" name="Rectangle 261"/>
              <p:cNvSpPr>
                <a:spLocks noChangeArrowheads="1"/>
              </p:cNvSpPr>
              <p:nvPr/>
            </p:nvSpPr>
            <p:spPr bwMode="auto">
              <a:xfrm>
                <a:off x="418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4" name="Rectangle 262"/>
              <p:cNvSpPr>
                <a:spLocks noChangeArrowheads="1"/>
              </p:cNvSpPr>
              <p:nvPr/>
            </p:nvSpPr>
            <p:spPr bwMode="auto">
              <a:xfrm>
                <a:off x="42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5" name="Rectangle 263"/>
              <p:cNvSpPr>
                <a:spLocks noChangeArrowheads="1"/>
              </p:cNvSpPr>
              <p:nvPr/>
            </p:nvSpPr>
            <p:spPr bwMode="auto">
              <a:xfrm>
                <a:off x="421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6" name="Rectangle 264"/>
              <p:cNvSpPr>
                <a:spLocks noChangeArrowheads="1"/>
              </p:cNvSpPr>
              <p:nvPr/>
            </p:nvSpPr>
            <p:spPr bwMode="auto">
              <a:xfrm>
                <a:off x="423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7" name="Rectangle 265"/>
              <p:cNvSpPr>
                <a:spLocks noChangeArrowheads="1"/>
              </p:cNvSpPr>
              <p:nvPr/>
            </p:nvSpPr>
            <p:spPr bwMode="auto">
              <a:xfrm>
                <a:off x="424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8" name="Rectangle 266"/>
              <p:cNvSpPr>
                <a:spLocks noChangeArrowheads="1"/>
              </p:cNvSpPr>
              <p:nvPr/>
            </p:nvSpPr>
            <p:spPr bwMode="auto">
              <a:xfrm>
                <a:off x="42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9" name="Rectangle 267"/>
              <p:cNvSpPr>
                <a:spLocks noChangeArrowheads="1"/>
              </p:cNvSpPr>
              <p:nvPr/>
            </p:nvSpPr>
            <p:spPr bwMode="auto">
              <a:xfrm>
                <a:off x="427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0" name="Rectangle 268"/>
              <p:cNvSpPr>
                <a:spLocks noChangeArrowheads="1"/>
              </p:cNvSpPr>
              <p:nvPr/>
            </p:nvSpPr>
            <p:spPr bwMode="auto">
              <a:xfrm>
                <a:off x="42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1" name="Rectangle 269"/>
              <p:cNvSpPr>
                <a:spLocks noChangeArrowheads="1"/>
              </p:cNvSpPr>
              <p:nvPr/>
            </p:nvSpPr>
            <p:spPr bwMode="auto">
              <a:xfrm>
                <a:off x="43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2" name="Rectangle 270"/>
              <p:cNvSpPr>
                <a:spLocks noChangeArrowheads="1"/>
              </p:cNvSpPr>
              <p:nvPr/>
            </p:nvSpPr>
            <p:spPr bwMode="auto">
              <a:xfrm>
                <a:off x="432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3" name="Rectangle 271"/>
              <p:cNvSpPr>
                <a:spLocks noChangeArrowheads="1"/>
              </p:cNvSpPr>
              <p:nvPr/>
            </p:nvSpPr>
            <p:spPr bwMode="auto">
              <a:xfrm>
                <a:off x="43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4" name="Rectangle 272"/>
              <p:cNvSpPr>
                <a:spLocks noChangeArrowheads="1"/>
              </p:cNvSpPr>
              <p:nvPr/>
            </p:nvSpPr>
            <p:spPr bwMode="auto">
              <a:xfrm>
                <a:off x="43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5" name="Rectangle 273"/>
              <p:cNvSpPr>
                <a:spLocks noChangeArrowheads="1"/>
              </p:cNvSpPr>
              <p:nvPr/>
            </p:nvSpPr>
            <p:spPr bwMode="auto">
              <a:xfrm>
                <a:off x="43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6" name="Rectangle 274"/>
              <p:cNvSpPr>
                <a:spLocks noChangeArrowheads="1"/>
              </p:cNvSpPr>
              <p:nvPr/>
            </p:nvSpPr>
            <p:spPr bwMode="auto">
              <a:xfrm>
                <a:off x="438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7" name="Rectangle 275"/>
              <p:cNvSpPr>
                <a:spLocks noChangeArrowheads="1"/>
              </p:cNvSpPr>
              <p:nvPr/>
            </p:nvSpPr>
            <p:spPr bwMode="auto">
              <a:xfrm>
                <a:off x="44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8" name="Rectangle 276"/>
              <p:cNvSpPr>
                <a:spLocks noChangeArrowheads="1"/>
              </p:cNvSpPr>
              <p:nvPr/>
            </p:nvSpPr>
            <p:spPr bwMode="auto">
              <a:xfrm>
                <a:off x="442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9" name="Rectangle 277"/>
              <p:cNvSpPr>
                <a:spLocks noChangeArrowheads="1"/>
              </p:cNvSpPr>
              <p:nvPr/>
            </p:nvSpPr>
            <p:spPr bwMode="auto">
              <a:xfrm>
                <a:off x="44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0" name="Rectangle 278"/>
              <p:cNvSpPr>
                <a:spLocks noChangeArrowheads="1"/>
              </p:cNvSpPr>
              <p:nvPr/>
            </p:nvSpPr>
            <p:spPr bwMode="auto">
              <a:xfrm>
                <a:off x="44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1" name="Rectangle 279"/>
              <p:cNvSpPr>
                <a:spLocks noChangeArrowheads="1"/>
              </p:cNvSpPr>
              <p:nvPr/>
            </p:nvSpPr>
            <p:spPr bwMode="auto">
              <a:xfrm>
                <a:off x="44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2" name="Rectangle 280"/>
              <p:cNvSpPr>
                <a:spLocks noChangeArrowheads="1"/>
              </p:cNvSpPr>
              <p:nvPr/>
            </p:nvSpPr>
            <p:spPr bwMode="auto">
              <a:xfrm>
                <a:off x="44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3" name="Rectangle 281"/>
              <p:cNvSpPr>
                <a:spLocks noChangeArrowheads="1"/>
              </p:cNvSpPr>
              <p:nvPr/>
            </p:nvSpPr>
            <p:spPr bwMode="auto">
              <a:xfrm>
                <a:off x="449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4" name="Rectangle 282"/>
              <p:cNvSpPr>
                <a:spLocks noChangeArrowheads="1"/>
              </p:cNvSpPr>
              <p:nvPr/>
            </p:nvSpPr>
            <p:spPr bwMode="auto">
              <a:xfrm>
                <a:off x="45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5" name="Rectangle 283"/>
              <p:cNvSpPr>
                <a:spLocks noChangeArrowheads="1"/>
              </p:cNvSpPr>
              <p:nvPr/>
            </p:nvSpPr>
            <p:spPr bwMode="auto">
              <a:xfrm>
                <a:off x="45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6" name="Rectangle 284"/>
              <p:cNvSpPr>
                <a:spLocks noChangeArrowheads="1"/>
              </p:cNvSpPr>
              <p:nvPr/>
            </p:nvSpPr>
            <p:spPr bwMode="auto">
              <a:xfrm>
                <a:off x="45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7" name="Rectangle 285"/>
              <p:cNvSpPr>
                <a:spLocks noChangeArrowheads="1"/>
              </p:cNvSpPr>
              <p:nvPr/>
            </p:nvSpPr>
            <p:spPr bwMode="auto">
              <a:xfrm>
                <a:off x="456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8" name="Rectangle 286"/>
              <p:cNvSpPr>
                <a:spLocks noChangeArrowheads="1"/>
              </p:cNvSpPr>
              <p:nvPr/>
            </p:nvSpPr>
            <p:spPr bwMode="auto">
              <a:xfrm>
                <a:off x="45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9" name="Rectangle 287"/>
              <p:cNvSpPr>
                <a:spLocks noChangeArrowheads="1"/>
              </p:cNvSpPr>
              <p:nvPr/>
            </p:nvSpPr>
            <p:spPr bwMode="auto">
              <a:xfrm>
                <a:off x="45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0" name="Rectangle 288"/>
              <p:cNvSpPr>
                <a:spLocks noChangeArrowheads="1"/>
              </p:cNvSpPr>
              <p:nvPr/>
            </p:nvSpPr>
            <p:spPr bwMode="auto">
              <a:xfrm>
                <a:off x="46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1" name="Rectangle 289"/>
              <p:cNvSpPr>
                <a:spLocks noChangeArrowheads="1"/>
              </p:cNvSpPr>
              <p:nvPr/>
            </p:nvSpPr>
            <p:spPr bwMode="auto">
              <a:xfrm>
                <a:off x="462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2" name="Rectangle 290"/>
              <p:cNvSpPr>
                <a:spLocks noChangeArrowheads="1"/>
              </p:cNvSpPr>
              <p:nvPr/>
            </p:nvSpPr>
            <p:spPr bwMode="auto">
              <a:xfrm>
                <a:off x="464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3" name="Rectangle 291"/>
              <p:cNvSpPr>
                <a:spLocks noChangeArrowheads="1"/>
              </p:cNvSpPr>
              <p:nvPr/>
            </p:nvSpPr>
            <p:spPr bwMode="auto">
              <a:xfrm>
                <a:off x="46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4" name="Rectangle 292"/>
              <p:cNvSpPr>
                <a:spLocks noChangeArrowheads="1"/>
              </p:cNvSpPr>
              <p:nvPr/>
            </p:nvSpPr>
            <p:spPr bwMode="auto">
              <a:xfrm>
                <a:off x="46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5" name="Rectangle 293"/>
              <p:cNvSpPr>
                <a:spLocks noChangeArrowheads="1"/>
              </p:cNvSpPr>
              <p:nvPr/>
            </p:nvSpPr>
            <p:spPr bwMode="auto">
              <a:xfrm>
                <a:off x="46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6" name="Rectangle 294"/>
              <p:cNvSpPr>
                <a:spLocks noChangeArrowheads="1"/>
              </p:cNvSpPr>
              <p:nvPr/>
            </p:nvSpPr>
            <p:spPr bwMode="auto">
              <a:xfrm>
                <a:off x="47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7" name="Rectangle 295"/>
              <p:cNvSpPr>
                <a:spLocks noChangeArrowheads="1"/>
              </p:cNvSpPr>
              <p:nvPr/>
            </p:nvSpPr>
            <p:spPr bwMode="auto">
              <a:xfrm>
                <a:off x="471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8" name="Rectangle 296"/>
              <p:cNvSpPr>
                <a:spLocks noChangeArrowheads="1"/>
              </p:cNvSpPr>
              <p:nvPr/>
            </p:nvSpPr>
            <p:spPr bwMode="auto">
              <a:xfrm>
                <a:off x="473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9" name="Rectangle 297"/>
              <p:cNvSpPr>
                <a:spLocks noChangeArrowheads="1"/>
              </p:cNvSpPr>
              <p:nvPr/>
            </p:nvSpPr>
            <p:spPr bwMode="auto">
              <a:xfrm>
                <a:off x="47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0" name="Rectangle 298"/>
              <p:cNvSpPr>
                <a:spLocks noChangeArrowheads="1"/>
              </p:cNvSpPr>
              <p:nvPr/>
            </p:nvSpPr>
            <p:spPr bwMode="auto">
              <a:xfrm>
                <a:off x="47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1" name="Rectangle 299"/>
              <p:cNvSpPr>
                <a:spLocks noChangeArrowheads="1"/>
              </p:cNvSpPr>
              <p:nvPr/>
            </p:nvSpPr>
            <p:spPr bwMode="auto">
              <a:xfrm>
                <a:off x="47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2" name="Rectangle 300"/>
              <p:cNvSpPr>
                <a:spLocks noChangeArrowheads="1"/>
              </p:cNvSpPr>
              <p:nvPr/>
            </p:nvSpPr>
            <p:spPr bwMode="auto">
              <a:xfrm>
                <a:off x="479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3" name="Rectangle 301"/>
              <p:cNvSpPr>
                <a:spLocks noChangeArrowheads="1"/>
              </p:cNvSpPr>
              <p:nvPr/>
            </p:nvSpPr>
            <p:spPr bwMode="auto">
              <a:xfrm>
                <a:off x="48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4" name="Rectangle 302"/>
              <p:cNvSpPr>
                <a:spLocks noChangeArrowheads="1"/>
              </p:cNvSpPr>
              <p:nvPr/>
            </p:nvSpPr>
            <p:spPr bwMode="auto">
              <a:xfrm>
                <a:off x="48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5" name="Rectangle 303"/>
              <p:cNvSpPr>
                <a:spLocks noChangeArrowheads="1"/>
              </p:cNvSpPr>
              <p:nvPr/>
            </p:nvSpPr>
            <p:spPr bwMode="auto">
              <a:xfrm>
                <a:off x="48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6" name="Rectangle 304"/>
              <p:cNvSpPr>
                <a:spLocks noChangeArrowheads="1"/>
              </p:cNvSpPr>
              <p:nvPr/>
            </p:nvSpPr>
            <p:spPr bwMode="auto">
              <a:xfrm>
                <a:off x="486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7" name="Rectangle 305"/>
              <p:cNvSpPr>
                <a:spLocks noChangeArrowheads="1"/>
              </p:cNvSpPr>
              <p:nvPr/>
            </p:nvSpPr>
            <p:spPr bwMode="auto">
              <a:xfrm>
                <a:off x="48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8" name="Rectangle 306"/>
              <p:cNvSpPr>
                <a:spLocks noChangeArrowheads="1"/>
              </p:cNvSpPr>
              <p:nvPr/>
            </p:nvSpPr>
            <p:spPr bwMode="auto">
              <a:xfrm>
                <a:off x="48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9" name="Rectangle 307"/>
              <p:cNvSpPr>
                <a:spLocks noChangeArrowheads="1"/>
              </p:cNvSpPr>
              <p:nvPr/>
            </p:nvSpPr>
            <p:spPr bwMode="auto">
              <a:xfrm>
                <a:off x="49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0" name="Rectangle 308"/>
              <p:cNvSpPr>
                <a:spLocks noChangeArrowheads="1"/>
              </p:cNvSpPr>
              <p:nvPr/>
            </p:nvSpPr>
            <p:spPr bwMode="auto">
              <a:xfrm>
                <a:off x="49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1" name="Rectangle 309"/>
              <p:cNvSpPr>
                <a:spLocks noChangeArrowheads="1"/>
              </p:cNvSpPr>
              <p:nvPr/>
            </p:nvSpPr>
            <p:spPr bwMode="auto">
              <a:xfrm>
                <a:off x="49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2" name="Rectangle 310"/>
              <p:cNvSpPr>
                <a:spLocks noChangeArrowheads="1"/>
              </p:cNvSpPr>
              <p:nvPr/>
            </p:nvSpPr>
            <p:spPr bwMode="auto">
              <a:xfrm>
                <a:off x="49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3" name="Rectangle 311"/>
              <p:cNvSpPr>
                <a:spLocks noChangeArrowheads="1"/>
              </p:cNvSpPr>
              <p:nvPr/>
            </p:nvSpPr>
            <p:spPr bwMode="auto">
              <a:xfrm>
                <a:off x="497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4" name="Rectangle 312"/>
              <p:cNvSpPr>
                <a:spLocks noChangeArrowheads="1"/>
              </p:cNvSpPr>
              <p:nvPr/>
            </p:nvSpPr>
            <p:spPr bwMode="auto">
              <a:xfrm>
                <a:off x="49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5" name="Rectangle 313"/>
              <p:cNvSpPr>
                <a:spLocks noChangeArrowheads="1"/>
              </p:cNvSpPr>
              <p:nvPr/>
            </p:nvSpPr>
            <p:spPr bwMode="auto">
              <a:xfrm>
                <a:off x="500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6" name="Rectangle 314"/>
              <p:cNvSpPr>
                <a:spLocks noChangeArrowheads="1"/>
              </p:cNvSpPr>
              <p:nvPr/>
            </p:nvSpPr>
            <p:spPr bwMode="auto">
              <a:xfrm>
                <a:off x="50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7" name="Rectangle 315"/>
              <p:cNvSpPr>
                <a:spLocks noChangeArrowheads="1"/>
              </p:cNvSpPr>
              <p:nvPr/>
            </p:nvSpPr>
            <p:spPr bwMode="auto">
              <a:xfrm>
                <a:off x="503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8" name="Rectangle 316"/>
              <p:cNvSpPr>
                <a:spLocks noChangeArrowheads="1"/>
              </p:cNvSpPr>
              <p:nvPr/>
            </p:nvSpPr>
            <p:spPr bwMode="auto">
              <a:xfrm>
                <a:off x="50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9" name="Rectangle 317"/>
              <p:cNvSpPr>
                <a:spLocks noChangeArrowheads="1"/>
              </p:cNvSpPr>
              <p:nvPr/>
            </p:nvSpPr>
            <p:spPr bwMode="auto">
              <a:xfrm>
                <a:off x="50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0" name="Rectangle 318"/>
              <p:cNvSpPr>
                <a:spLocks noChangeArrowheads="1"/>
              </p:cNvSpPr>
              <p:nvPr/>
            </p:nvSpPr>
            <p:spPr bwMode="auto">
              <a:xfrm>
                <a:off x="50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1" name="Rectangle 319"/>
              <p:cNvSpPr>
                <a:spLocks noChangeArrowheads="1"/>
              </p:cNvSpPr>
              <p:nvPr/>
            </p:nvSpPr>
            <p:spPr bwMode="auto">
              <a:xfrm>
                <a:off x="509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2" name="Rectangle 320"/>
              <p:cNvSpPr>
                <a:spLocks noChangeArrowheads="1"/>
              </p:cNvSpPr>
              <p:nvPr/>
            </p:nvSpPr>
            <p:spPr bwMode="auto">
              <a:xfrm>
                <a:off x="51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3" name="Rectangle 321"/>
              <p:cNvSpPr>
                <a:spLocks noChangeArrowheads="1"/>
              </p:cNvSpPr>
              <p:nvPr/>
            </p:nvSpPr>
            <p:spPr bwMode="auto">
              <a:xfrm>
                <a:off x="51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4" name="Rectangle 322"/>
              <p:cNvSpPr>
                <a:spLocks noChangeArrowheads="1"/>
              </p:cNvSpPr>
              <p:nvPr/>
            </p:nvSpPr>
            <p:spPr bwMode="auto">
              <a:xfrm>
                <a:off x="51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5" name="Rectangle 323"/>
              <p:cNvSpPr>
                <a:spLocks noChangeArrowheads="1"/>
              </p:cNvSpPr>
              <p:nvPr/>
            </p:nvSpPr>
            <p:spPr bwMode="auto">
              <a:xfrm>
                <a:off x="516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6" name="Rectangle 324"/>
              <p:cNvSpPr>
                <a:spLocks noChangeArrowheads="1"/>
              </p:cNvSpPr>
              <p:nvPr/>
            </p:nvSpPr>
            <p:spPr bwMode="auto">
              <a:xfrm>
                <a:off x="51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7" name="Rectangle 325"/>
              <p:cNvSpPr>
                <a:spLocks noChangeArrowheads="1"/>
              </p:cNvSpPr>
              <p:nvPr/>
            </p:nvSpPr>
            <p:spPr bwMode="auto">
              <a:xfrm>
                <a:off x="51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8" name="Rectangle 326"/>
              <p:cNvSpPr>
                <a:spLocks noChangeArrowheads="1"/>
              </p:cNvSpPr>
              <p:nvPr/>
            </p:nvSpPr>
            <p:spPr bwMode="auto">
              <a:xfrm>
                <a:off x="520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9" name="Rectangle 327"/>
              <p:cNvSpPr>
                <a:spLocks noChangeArrowheads="1"/>
              </p:cNvSpPr>
              <p:nvPr/>
            </p:nvSpPr>
            <p:spPr bwMode="auto">
              <a:xfrm>
                <a:off x="52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0" name="Rectangle 328"/>
              <p:cNvSpPr>
                <a:spLocks noChangeArrowheads="1"/>
              </p:cNvSpPr>
              <p:nvPr/>
            </p:nvSpPr>
            <p:spPr bwMode="auto">
              <a:xfrm>
                <a:off x="52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1" name="Rectangle 329"/>
              <p:cNvSpPr>
                <a:spLocks noChangeArrowheads="1"/>
              </p:cNvSpPr>
              <p:nvPr/>
            </p:nvSpPr>
            <p:spPr bwMode="auto">
              <a:xfrm>
                <a:off x="52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2" name="Rectangle 330"/>
              <p:cNvSpPr>
                <a:spLocks noChangeArrowheads="1"/>
              </p:cNvSpPr>
              <p:nvPr/>
            </p:nvSpPr>
            <p:spPr bwMode="auto">
              <a:xfrm>
                <a:off x="527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3" name="Rectangle 331"/>
              <p:cNvSpPr>
                <a:spLocks noChangeArrowheads="1"/>
              </p:cNvSpPr>
              <p:nvPr/>
            </p:nvSpPr>
            <p:spPr bwMode="auto">
              <a:xfrm>
                <a:off x="52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4" name="Rectangle 332"/>
              <p:cNvSpPr>
                <a:spLocks noChangeArrowheads="1"/>
              </p:cNvSpPr>
              <p:nvPr/>
            </p:nvSpPr>
            <p:spPr bwMode="auto">
              <a:xfrm>
                <a:off x="530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5" name="Rectangle 333"/>
              <p:cNvSpPr>
                <a:spLocks noChangeArrowheads="1"/>
              </p:cNvSpPr>
              <p:nvPr/>
            </p:nvSpPr>
            <p:spPr bwMode="auto">
              <a:xfrm>
                <a:off x="53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6" name="Rectangle 334"/>
              <p:cNvSpPr>
                <a:spLocks noChangeArrowheads="1"/>
              </p:cNvSpPr>
              <p:nvPr/>
            </p:nvSpPr>
            <p:spPr bwMode="auto">
              <a:xfrm>
                <a:off x="533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7" name="Rectangle 335"/>
              <p:cNvSpPr>
                <a:spLocks noChangeArrowheads="1"/>
              </p:cNvSpPr>
              <p:nvPr/>
            </p:nvSpPr>
            <p:spPr bwMode="auto">
              <a:xfrm>
                <a:off x="53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8" name="Rectangle 336"/>
              <p:cNvSpPr>
                <a:spLocks noChangeArrowheads="1"/>
              </p:cNvSpPr>
              <p:nvPr/>
            </p:nvSpPr>
            <p:spPr bwMode="auto">
              <a:xfrm>
                <a:off x="53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9" name="Rectangle 337"/>
              <p:cNvSpPr>
                <a:spLocks noChangeArrowheads="1"/>
              </p:cNvSpPr>
              <p:nvPr/>
            </p:nvSpPr>
            <p:spPr bwMode="auto">
              <a:xfrm>
                <a:off x="53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0" name="Rectangle 338"/>
              <p:cNvSpPr>
                <a:spLocks noChangeArrowheads="1"/>
              </p:cNvSpPr>
              <p:nvPr/>
            </p:nvSpPr>
            <p:spPr bwMode="auto">
              <a:xfrm>
                <a:off x="53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1" name="Rectangle 339"/>
              <p:cNvSpPr>
                <a:spLocks noChangeArrowheads="1"/>
              </p:cNvSpPr>
              <p:nvPr/>
            </p:nvSpPr>
            <p:spPr bwMode="auto">
              <a:xfrm>
                <a:off x="54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2" name="Rectangle 340"/>
              <p:cNvSpPr>
                <a:spLocks noChangeArrowheads="1"/>
              </p:cNvSpPr>
              <p:nvPr/>
            </p:nvSpPr>
            <p:spPr bwMode="auto">
              <a:xfrm>
                <a:off x="54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3" name="Rectangle 341"/>
              <p:cNvSpPr>
                <a:spLocks noChangeArrowheads="1"/>
              </p:cNvSpPr>
              <p:nvPr/>
            </p:nvSpPr>
            <p:spPr bwMode="auto">
              <a:xfrm>
                <a:off x="544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4" name="Rectangle 342"/>
              <p:cNvSpPr>
                <a:spLocks noChangeArrowheads="1"/>
              </p:cNvSpPr>
              <p:nvPr/>
            </p:nvSpPr>
            <p:spPr bwMode="auto">
              <a:xfrm>
                <a:off x="545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5" name="Rectangle 343"/>
              <p:cNvSpPr>
                <a:spLocks noChangeArrowheads="1"/>
              </p:cNvSpPr>
              <p:nvPr/>
            </p:nvSpPr>
            <p:spPr bwMode="auto">
              <a:xfrm>
                <a:off x="54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6" name="Rectangle 344"/>
              <p:cNvSpPr>
                <a:spLocks noChangeArrowheads="1"/>
              </p:cNvSpPr>
              <p:nvPr/>
            </p:nvSpPr>
            <p:spPr bwMode="auto">
              <a:xfrm>
                <a:off x="54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7" name="Rectangle 345"/>
              <p:cNvSpPr>
                <a:spLocks noChangeArrowheads="1"/>
              </p:cNvSpPr>
              <p:nvPr/>
            </p:nvSpPr>
            <p:spPr bwMode="auto">
              <a:xfrm>
                <a:off x="550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8" name="Rectangle 346"/>
              <p:cNvSpPr>
                <a:spLocks noChangeArrowheads="1"/>
              </p:cNvSpPr>
              <p:nvPr/>
            </p:nvSpPr>
            <p:spPr bwMode="auto">
              <a:xfrm>
                <a:off x="552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779" name="Rectangle 347"/>
            <p:cNvSpPr>
              <a:spLocks noChangeArrowheads="1"/>
            </p:cNvSpPr>
            <p:nvPr/>
          </p:nvSpPr>
          <p:spPr bwMode="auto">
            <a:xfrm>
              <a:off x="193" y="287"/>
              <a:ext cx="5341" cy="89"/>
            </a:xfrm>
            <a:prstGeom prst="rect">
              <a:avLst/>
            </a:prstGeom>
            <a:grpFill/>
            <a:ln w="12700">
              <a:solidFill>
                <a:srgbClr val="000000"/>
              </a:solidFill>
              <a:miter lim="800000"/>
              <a:headEnd/>
              <a:tailEnd/>
            </a:ln>
          </p:spPr>
          <p:txBody>
            <a:bodyPr/>
            <a:lstStyle/>
            <a:p>
              <a:pPr>
                <a:defRPr/>
              </a:pPr>
              <a:endParaRPr lang="en-US" dirty="0">
                <a:solidFill>
                  <a:srgbClr val="000000"/>
                </a:solidFill>
              </a:endParaRPr>
            </a:p>
          </p:txBody>
        </p:sp>
      </p:grpSp>
      <p:sp>
        <p:nvSpPr>
          <p:cNvPr id="18782" name="Rectangle 350"/>
          <p:cNvSpPr>
            <a:spLocks noGrp="1" noChangeArrowheads="1"/>
          </p:cNvSpPr>
          <p:nvPr>
            <p:ph type="sldNum" sz="quarter" idx="4"/>
          </p:nvPr>
        </p:nvSpPr>
        <p:spPr bwMode="auto">
          <a:xfrm>
            <a:off x="4248150" y="6629400"/>
            <a:ext cx="1009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a:solidFill>
                  <a:srgbClr val="000000"/>
                </a:solidFill>
                <a:cs typeface="+mn-cs"/>
              </a:defRPr>
            </a:lvl1pPr>
          </a:lstStyle>
          <a:p>
            <a:pPr>
              <a:defRPr/>
            </a:pPr>
            <a:fld id="{1E1FAF30-68EC-4CB6-B34C-CD9632E903EA}" type="slidenum">
              <a:rPr lang="en-US"/>
              <a:pPr>
                <a:defRPr/>
              </a:pPr>
              <a:t>‹#›</a:t>
            </a:fld>
            <a:r>
              <a:rPr lang="en-US" dirty="0"/>
              <a:t>  OF 11</a:t>
            </a:r>
          </a:p>
        </p:txBody>
      </p:sp>
      <p:pic>
        <p:nvPicPr>
          <p:cNvPr id="16388" name="Picture 6" descr="ImgLink_Imcom_Logo[1]"/>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a:off x="8077200" y="152400"/>
            <a:ext cx="1066800" cy="1019175"/>
          </a:xfrm>
          <a:prstGeom prst="rect">
            <a:avLst/>
          </a:prstGeom>
          <a:noFill/>
          <a:ln w="9525" algn="in">
            <a:noFill/>
            <a:miter lim="800000"/>
            <a:headEnd/>
            <a:tailEnd/>
          </a:ln>
        </p:spPr>
      </p:pic>
      <p:pic>
        <p:nvPicPr>
          <p:cNvPr id="16389" name="Picture 18"/>
          <p:cNvPicPr>
            <a:picLocks noChangeAspect="1" noChangeArrowheads="1"/>
          </p:cNvPicPr>
          <p:nvPr userDrawn="1"/>
        </p:nvPicPr>
        <p:blipFill>
          <a:blip r:embed="rId15" cstate="print"/>
          <a:srcRect l="6113"/>
          <a:stretch>
            <a:fillRect/>
          </a:stretch>
        </p:blipFill>
        <p:spPr bwMode="auto">
          <a:xfrm>
            <a:off x="96838" y="152400"/>
            <a:ext cx="1046162" cy="1060450"/>
          </a:xfrm>
          <a:prstGeom prst="rect">
            <a:avLst/>
          </a:prstGeom>
          <a:noFill/>
          <a:ln w="9525">
            <a:noFill/>
            <a:miter lim="800000"/>
            <a:headEnd/>
            <a:tailEnd/>
          </a:ln>
        </p:spPr>
      </p:pic>
      <p:sp>
        <p:nvSpPr>
          <p:cNvPr id="349" name="AutoShape 19"/>
          <p:cNvSpPr>
            <a:spLocks noChangeArrowheads="1"/>
          </p:cNvSpPr>
          <p:nvPr userDrawn="1"/>
        </p:nvSpPr>
        <p:spPr bwMode="auto">
          <a:xfrm>
            <a:off x="0" y="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64 w 21600"/>
              <a:gd name="T13" fmla="*/ 1864 h 21600"/>
              <a:gd name="T14" fmla="*/ 19736 w 21600"/>
              <a:gd name="T15" fmla="*/ 19736 h 21600"/>
            </a:gdLst>
            <a:ahLst/>
            <a:cxnLst>
              <a:cxn ang="T8">
                <a:pos x="T0" y="T1"/>
              </a:cxn>
              <a:cxn ang="T9">
                <a:pos x="T2" y="T3"/>
              </a:cxn>
              <a:cxn ang="T10">
                <a:pos x="T4" y="T5"/>
              </a:cxn>
              <a:cxn ang="T11">
                <a:pos x="T6" y="T7"/>
              </a:cxn>
            </a:cxnLst>
            <a:rect l="T12" t="T13" r="T14" b="T15"/>
            <a:pathLst>
              <a:path w="21600" h="21600">
                <a:moveTo>
                  <a:pt x="0" y="0"/>
                </a:moveTo>
                <a:lnTo>
                  <a:pt x="128" y="21600"/>
                </a:lnTo>
                <a:lnTo>
                  <a:pt x="21472"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0" name="AutoShape 20"/>
          <p:cNvSpPr>
            <a:spLocks noChangeArrowheads="1"/>
          </p:cNvSpPr>
          <p:nvPr userDrawn="1"/>
        </p:nvSpPr>
        <p:spPr bwMode="auto">
          <a:xfrm rot="16200000" flipV="1">
            <a:off x="5673725"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03 w 21600"/>
              <a:gd name="T13" fmla="*/ 1903 h 21600"/>
              <a:gd name="T14" fmla="*/ 19697 w 21600"/>
              <a:gd name="T15" fmla="*/ 19697 h 21600"/>
            </a:gdLst>
            <a:ahLst/>
            <a:cxnLst>
              <a:cxn ang="T8">
                <a:pos x="T0" y="T1"/>
              </a:cxn>
              <a:cxn ang="T9">
                <a:pos x="T2" y="T3"/>
              </a:cxn>
              <a:cxn ang="T10">
                <a:pos x="T4" y="T5"/>
              </a:cxn>
              <a:cxn ang="T11">
                <a:pos x="T6" y="T7"/>
              </a:cxn>
            </a:cxnLst>
            <a:rect l="T12" t="T13" r="T14" b="T15"/>
            <a:pathLst>
              <a:path w="21600" h="21600">
                <a:moveTo>
                  <a:pt x="0" y="0"/>
                </a:moveTo>
                <a:lnTo>
                  <a:pt x="205" y="21600"/>
                </a:lnTo>
                <a:lnTo>
                  <a:pt x="21395"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1" name="AutoShape 21"/>
          <p:cNvSpPr>
            <a:spLocks noChangeArrowheads="1"/>
          </p:cNvSpPr>
          <p:nvPr userDrawn="1"/>
        </p:nvSpPr>
        <p:spPr bwMode="auto">
          <a:xfrm rot="5400000" flipH="1" flipV="1">
            <a:off x="-3390900"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25 w 21600"/>
              <a:gd name="T13" fmla="*/ 1925 h 21600"/>
              <a:gd name="T14" fmla="*/ 19675 w 21600"/>
              <a:gd name="T15" fmla="*/ 19675 h 21600"/>
            </a:gdLst>
            <a:ahLst/>
            <a:cxnLst>
              <a:cxn ang="T8">
                <a:pos x="T0" y="T1"/>
              </a:cxn>
              <a:cxn ang="T9">
                <a:pos x="T2" y="T3"/>
              </a:cxn>
              <a:cxn ang="T10">
                <a:pos x="T4" y="T5"/>
              </a:cxn>
              <a:cxn ang="T11">
                <a:pos x="T6" y="T7"/>
              </a:cxn>
            </a:cxnLst>
            <a:rect l="T12" t="T13" r="T14" b="T15"/>
            <a:pathLst>
              <a:path w="21600" h="21600">
                <a:moveTo>
                  <a:pt x="0" y="0"/>
                </a:moveTo>
                <a:lnTo>
                  <a:pt x="250" y="21600"/>
                </a:lnTo>
                <a:lnTo>
                  <a:pt x="21350"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2" name="AutoShape 18"/>
          <p:cNvSpPr>
            <a:spLocks noChangeArrowheads="1"/>
          </p:cNvSpPr>
          <p:nvPr userDrawn="1"/>
        </p:nvSpPr>
        <p:spPr bwMode="auto">
          <a:xfrm flipV="1">
            <a:off x="0" y="678180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96 w 21600"/>
              <a:gd name="T13" fmla="*/ 1896 h 21600"/>
              <a:gd name="T14" fmla="*/ 19704 w 21600"/>
              <a:gd name="T15" fmla="*/ 19704 h 21600"/>
            </a:gdLst>
            <a:ahLst/>
            <a:cxnLst>
              <a:cxn ang="T8">
                <a:pos x="T0" y="T1"/>
              </a:cxn>
              <a:cxn ang="T9">
                <a:pos x="T2" y="T3"/>
              </a:cxn>
              <a:cxn ang="T10">
                <a:pos x="T4" y="T5"/>
              </a:cxn>
              <a:cxn ang="T11">
                <a:pos x="T6" y="T7"/>
              </a:cxn>
            </a:cxnLst>
            <a:rect l="T12" t="T13" r="T14" b="T15"/>
            <a:pathLst>
              <a:path w="21600" h="21600">
                <a:moveTo>
                  <a:pt x="0" y="0"/>
                </a:moveTo>
                <a:lnTo>
                  <a:pt x="191" y="21600"/>
                </a:lnTo>
                <a:lnTo>
                  <a:pt x="21409"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9835" r:id="rId1"/>
    <p:sldLayoutId id="2147489836" r:id="rId2"/>
    <p:sldLayoutId id="2147489837" r:id="rId3"/>
    <p:sldLayoutId id="2147489838" r:id="rId4"/>
    <p:sldLayoutId id="2147489839" r:id="rId5"/>
    <p:sldLayoutId id="2147489840" r:id="rId6"/>
    <p:sldLayoutId id="2147489915" r:id="rId7"/>
    <p:sldLayoutId id="2147489916" r:id="rId8"/>
    <p:sldLayoutId id="2147489841" r:id="rId9"/>
    <p:sldLayoutId id="2147489842" r:id="rId10"/>
    <p:sldLayoutId id="2147489843" r:id="rId11"/>
    <p:sldLayoutId id="2147489844" r:id="rId12"/>
  </p:sldLayoutIdLst>
  <p:hf hd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457200" y="6629400"/>
            <a:ext cx="8229600" cy="36471"/>
            <a:chOff x="189" y="283"/>
            <a:chExt cx="5348" cy="95"/>
          </a:xfrm>
          <a:solidFill>
            <a:schemeClr val="tx1"/>
          </a:solidFill>
        </p:grpSpPr>
        <p:grpSp>
          <p:nvGrpSpPr>
            <p:cNvPr id="3" name="Group 5"/>
            <p:cNvGrpSpPr>
              <a:grpSpLocks/>
            </p:cNvGrpSpPr>
            <p:nvPr/>
          </p:nvGrpSpPr>
          <p:grpSpPr bwMode="auto">
            <a:xfrm>
              <a:off x="189" y="283"/>
              <a:ext cx="5348" cy="95"/>
              <a:chOff x="189" y="283"/>
              <a:chExt cx="5348" cy="95"/>
            </a:xfrm>
            <a:grpFill/>
          </p:grpSpPr>
          <p:grpSp>
            <p:nvGrpSpPr>
              <p:cNvPr id="4" name="Group 6"/>
              <p:cNvGrpSpPr>
                <a:grpSpLocks/>
              </p:cNvGrpSpPr>
              <p:nvPr/>
            </p:nvGrpSpPr>
            <p:grpSpPr bwMode="auto">
              <a:xfrm>
                <a:off x="189" y="283"/>
                <a:ext cx="3145" cy="95"/>
                <a:chOff x="189" y="283"/>
                <a:chExt cx="3145" cy="95"/>
              </a:xfrm>
              <a:grpFill/>
            </p:grpSpPr>
            <p:sp>
              <p:nvSpPr>
                <p:cNvPr id="18439" name="Rectangle 7"/>
                <p:cNvSpPr>
                  <a:spLocks noChangeArrowheads="1"/>
                </p:cNvSpPr>
                <p:nvPr/>
              </p:nvSpPr>
              <p:spPr bwMode="auto">
                <a:xfrm>
                  <a:off x="18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0" name="Rectangle 8"/>
                <p:cNvSpPr>
                  <a:spLocks noChangeArrowheads="1"/>
                </p:cNvSpPr>
                <p:nvPr/>
              </p:nvSpPr>
              <p:spPr bwMode="auto">
                <a:xfrm>
                  <a:off x="20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1" name="Rectangle 9"/>
                <p:cNvSpPr>
                  <a:spLocks noChangeArrowheads="1"/>
                </p:cNvSpPr>
                <p:nvPr/>
              </p:nvSpPr>
              <p:spPr bwMode="auto">
                <a:xfrm>
                  <a:off x="2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2" name="Rectangle 10"/>
                <p:cNvSpPr>
                  <a:spLocks noChangeArrowheads="1"/>
                </p:cNvSpPr>
                <p:nvPr/>
              </p:nvSpPr>
              <p:spPr bwMode="auto">
                <a:xfrm>
                  <a:off x="2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3" name="Rectangle 11"/>
                <p:cNvSpPr>
                  <a:spLocks noChangeArrowheads="1"/>
                </p:cNvSpPr>
                <p:nvPr/>
              </p:nvSpPr>
              <p:spPr bwMode="auto">
                <a:xfrm>
                  <a:off x="2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4" name="Rectangle 12"/>
                <p:cNvSpPr>
                  <a:spLocks noChangeArrowheads="1"/>
                </p:cNvSpPr>
                <p:nvPr/>
              </p:nvSpPr>
              <p:spPr bwMode="auto">
                <a:xfrm>
                  <a:off x="26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5" name="Rectangle 13"/>
                <p:cNvSpPr>
                  <a:spLocks noChangeArrowheads="1"/>
                </p:cNvSpPr>
                <p:nvPr/>
              </p:nvSpPr>
              <p:spPr bwMode="auto">
                <a:xfrm>
                  <a:off x="2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6" name="Rectangle 14"/>
                <p:cNvSpPr>
                  <a:spLocks noChangeArrowheads="1"/>
                </p:cNvSpPr>
                <p:nvPr/>
              </p:nvSpPr>
              <p:spPr bwMode="auto">
                <a:xfrm>
                  <a:off x="2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7" name="Rectangle 15"/>
                <p:cNvSpPr>
                  <a:spLocks noChangeArrowheads="1"/>
                </p:cNvSpPr>
                <p:nvPr/>
              </p:nvSpPr>
              <p:spPr bwMode="auto">
                <a:xfrm>
                  <a:off x="31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8" name="Rectangle 16"/>
                <p:cNvSpPr>
                  <a:spLocks noChangeArrowheads="1"/>
                </p:cNvSpPr>
                <p:nvPr/>
              </p:nvSpPr>
              <p:spPr bwMode="auto">
                <a:xfrm>
                  <a:off x="3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9" name="Rectangle 17"/>
                <p:cNvSpPr>
                  <a:spLocks noChangeArrowheads="1"/>
                </p:cNvSpPr>
                <p:nvPr/>
              </p:nvSpPr>
              <p:spPr bwMode="auto">
                <a:xfrm>
                  <a:off x="3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0" name="Rectangle 18"/>
                <p:cNvSpPr>
                  <a:spLocks noChangeArrowheads="1"/>
                </p:cNvSpPr>
                <p:nvPr/>
              </p:nvSpPr>
              <p:spPr bwMode="auto">
                <a:xfrm>
                  <a:off x="3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1" name="Rectangle 19"/>
                <p:cNvSpPr>
                  <a:spLocks noChangeArrowheads="1"/>
                </p:cNvSpPr>
                <p:nvPr/>
              </p:nvSpPr>
              <p:spPr bwMode="auto">
                <a:xfrm>
                  <a:off x="37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2" name="Rectangle 20"/>
                <p:cNvSpPr>
                  <a:spLocks noChangeArrowheads="1"/>
                </p:cNvSpPr>
                <p:nvPr/>
              </p:nvSpPr>
              <p:spPr bwMode="auto">
                <a:xfrm>
                  <a:off x="3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3" name="Rectangle 21"/>
                <p:cNvSpPr>
                  <a:spLocks noChangeArrowheads="1"/>
                </p:cNvSpPr>
                <p:nvPr/>
              </p:nvSpPr>
              <p:spPr bwMode="auto">
                <a:xfrm>
                  <a:off x="40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4" name="Rectangle 22"/>
                <p:cNvSpPr>
                  <a:spLocks noChangeArrowheads="1"/>
                </p:cNvSpPr>
                <p:nvPr/>
              </p:nvSpPr>
              <p:spPr bwMode="auto">
                <a:xfrm>
                  <a:off x="4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5" name="Rectangle 23"/>
                <p:cNvSpPr>
                  <a:spLocks noChangeArrowheads="1"/>
                </p:cNvSpPr>
                <p:nvPr/>
              </p:nvSpPr>
              <p:spPr bwMode="auto">
                <a:xfrm>
                  <a:off x="44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6" name="Rectangle 24"/>
                <p:cNvSpPr>
                  <a:spLocks noChangeArrowheads="1"/>
                </p:cNvSpPr>
                <p:nvPr/>
              </p:nvSpPr>
              <p:spPr bwMode="auto">
                <a:xfrm>
                  <a:off x="4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7" name="Rectangle 25"/>
                <p:cNvSpPr>
                  <a:spLocks noChangeArrowheads="1"/>
                </p:cNvSpPr>
                <p:nvPr/>
              </p:nvSpPr>
              <p:spPr bwMode="auto">
                <a:xfrm>
                  <a:off x="4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8" name="Rectangle 26"/>
                <p:cNvSpPr>
                  <a:spLocks noChangeArrowheads="1"/>
                </p:cNvSpPr>
                <p:nvPr/>
              </p:nvSpPr>
              <p:spPr bwMode="auto">
                <a:xfrm>
                  <a:off x="4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9" name="Rectangle 27"/>
                <p:cNvSpPr>
                  <a:spLocks noChangeArrowheads="1"/>
                </p:cNvSpPr>
                <p:nvPr/>
              </p:nvSpPr>
              <p:spPr bwMode="auto">
                <a:xfrm>
                  <a:off x="5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0" name="Rectangle 28"/>
                <p:cNvSpPr>
                  <a:spLocks noChangeArrowheads="1"/>
                </p:cNvSpPr>
                <p:nvPr/>
              </p:nvSpPr>
              <p:spPr bwMode="auto">
                <a:xfrm>
                  <a:off x="5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1" name="Rectangle 29"/>
                <p:cNvSpPr>
                  <a:spLocks noChangeArrowheads="1"/>
                </p:cNvSpPr>
                <p:nvPr/>
              </p:nvSpPr>
              <p:spPr bwMode="auto">
                <a:xfrm>
                  <a:off x="5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2" name="Rectangle 30"/>
                <p:cNvSpPr>
                  <a:spLocks noChangeArrowheads="1"/>
                </p:cNvSpPr>
                <p:nvPr/>
              </p:nvSpPr>
              <p:spPr bwMode="auto">
                <a:xfrm>
                  <a:off x="55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3" name="Rectangle 31"/>
                <p:cNvSpPr>
                  <a:spLocks noChangeArrowheads="1"/>
                </p:cNvSpPr>
                <p:nvPr/>
              </p:nvSpPr>
              <p:spPr bwMode="auto">
                <a:xfrm>
                  <a:off x="56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4" name="Rectangle 32"/>
                <p:cNvSpPr>
                  <a:spLocks noChangeArrowheads="1"/>
                </p:cNvSpPr>
                <p:nvPr/>
              </p:nvSpPr>
              <p:spPr bwMode="auto">
                <a:xfrm>
                  <a:off x="5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5" name="Rectangle 33"/>
                <p:cNvSpPr>
                  <a:spLocks noChangeArrowheads="1"/>
                </p:cNvSpPr>
                <p:nvPr/>
              </p:nvSpPr>
              <p:spPr bwMode="auto">
                <a:xfrm>
                  <a:off x="5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6" name="Rectangle 34"/>
                <p:cNvSpPr>
                  <a:spLocks noChangeArrowheads="1"/>
                </p:cNvSpPr>
                <p:nvPr/>
              </p:nvSpPr>
              <p:spPr bwMode="auto">
                <a:xfrm>
                  <a:off x="61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7" name="Rectangle 35"/>
                <p:cNvSpPr>
                  <a:spLocks noChangeArrowheads="1"/>
                </p:cNvSpPr>
                <p:nvPr/>
              </p:nvSpPr>
              <p:spPr bwMode="auto">
                <a:xfrm>
                  <a:off x="6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8" name="Rectangle 36"/>
                <p:cNvSpPr>
                  <a:spLocks noChangeArrowheads="1"/>
                </p:cNvSpPr>
                <p:nvPr/>
              </p:nvSpPr>
              <p:spPr bwMode="auto">
                <a:xfrm>
                  <a:off x="6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9" name="Rectangle 37"/>
                <p:cNvSpPr>
                  <a:spLocks noChangeArrowheads="1"/>
                </p:cNvSpPr>
                <p:nvPr/>
              </p:nvSpPr>
              <p:spPr bwMode="auto">
                <a:xfrm>
                  <a:off x="6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0" name="Rectangle 38"/>
                <p:cNvSpPr>
                  <a:spLocks noChangeArrowheads="1"/>
                </p:cNvSpPr>
                <p:nvPr/>
              </p:nvSpPr>
              <p:spPr bwMode="auto">
                <a:xfrm>
                  <a:off x="67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1" name="Rectangle 39"/>
                <p:cNvSpPr>
                  <a:spLocks noChangeArrowheads="1"/>
                </p:cNvSpPr>
                <p:nvPr/>
              </p:nvSpPr>
              <p:spPr bwMode="auto">
                <a:xfrm>
                  <a:off x="6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2" name="Rectangle 40"/>
                <p:cNvSpPr>
                  <a:spLocks noChangeArrowheads="1"/>
                </p:cNvSpPr>
                <p:nvPr/>
              </p:nvSpPr>
              <p:spPr bwMode="auto">
                <a:xfrm>
                  <a:off x="70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3" name="Rectangle 41"/>
                <p:cNvSpPr>
                  <a:spLocks noChangeArrowheads="1"/>
                </p:cNvSpPr>
                <p:nvPr/>
              </p:nvSpPr>
              <p:spPr bwMode="auto">
                <a:xfrm>
                  <a:off x="7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4" name="Rectangle 42"/>
                <p:cNvSpPr>
                  <a:spLocks noChangeArrowheads="1"/>
                </p:cNvSpPr>
                <p:nvPr/>
              </p:nvSpPr>
              <p:spPr bwMode="auto">
                <a:xfrm>
                  <a:off x="7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5" name="Rectangle 43"/>
                <p:cNvSpPr>
                  <a:spLocks noChangeArrowheads="1"/>
                </p:cNvSpPr>
                <p:nvPr/>
              </p:nvSpPr>
              <p:spPr bwMode="auto">
                <a:xfrm>
                  <a:off x="7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6" name="Rectangle 44"/>
                <p:cNvSpPr>
                  <a:spLocks noChangeArrowheads="1"/>
                </p:cNvSpPr>
                <p:nvPr/>
              </p:nvSpPr>
              <p:spPr bwMode="auto">
                <a:xfrm>
                  <a:off x="7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7" name="Rectangle 45"/>
                <p:cNvSpPr>
                  <a:spLocks noChangeArrowheads="1"/>
                </p:cNvSpPr>
                <p:nvPr/>
              </p:nvSpPr>
              <p:spPr bwMode="auto">
                <a:xfrm>
                  <a:off x="78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8" name="Rectangle 46"/>
                <p:cNvSpPr>
                  <a:spLocks noChangeArrowheads="1"/>
                </p:cNvSpPr>
                <p:nvPr/>
              </p:nvSpPr>
              <p:spPr bwMode="auto">
                <a:xfrm>
                  <a:off x="8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9" name="Rectangle 47"/>
                <p:cNvSpPr>
                  <a:spLocks noChangeArrowheads="1"/>
                </p:cNvSpPr>
                <p:nvPr/>
              </p:nvSpPr>
              <p:spPr bwMode="auto">
                <a:xfrm>
                  <a:off x="8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0" name="Rectangle 48"/>
                <p:cNvSpPr>
                  <a:spLocks noChangeArrowheads="1"/>
                </p:cNvSpPr>
                <p:nvPr/>
              </p:nvSpPr>
              <p:spPr bwMode="auto">
                <a:xfrm>
                  <a:off x="8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1" name="Rectangle 49"/>
                <p:cNvSpPr>
                  <a:spLocks noChangeArrowheads="1"/>
                </p:cNvSpPr>
                <p:nvPr/>
              </p:nvSpPr>
              <p:spPr bwMode="auto">
                <a:xfrm>
                  <a:off x="85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2" name="Rectangle 50"/>
                <p:cNvSpPr>
                  <a:spLocks noChangeArrowheads="1"/>
                </p:cNvSpPr>
                <p:nvPr/>
              </p:nvSpPr>
              <p:spPr bwMode="auto">
                <a:xfrm>
                  <a:off x="8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3" name="Rectangle 51"/>
                <p:cNvSpPr>
                  <a:spLocks noChangeArrowheads="1"/>
                </p:cNvSpPr>
                <p:nvPr/>
              </p:nvSpPr>
              <p:spPr bwMode="auto">
                <a:xfrm>
                  <a:off x="8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4" name="Rectangle 52"/>
                <p:cNvSpPr>
                  <a:spLocks noChangeArrowheads="1"/>
                </p:cNvSpPr>
                <p:nvPr/>
              </p:nvSpPr>
              <p:spPr bwMode="auto">
                <a:xfrm>
                  <a:off x="8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5" name="Rectangle 53"/>
                <p:cNvSpPr>
                  <a:spLocks noChangeArrowheads="1"/>
                </p:cNvSpPr>
                <p:nvPr/>
              </p:nvSpPr>
              <p:spPr bwMode="auto">
                <a:xfrm>
                  <a:off x="91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6" name="Rectangle 54"/>
                <p:cNvSpPr>
                  <a:spLocks noChangeArrowheads="1"/>
                </p:cNvSpPr>
                <p:nvPr/>
              </p:nvSpPr>
              <p:spPr bwMode="auto">
                <a:xfrm>
                  <a:off x="9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7" name="Rectangle 55"/>
                <p:cNvSpPr>
                  <a:spLocks noChangeArrowheads="1"/>
                </p:cNvSpPr>
                <p:nvPr/>
              </p:nvSpPr>
              <p:spPr bwMode="auto">
                <a:xfrm>
                  <a:off x="9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8" name="Rectangle 56"/>
                <p:cNvSpPr>
                  <a:spLocks noChangeArrowheads="1"/>
                </p:cNvSpPr>
                <p:nvPr/>
              </p:nvSpPr>
              <p:spPr bwMode="auto">
                <a:xfrm>
                  <a:off x="96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9" name="Rectangle 57"/>
                <p:cNvSpPr>
                  <a:spLocks noChangeArrowheads="1"/>
                </p:cNvSpPr>
                <p:nvPr/>
              </p:nvSpPr>
              <p:spPr bwMode="auto">
                <a:xfrm>
                  <a:off x="9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0" name="Rectangle 58"/>
                <p:cNvSpPr>
                  <a:spLocks noChangeArrowheads="1"/>
                </p:cNvSpPr>
                <p:nvPr/>
              </p:nvSpPr>
              <p:spPr bwMode="auto">
                <a:xfrm>
                  <a:off x="9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1" name="Rectangle 59"/>
                <p:cNvSpPr>
                  <a:spLocks noChangeArrowheads="1"/>
                </p:cNvSpPr>
                <p:nvPr/>
              </p:nvSpPr>
              <p:spPr bwMode="auto">
                <a:xfrm>
                  <a:off x="100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2" name="Rectangle 60"/>
                <p:cNvSpPr>
                  <a:spLocks noChangeArrowheads="1"/>
                </p:cNvSpPr>
                <p:nvPr/>
              </p:nvSpPr>
              <p:spPr bwMode="auto">
                <a:xfrm>
                  <a:off x="102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3" name="Rectangle 61"/>
                <p:cNvSpPr>
                  <a:spLocks noChangeArrowheads="1"/>
                </p:cNvSpPr>
                <p:nvPr/>
              </p:nvSpPr>
              <p:spPr bwMode="auto">
                <a:xfrm>
                  <a:off x="10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4" name="Rectangle 62"/>
                <p:cNvSpPr>
                  <a:spLocks noChangeArrowheads="1"/>
                </p:cNvSpPr>
                <p:nvPr/>
              </p:nvSpPr>
              <p:spPr bwMode="auto">
                <a:xfrm>
                  <a:off x="10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5" name="Rectangle 63"/>
                <p:cNvSpPr>
                  <a:spLocks noChangeArrowheads="1"/>
                </p:cNvSpPr>
                <p:nvPr/>
              </p:nvSpPr>
              <p:spPr bwMode="auto">
                <a:xfrm>
                  <a:off x="10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6" name="Rectangle 64"/>
                <p:cNvSpPr>
                  <a:spLocks noChangeArrowheads="1"/>
                </p:cNvSpPr>
                <p:nvPr/>
              </p:nvSpPr>
              <p:spPr bwMode="auto">
                <a:xfrm>
                  <a:off x="108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7" name="Rectangle 65"/>
                <p:cNvSpPr>
                  <a:spLocks noChangeArrowheads="1"/>
                </p:cNvSpPr>
                <p:nvPr/>
              </p:nvSpPr>
              <p:spPr bwMode="auto">
                <a:xfrm>
                  <a:off x="11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8" name="Rectangle 66"/>
                <p:cNvSpPr>
                  <a:spLocks noChangeArrowheads="1"/>
                </p:cNvSpPr>
                <p:nvPr/>
              </p:nvSpPr>
              <p:spPr bwMode="auto">
                <a:xfrm>
                  <a:off x="11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9" name="Rectangle 67"/>
                <p:cNvSpPr>
                  <a:spLocks noChangeArrowheads="1"/>
                </p:cNvSpPr>
                <p:nvPr/>
              </p:nvSpPr>
              <p:spPr bwMode="auto">
                <a:xfrm>
                  <a:off x="11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0" name="Rectangle 68"/>
                <p:cNvSpPr>
                  <a:spLocks noChangeArrowheads="1"/>
                </p:cNvSpPr>
                <p:nvPr/>
              </p:nvSpPr>
              <p:spPr bwMode="auto">
                <a:xfrm>
                  <a:off x="114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1" name="Rectangle 69"/>
                <p:cNvSpPr>
                  <a:spLocks noChangeArrowheads="1"/>
                </p:cNvSpPr>
                <p:nvPr/>
              </p:nvSpPr>
              <p:spPr bwMode="auto">
                <a:xfrm>
                  <a:off x="11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2" name="Rectangle 70"/>
                <p:cNvSpPr>
                  <a:spLocks noChangeArrowheads="1"/>
                </p:cNvSpPr>
                <p:nvPr/>
              </p:nvSpPr>
              <p:spPr bwMode="auto">
                <a:xfrm>
                  <a:off x="11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3" name="Rectangle 71"/>
                <p:cNvSpPr>
                  <a:spLocks noChangeArrowheads="1"/>
                </p:cNvSpPr>
                <p:nvPr/>
              </p:nvSpPr>
              <p:spPr bwMode="auto">
                <a:xfrm>
                  <a:off x="11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4" name="Rectangle 72"/>
                <p:cNvSpPr>
                  <a:spLocks noChangeArrowheads="1"/>
                </p:cNvSpPr>
                <p:nvPr/>
              </p:nvSpPr>
              <p:spPr bwMode="auto">
                <a:xfrm>
                  <a:off x="12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5" name="Rectangle 73"/>
                <p:cNvSpPr>
                  <a:spLocks noChangeArrowheads="1"/>
                </p:cNvSpPr>
                <p:nvPr/>
              </p:nvSpPr>
              <p:spPr bwMode="auto">
                <a:xfrm>
                  <a:off x="12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6" name="Rectangle 74"/>
                <p:cNvSpPr>
                  <a:spLocks noChangeArrowheads="1"/>
                </p:cNvSpPr>
                <p:nvPr/>
              </p:nvSpPr>
              <p:spPr bwMode="auto">
                <a:xfrm>
                  <a:off x="124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7" name="Rectangle 75"/>
                <p:cNvSpPr>
                  <a:spLocks noChangeArrowheads="1"/>
                </p:cNvSpPr>
                <p:nvPr/>
              </p:nvSpPr>
              <p:spPr bwMode="auto">
                <a:xfrm>
                  <a:off x="125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8" name="Rectangle 76"/>
                <p:cNvSpPr>
                  <a:spLocks noChangeArrowheads="1"/>
                </p:cNvSpPr>
                <p:nvPr/>
              </p:nvSpPr>
              <p:spPr bwMode="auto">
                <a:xfrm>
                  <a:off x="12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9" name="Rectangle 77"/>
                <p:cNvSpPr>
                  <a:spLocks noChangeArrowheads="1"/>
                </p:cNvSpPr>
                <p:nvPr/>
              </p:nvSpPr>
              <p:spPr bwMode="auto">
                <a:xfrm>
                  <a:off x="12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0" name="Rectangle 78"/>
                <p:cNvSpPr>
                  <a:spLocks noChangeArrowheads="1"/>
                </p:cNvSpPr>
                <p:nvPr/>
              </p:nvSpPr>
              <p:spPr bwMode="auto">
                <a:xfrm>
                  <a:off x="130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1" name="Rectangle 79"/>
                <p:cNvSpPr>
                  <a:spLocks noChangeArrowheads="1"/>
                </p:cNvSpPr>
                <p:nvPr/>
              </p:nvSpPr>
              <p:spPr bwMode="auto">
                <a:xfrm>
                  <a:off x="132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2" name="Rectangle 80"/>
                <p:cNvSpPr>
                  <a:spLocks noChangeArrowheads="1"/>
                </p:cNvSpPr>
                <p:nvPr/>
              </p:nvSpPr>
              <p:spPr bwMode="auto">
                <a:xfrm>
                  <a:off x="13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3" name="Rectangle 81"/>
                <p:cNvSpPr>
                  <a:spLocks noChangeArrowheads="1"/>
                </p:cNvSpPr>
                <p:nvPr/>
              </p:nvSpPr>
              <p:spPr bwMode="auto">
                <a:xfrm>
                  <a:off x="13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4" name="Rectangle 82"/>
                <p:cNvSpPr>
                  <a:spLocks noChangeArrowheads="1"/>
                </p:cNvSpPr>
                <p:nvPr/>
              </p:nvSpPr>
              <p:spPr bwMode="auto">
                <a:xfrm>
                  <a:off x="13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5" name="Rectangle 83"/>
                <p:cNvSpPr>
                  <a:spLocks noChangeArrowheads="1"/>
                </p:cNvSpPr>
                <p:nvPr/>
              </p:nvSpPr>
              <p:spPr bwMode="auto">
                <a:xfrm>
                  <a:off x="138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6" name="Rectangle 84"/>
                <p:cNvSpPr>
                  <a:spLocks noChangeArrowheads="1"/>
                </p:cNvSpPr>
                <p:nvPr/>
              </p:nvSpPr>
              <p:spPr bwMode="auto">
                <a:xfrm>
                  <a:off x="14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7" name="Rectangle 85"/>
                <p:cNvSpPr>
                  <a:spLocks noChangeArrowheads="1"/>
                </p:cNvSpPr>
                <p:nvPr/>
              </p:nvSpPr>
              <p:spPr bwMode="auto">
                <a:xfrm>
                  <a:off x="14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8" name="Rectangle 86"/>
                <p:cNvSpPr>
                  <a:spLocks noChangeArrowheads="1"/>
                </p:cNvSpPr>
                <p:nvPr/>
              </p:nvSpPr>
              <p:spPr bwMode="auto">
                <a:xfrm>
                  <a:off x="143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9" name="Rectangle 87"/>
                <p:cNvSpPr>
                  <a:spLocks noChangeArrowheads="1"/>
                </p:cNvSpPr>
                <p:nvPr/>
              </p:nvSpPr>
              <p:spPr bwMode="auto">
                <a:xfrm>
                  <a:off x="144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0" name="Rectangle 88"/>
                <p:cNvSpPr>
                  <a:spLocks noChangeArrowheads="1"/>
                </p:cNvSpPr>
                <p:nvPr/>
              </p:nvSpPr>
              <p:spPr bwMode="auto">
                <a:xfrm>
                  <a:off x="146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1" name="Rectangle 89"/>
                <p:cNvSpPr>
                  <a:spLocks noChangeArrowheads="1"/>
                </p:cNvSpPr>
                <p:nvPr/>
              </p:nvSpPr>
              <p:spPr bwMode="auto">
                <a:xfrm>
                  <a:off x="147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2" name="Rectangle 90"/>
                <p:cNvSpPr>
                  <a:spLocks noChangeArrowheads="1"/>
                </p:cNvSpPr>
                <p:nvPr/>
              </p:nvSpPr>
              <p:spPr bwMode="auto">
                <a:xfrm>
                  <a:off x="149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3" name="Rectangle 91"/>
                <p:cNvSpPr>
                  <a:spLocks noChangeArrowheads="1"/>
                </p:cNvSpPr>
                <p:nvPr/>
              </p:nvSpPr>
              <p:spPr bwMode="auto">
                <a:xfrm>
                  <a:off x="15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4" name="Rectangle 92"/>
                <p:cNvSpPr>
                  <a:spLocks noChangeArrowheads="1"/>
                </p:cNvSpPr>
                <p:nvPr/>
              </p:nvSpPr>
              <p:spPr bwMode="auto">
                <a:xfrm>
                  <a:off x="152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5" name="Rectangle 93"/>
                <p:cNvSpPr>
                  <a:spLocks noChangeArrowheads="1"/>
                </p:cNvSpPr>
                <p:nvPr/>
              </p:nvSpPr>
              <p:spPr bwMode="auto">
                <a:xfrm>
                  <a:off x="15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6" name="Rectangle 94"/>
                <p:cNvSpPr>
                  <a:spLocks noChangeArrowheads="1"/>
                </p:cNvSpPr>
                <p:nvPr/>
              </p:nvSpPr>
              <p:spPr bwMode="auto">
                <a:xfrm>
                  <a:off x="155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7" name="Rectangle 95"/>
                <p:cNvSpPr>
                  <a:spLocks noChangeArrowheads="1"/>
                </p:cNvSpPr>
                <p:nvPr/>
              </p:nvSpPr>
              <p:spPr bwMode="auto">
                <a:xfrm>
                  <a:off x="15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8" name="Rectangle 96"/>
                <p:cNvSpPr>
                  <a:spLocks noChangeArrowheads="1"/>
                </p:cNvSpPr>
                <p:nvPr/>
              </p:nvSpPr>
              <p:spPr bwMode="auto">
                <a:xfrm>
                  <a:off x="158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9" name="Rectangle 97"/>
                <p:cNvSpPr>
                  <a:spLocks noChangeArrowheads="1"/>
                </p:cNvSpPr>
                <p:nvPr/>
              </p:nvSpPr>
              <p:spPr bwMode="auto">
                <a:xfrm>
                  <a:off x="16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0" name="Rectangle 98"/>
                <p:cNvSpPr>
                  <a:spLocks noChangeArrowheads="1"/>
                </p:cNvSpPr>
                <p:nvPr/>
              </p:nvSpPr>
              <p:spPr bwMode="auto">
                <a:xfrm>
                  <a:off x="162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1" name="Rectangle 99"/>
                <p:cNvSpPr>
                  <a:spLocks noChangeArrowheads="1"/>
                </p:cNvSpPr>
                <p:nvPr/>
              </p:nvSpPr>
              <p:spPr bwMode="auto">
                <a:xfrm>
                  <a:off x="16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2" name="Rectangle 100"/>
                <p:cNvSpPr>
                  <a:spLocks noChangeArrowheads="1"/>
                </p:cNvSpPr>
                <p:nvPr/>
              </p:nvSpPr>
              <p:spPr bwMode="auto">
                <a:xfrm>
                  <a:off x="165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3" name="Rectangle 101"/>
                <p:cNvSpPr>
                  <a:spLocks noChangeArrowheads="1"/>
                </p:cNvSpPr>
                <p:nvPr/>
              </p:nvSpPr>
              <p:spPr bwMode="auto">
                <a:xfrm>
                  <a:off x="166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4" name="Rectangle 102"/>
                <p:cNvSpPr>
                  <a:spLocks noChangeArrowheads="1"/>
                </p:cNvSpPr>
                <p:nvPr/>
              </p:nvSpPr>
              <p:spPr bwMode="auto">
                <a:xfrm>
                  <a:off x="16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5" name="Rectangle 103"/>
                <p:cNvSpPr>
                  <a:spLocks noChangeArrowheads="1"/>
                </p:cNvSpPr>
                <p:nvPr/>
              </p:nvSpPr>
              <p:spPr bwMode="auto">
                <a:xfrm>
                  <a:off x="16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6" name="Rectangle 104"/>
                <p:cNvSpPr>
                  <a:spLocks noChangeArrowheads="1"/>
                </p:cNvSpPr>
                <p:nvPr/>
              </p:nvSpPr>
              <p:spPr bwMode="auto">
                <a:xfrm>
                  <a:off x="171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7" name="Rectangle 105"/>
                <p:cNvSpPr>
                  <a:spLocks noChangeArrowheads="1"/>
                </p:cNvSpPr>
                <p:nvPr/>
              </p:nvSpPr>
              <p:spPr bwMode="auto">
                <a:xfrm>
                  <a:off x="173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8" name="Rectangle 106"/>
                <p:cNvSpPr>
                  <a:spLocks noChangeArrowheads="1"/>
                </p:cNvSpPr>
                <p:nvPr/>
              </p:nvSpPr>
              <p:spPr bwMode="auto">
                <a:xfrm>
                  <a:off x="174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9" name="Rectangle 107"/>
                <p:cNvSpPr>
                  <a:spLocks noChangeArrowheads="1"/>
                </p:cNvSpPr>
                <p:nvPr/>
              </p:nvSpPr>
              <p:spPr bwMode="auto">
                <a:xfrm>
                  <a:off x="17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0" name="Rectangle 108"/>
                <p:cNvSpPr>
                  <a:spLocks noChangeArrowheads="1"/>
                </p:cNvSpPr>
                <p:nvPr/>
              </p:nvSpPr>
              <p:spPr bwMode="auto">
                <a:xfrm>
                  <a:off x="17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1" name="Rectangle 109"/>
                <p:cNvSpPr>
                  <a:spLocks noChangeArrowheads="1"/>
                </p:cNvSpPr>
                <p:nvPr/>
              </p:nvSpPr>
              <p:spPr bwMode="auto">
                <a:xfrm>
                  <a:off x="179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2" name="Rectangle 110"/>
                <p:cNvSpPr>
                  <a:spLocks noChangeArrowheads="1"/>
                </p:cNvSpPr>
                <p:nvPr/>
              </p:nvSpPr>
              <p:spPr bwMode="auto">
                <a:xfrm>
                  <a:off x="18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3" name="Rectangle 111"/>
                <p:cNvSpPr>
                  <a:spLocks noChangeArrowheads="1"/>
                </p:cNvSpPr>
                <p:nvPr/>
              </p:nvSpPr>
              <p:spPr bwMode="auto">
                <a:xfrm>
                  <a:off x="18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4" name="Rectangle 112"/>
                <p:cNvSpPr>
                  <a:spLocks noChangeArrowheads="1"/>
                </p:cNvSpPr>
                <p:nvPr/>
              </p:nvSpPr>
              <p:spPr bwMode="auto">
                <a:xfrm>
                  <a:off x="18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5" name="Rectangle 113"/>
                <p:cNvSpPr>
                  <a:spLocks noChangeArrowheads="1"/>
                </p:cNvSpPr>
                <p:nvPr/>
              </p:nvSpPr>
              <p:spPr bwMode="auto">
                <a:xfrm>
                  <a:off x="185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6" name="Rectangle 114"/>
                <p:cNvSpPr>
                  <a:spLocks noChangeArrowheads="1"/>
                </p:cNvSpPr>
                <p:nvPr/>
              </p:nvSpPr>
              <p:spPr bwMode="auto">
                <a:xfrm>
                  <a:off x="18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7" name="Rectangle 115"/>
                <p:cNvSpPr>
                  <a:spLocks noChangeArrowheads="1"/>
                </p:cNvSpPr>
                <p:nvPr/>
              </p:nvSpPr>
              <p:spPr bwMode="auto">
                <a:xfrm>
                  <a:off x="188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8" name="Rectangle 116"/>
                <p:cNvSpPr>
                  <a:spLocks noChangeArrowheads="1"/>
                </p:cNvSpPr>
                <p:nvPr/>
              </p:nvSpPr>
              <p:spPr bwMode="auto">
                <a:xfrm>
                  <a:off x="190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9" name="Rectangle 117"/>
                <p:cNvSpPr>
                  <a:spLocks noChangeArrowheads="1"/>
                </p:cNvSpPr>
                <p:nvPr/>
              </p:nvSpPr>
              <p:spPr bwMode="auto">
                <a:xfrm>
                  <a:off x="19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0" name="Rectangle 118"/>
                <p:cNvSpPr>
                  <a:spLocks noChangeArrowheads="1"/>
                </p:cNvSpPr>
                <p:nvPr/>
              </p:nvSpPr>
              <p:spPr bwMode="auto">
                <a:xfrm>
                  <a:off x="19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1" name="Rectangle 119"/>
                <p:cNvSpPr>
                  <a:spLocks noChangeArrowheads="1"/>
                </p:cNvSpPr>
                <p:nvPr/>
              </p:nvSpPr>
              <p:spPr bwMode="auto">
                <a:xfrm>
                  <a:off x="19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2" name="Rectangle 120"/>
                <p:cNvSpPr>
                  <a:spLocks noChangeArrowheads="1"/>
                </p:cNvSpPr>
                <p:nvPr/>
              </p:nvSpPr>
              <p:spPr bwMode="auto">
                <a:xfrm>
                  <a:off x="196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3" name="Rectangle 121"/>
                <p:cNvSpPr>
                  <a:spLocks noChangeArrowheads="1"/>
                </p:cNvSpPr>
                <p:nvPr/>
              </p:nvSpPr>
              <p:spPr bwMode="auto">
                <a:xfrm>
                  <a:off x="19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4" name="Rectangle 122"/>
                <p:cNvSpPr>
                  <a:spLocks noChangeArrowheads="1"/>
                </p:cNvSpPr>
                <p:nvPr/>
              </p:nvSpPr>
              <p:spPr bwMode="auto">
                <a:xfrm>
                  <a:off x="19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5" name="Rectangle 123"/>
                <p:cNvSpPr>
                  <a:spLocks noChangeArrowheads="1"/>
                </p:cNvSpPr>
                <p:nvPr/>
              </p:nvSpPr>
              <p:spPr bwMode="auto">
                <a:xfrm>
                  <a:off x="20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6" name="Rectangle 124"/>
                <p:cNvSpPr>
                  <a:spLocks noChangeArrowheads="1"/>
                </p:cNvSpPr>
                <p:nvPr/>
              </p:nvSpPr>
              <p:spPr bwMode="auto">
                <a:xfrm>
                  <a:off x="203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7" name="Rectangle 125"/>
                <p:cNvSpPr>
                  <a:spLocks noChangeArrowheads="1"/>
                </p:cNvSpPr>
                <p:nvPr/>
              </p:nvSpPr>
              <p:spPr bwMode="auto">
                <a:xfrm>
                  <a:off x="204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8" name="Rectangle 126"/>
                <p:cNvSpPr>
                  <a:spLocks noChangeArrowheads="1"/>
                </p:cNvSpPr>
                <p:nvPr/>
              </p:nvSpPr>
              <p:spPr bwMode="auto">
                <a:xfrm>
                  <a:off x="20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9" name="Rectangle 127"/>
                <p:cNvSpPr>
                  <a:spLocks noChangeArrowheads="1"/>
                </p:cNvSpPr>
                <p:nvPr/>
              </p:nvSpPr>
              <p:spPr bwMode="auto">
                <a:xfrm>
                  <a:off x="20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0" name="Rectangle 128"/>
                <p:cNvSpPr>
                  <a:spLocks noChangeArrowheads="1"/>
                </p:cNvSpPr>
                <p:nvPr/>
              </p:nvSpPr>
              <p:spPr bwMode="auto">
                <a:xfrm>
                  <a:off x="209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1" name="Rectangle 129"/>
                <p:cNvSpPr>
                  <a:spLocks noChangeArrowheads="1"/>
                </p:cNvSpPr>
                <p:nvPr/>
              </p:nvSpPr>
              <p:spPr bwMode="auto">
                <a:xfrm>
                  <a:off x="21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2" name="Rectangle 130"/>
                <p:cNvSpPr>
                  <a:spLocks noChangeArrowheads="1"/>
                </p:cNvSpPr>
                <p:nvPr/>
              </p:nvSpPr>
              <p:spPr bwMode="auto">
                <a:xfrm>
                  <a:off x="21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3" name="Rectangle 131"/>
                <p:cNvSpPr>
                  <a:spLocks noChangeArrowheads="1"/>
                </p:cNvSpPr>
                <p:nvPr/>
              </p:nvSpPr>
              <p:spPr bwMode="auto">
                <a:xfrm>
                  <a:off x="214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4" name="Rectangle 132"/>
                <p:cNvSpPr>
                  <a:spLocks noChangeArrowheads="1"/>
                </p:cNvSpPr>
                <p:nvPr/>
              </p:nvSpPr>
              <p:spPr bwMode="auto">
                <a:xfrm>
                  <a:off x="21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5" name="Rectangle 133"/>
                <p:cNvSpPr>
                  <a:spLocks noChangeArrowheads="1"/>
                </p:cNvSpPr>
                <p:nvPr/>
              </p:nvSpPr>
              <p:spPr bwMode="auto">
                <a:xfrm>
                  <a:off x="21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6" name="Rectangle 134"/>
                <p:cNvSpPr>
                  <a:spLocks noChangeArrowheads="1"/>
                </p:cNvSpPr>
                <p:nvPr/>
              </p:nvSpPr>
              <p:spPr bwMode="auto">
                <a:xfrm>
                  <a:off x="218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7" name="Rectangle 135"/>
                <p:cNvSpPr>
                  <a:spLocks noChangeArrowheads="1"/>
                </p:cNvSpPr>
                <p:nvPr/>
              </p:nvSpPr>
              <p:spPr bwMode="auto">
                <a:xfrm>
                  <a:off x="220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8" name="Rectangle 136"/>
                <p:cNvSpPr>
                  <a:spLocks noChangeArrowheads="1"/>
                </p:cNvSpPr>
                <p:nvPr/>
              </p:nvSpPr>
              <p:spPr bwMode="auto">
                <a:xfrm>
                  <a:off x="22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9" name="Rectangle 137"/>
                <p:cNvSpPr>
                  <a:spLocks noChangeArrowheads="1"/>
                </p:cNvSpPr>
                <p:nvPr/>
              </p:nvSpPr>
              <p:spPr bwMode="auto">
                <a:xfrm>
                  <a:off x="22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0" name="Rectangle 138"/>
                <p:cNvSpPr>
                  <a:spLocks noChangeArrowheads="1"/>
                </p:cNvSpPr>
                <p:nvPr/>
              </p:nvSpPr>
              <p:spPr bwMode="auto">
                <a:xfrm>
                  <a:off x="22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1" name="Rectangle 139"/>
                <p:cNvSpPr>
                  <a:spLocks noChangeArrowheads="1"/>
                </p:cNvSpPr>
                <p:nvPr/>
              </p:nvSpPr>
              <p:spPr bwMode="auto">
                <a:xfrm>
                  <a:off x="226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2" name="Rectangle 140"/>
                <p:cNvSpPr>
                  <a:spLocks noChangeArrowheads="1"/>
                </p:cNvSpPr>
                <p:nvPr/>
              </p:nvSpPr>
              <p:spPr bwMode="auto">
                <a:xfrm>
                  <a:off x="22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3" name="Rectangle 141"/>
                <p:cNvSpPr>
                  <a:spLocks noChangeArrowheads="1"/>
                </p:cNvSpPr>
                <p:nvPr/>
              </p:nvSpPr>
              <p:spPr bwMode="auto">
                <a:xfrm>
                  <a:off x="22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4" name="Rectangle 142"/>
                <p:cNvSpPr>
                  <a:spLocks noChangeArrowheads="1"/>
                </p:cNvSpPr>
                <p:nvPr/>
              </p:nvSpPr>
              <p:spPr bwMode="auto">
                <a:xfrm>
                  <a:off x="23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5" name="Rectangle 143"/>
                <p:cNvSpPr>
                  <a:spLocks noChangeArrowheads="1"/>
                </p:cNvSpPr>
                <p:nvPr/>
              </p:nvSpPr>
              <p:spPr bwMode="auto">
                <a:xfrm>
                  <a:off x="232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6" name="Rectangle 144"/>
                <p:cNvSpPr>
                  <a:spLocks noChangeArrowheads="1"/>
                </p:cNvSpPr>
                <p:nvPr/>
              </p:nvSpPr>
              <p:spPr bwMode="auto">
                <a:xfrm>
                  <a:off x="234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7" name="Rectangle 145"/>
                <p:cNvSpPr>
                  <a:spLocks noChangeArrowheads="1"/>
                </p:cNvSpPr>
                <p:nvPr/>
              </p:nvSpPr>
              <p:spPr bwMode="auto">
                <a:xfrm>
                  <a:off x="23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8" name="Rectangle 146"/>
                <p:cNvSpPr>
                  <a:spLocks noChangeArrowheads="1"/>
                </p:cNvSpPr>
                <p:nvPr/>
              </p:nvSpPr>
              <p:spPr bwMode="auto">
                <a:xfrm>
                  <a:off x="237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9" name="Rectangle 147"/>
                <p:cNvSpPr>
                  <a:spLocks noChangeArrowheads="1"/>
                </p:cNvSpPr>
                <p:nvPr/>
              </p:nvSpPr>
              <p:spPr bwMode="auto">
                <a:xfrm>
                  <a:off x="23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0" name="Rectangle 148"/>
                <p:cNvSpPr>
                  <a:spLocks noChangeArrowheads="1"/>
                </p:cNvSpPr>
                <p:nvPr/>
              </p:nvSpPr>
              <p:spPr bwMode="auto">
                <a:xfrm>
                  <a:off x="240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1" name="Rectangle 149"/>
                <p:cNvSpPr>
                  <a:spLocks noChangeArrowheads="1"/>
                </p:cNvSpPr>
                <p:nvPr/>
              </p:nvSpPr>
              <p:spPr bwMode="auto">
                <a:xfrm>
                  <a:off x="242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2" name="Rectangle 150"/>
                <p:cNvSpPr>
                  <a:spLocks noChangeArrowheads="1"/>
                </p:cNvSpPr>
                <p:nvPr/>
              </p:nvSpPr>
              <p:spPr bwMode="auto">
                <a:xfrm>
                  <a:off x="243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3" name="Rectangle 151"/>
                <p:cNvSpPr>
                  <a:spLocks noChangeArrowheads="1"/>
                </p:cNvSpPr>
                <p:nvPr/>
              </p:nvSpPr>
              <p:spPr bwMode="auto">
                <a:xfrm>
                  <a:off x="24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4" name="Rectangle 152"/>
                <p:cNvSpPr>
                  <a:spLocks noChangeArrowheads="1"/>
                </p:cNvSpPr>
                <p:nvPr/>
              </p:nvSpPr>
              <p:spPr bwMode="auto">
                <a:xfrm>
                  <a:off x="24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5" name="Rectangle 153"/>
                <p:cNvSpPr>
                  <a:spLocks noChangeArrowheads="1"/>
                </p:cNvSpPr>
                <p:nvPr/>
              </p:nvSpPr>
              <p:spPr bwMode="auto">
                <a:xfrm>
                  <a:off x="248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6" name="Rectangle 154"/>
                <p:cNvSpPr>
                  <a:spLocks noChangeArrowheads="1"/>
                </p:cNvSpPr>
                <p:nvPr/>
              </p:nvSpPr>
              <p:spPr bwMode="auto">
                <a:xfrm>
                  <a:off x="250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7" name="Rectangle 155"/>
                <p:cNvSpPr>
                  <a:spLocks noChangeArrowheads="1"/>
                </p:cNvSpPr>
                <p:nvPr/>
              </p:nvSpPr>
              <p:spPr bwMode="auto">
                <a:xfrm>
                  <a:off x="25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8" name="Rectangle 156"/>
                <p:cNvSpPr>
                  <a:spLocks noChangeArrowheads="1"/>
                </p:cNvSpPr>
                <p:nvPr/>
              </p:nvSpPr>
              <p:spPr bwMode="auto">
                <a:xfrm>
                  <a:off x="25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9" name="Rectangle 157"/>
                <p:cNvSpPr>
                  <a:spLocks noChangeArrowheads="1"/>
                </p:cNvSpPr>
                <p:nvPr/>
              </p:nvSpPr>
              <p:spPr bwMode="auto">
                <a:xfrm>
                  <a:off x="25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0" name="Rectangle 158"/>
                <p:cNvSpPr>
                  <a:spLocks noChangeArrowheads="1"/>
                </p:cNvSpPr>
                <p:nvPr/>
              </p:nvSpPr>
              <p:spPr bwMode="auto">
                <a:xfrm>
                  <a:off x="256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1" name="Rectangle 159"/>
                <p:cNvSpPr>
                  <a:spLocks noChangeArrowheads="1"/>
                </p:cNvSpPr>
                <p:nvPr/>
              </p:nvSpPr>
              <p:spPr bwMode="auto">
                <a:xfrm>
                  <a:off x="25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2" name="Rectangle 160"/>
                <p:cNvSpPr>
                  <a:spLocks noChangeArrowheads="1"/>
                </p:cNvSpPr>
                <p:nvPr/>
              </p:nvSpPr>
              <p:spPr bwMode="auto">
                <a:xfrm>
                  <a:off x="25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3" name="Rectangle 161"/>
                <p:cNvSpPr>
                  <a:spLocks noChangeArrowheads="1"/>
                </p:cNvSpPr>
                <p:nvPr/>
              </p:nvSpPr>
              <p:spPr bwMode="auto">
                <a:xfrm>
                  <a:off x="261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4" name="Rectangle 162"/>
                <p:cNvSpPr>
                  <a:spLocks noChangeArrowheads="1"/>
                </p:cNvSpPr>
                <p:nvPr/>
              </p:nvSpPr>
              <p:spPr bwMode="auto">
                <a:xfrm>
                  <a:off x="26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5" name="Rectangle 163"/>
                <p:cNvSpPr>
                  <a:spLocks noChangeArrowheads="1"/>
                </p:cNvSpPr>
                <p:nvPr/>
              </p:nvSpPr>
              <p:spPr bwMode="auto">
                <a:xfrm>
                  <a:off x="264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6" name="Rectangle 164"/>
                <p:cNvSpPr>
                  <a:spLocks noChangeArrowheads="1"/>
                </p:cNvSpPr>
                <p:nvPr/>
              </p:nvSpPr>
              <p:spPr bwMode="auto">
                <a:xfrm>
                  <a:off x="26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7" name="Rectangle 165"/>
                <p:cNvSpPr>
                  <a:spLocks noChangeArrowheads="1"/>
                </p:cNvSpPr>
                <p:nvPr/>
              </p:nvSpPr>
              <p:spPr bwMode="auto">
                <a:xfrm>
                  <a:off x="267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8" name="Rectangle 166"/>
                <p:cNvSpPr>
                  <a:spLocks noChangeArrowheads="1"/>
                </p:cNvSpPr>
                <p:nvPr/>
              </p:nvSpPr>
              <p:spPr bwMode="auto">
                <a:xfrm>
                  <a:off x="26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9" name="Rectangle 167"/>
                <p:cNvSpPr>
                  <a:spLocks noChangeArrowheads="1"/>
                </p:cNvSpPr>
                <p:nvPr/>
              </p:nvSpPr>
              <p:spPr bwMode="auto">
                <a:xfrm>
                  <a:off x="27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0" name="Rectangle 168"/>
                <p:cNvSpPr>
                  <a:spLocks noChangeArrowheads="1"/>
                </p:cNvSpPr>
                <p:nvPr/>
              </p:nvSpPr>
              <p:spPr bwMode="auto">
                <a:xfrm>
                  <a:off x="27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1" name="Rectangle 169"/>
                <p:cNvSpPr>
                  <a:spLocks noChangeArrowheads="1"/>
                </p:cNvSpPr>
                <p:nvPr/>
              </p:nvSpPr>
              <p:spPr bwMode="auto">
                <a:xfrm>
                  <a:off x="273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2" name="Rectangle 170"/>
                <p:cNvSpPr>
                  <a:spLocks noChangeArrowheads="1"/>
                </p:cNvSpPr>
                <p:nvPr/>
              </p:nvSpPr>
              <p:spPr bwMode="auto">
                <a:xfrm>
                  <a:off x="27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3" name="Rectangle 171"/>
                <p:cNvSpPr>
                  <a:spLocks noChangeArrowheads="1"/>
                </p:cNvSpPr>
                <p:nvPr/>
              </p:nvSpPr>
              <p:spPr bwMode="auto">
                <a:xfrm>
                  <a:off x="27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4" name="Rectangle 172"/>
                <p:cNvSpPr>
                  <a:spLocks noChangeArrowheads="1"/>
                </p:cNvSpPr>
                <p:nvPr/>
              </p:nvSpPr>
              <p:spPr bwMode="auto">
                <a:xfrm>
                  <a:off x="278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5" name="Rectangle 173"/>
                <p:cNvSpPr>
                  <a:spLocks noChangeArrowheads="1"/>
                </p:cNvSpPr>
                <p:nvPr/>
              </p:nvSpPr>
              <p:spPr bwMode="auto">
                <a:xfrm>
                  <a:off x="280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6" name="Rectangle 174"/>
                <p:cNvSpPr>
                  <a:spLocks noChangeArrowheads="1"/>
                </p:cNvSpPr>
                <p:nvPr/>
              </p:nvSpPr>
              <p:spPr bwMode="auto">
                <a:xfrm>
                  <a:off x="28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7" name="Rectangle 175"/>
                <p:cNvSpPr>
                  <a:spLocks noChangeArrowheads="1"/>
                </p:cNvSpPr>
                <p:nvPr/>
              </p:nvSpPr>
              <p:spPr bwMode="auto">
                <a:xfrm>
                  <a:off x="28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8" name="Rectangle 176"/>
                <p:cNvSpPr>
                  <a:spLocks noChangeArrowheads="1"/>
                </p:cNvSpPr>
                <p:nvPr/>
              </p:nvSpPr>
              <p:spPr bwMode="auto">
                <a:xfrm>
                  <a:off x="284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9" name="Rectangle 177"/>
                <p:cNvSpPr>
                  <a:spLocks noChangeArrowheads="1"/>
                </p:cNvSpPr>
                <p:nvPr/>
              </p:nvSpPr>
              <p:spPr bwMode="auto">
                <a:xfrm>
                  <a:off x="28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0" name="Rectangle 178"/>
                <p:cNvSpPr>
                  <a:spLocks noChangeArrowheads="1"/>
                </p:cNvSpPr>
                <p:nvPr/>
              </p:nvSpPr>
              <p:spPr bwMode="auto">
                <a:xfrm>
                  <a:off x="28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1" name="Rectangle 179"/>
                <p:cNvSpPr>
                  <a:spLocks noChangeArrowheads="1"/>
                </p:cNvSpPr>
                <p:nvPr/>
              </p:nvSpPr>
              <p:spPr bwMode="auto">
                <a:xfrm>
                  <a:off x="28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2" name="Rectangle 180"/>
                <p:cNvSpPr>
                  <a:spLocks noChangeArrowheads="1"/>
                </p:cNvSpPr>
                <p:nvPr/>
              </p:nvSpPr>
              <p:spPr bwMode="auto">
                <a:xfrm>
                  <a:off x="291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3" name="Rectangle 181"/>
                <p:cNvSpPr>
                  <a:spLocks noChangeArrowheads="1"/>
                </p:cNvSpPr>
                <p:nvPr/>
              </p:nvSpPr>
              <p:spPr bwMode="auto">
                <a:xfrm>
                  <a:off x="29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4" name="Rectangle 182"/>
                <p:cNvSpPr>
                  <a:spLocks noChangeArrowheads="1"/>
                </p:cNvSpPr>
                <p:nvPr/>
              </p:nvSpPr>
              <p:spPr bwMode="auto">
                <a:xfrm>
                  <a:off x="294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5" name="Rectangle 183"/>
                <p:cNvSpPr>
                  <a:spLocks noChangeArrowheads="1"/>
                </p:cNvSpPr>
                <p:nvPr/>
              </p:nvSpPr>
              <p:spPr bwMode="auto">
                <a:xfrm>
                  <a:off x="29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6" name="Rectangle 184"/>
                <p:cNvSpPr>
                  <a:spLocks noChangeArrowheads="1"/>
                </p:cNvSpPr>
                <p:nvPr/>
              </p:nvSpPr>
              <p:spPr bwMode="auto">
                <a:xfrm>
                  <a:off x="297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7" name="Rectangle 185"/>
                <p:cNvSpPr>
                  <a:spLocks noChangeArrowheads="1"/>
                </p:cNvSpPr>
                <p:nvPr/>
              </p:nvSpPr>
              <p:spPr bwMode="auto">
                <a:xfrm>
                  <a:off x="298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8" name="Rectangle 186"/>
                <p:cNvSpPr>
                  <a:spLocks noChangeArrowheads="1"/>
                </p:cNvSpPr>
                <p:nvPr/>
              </p:nvSpPr>
              <p:spPr bwMode="auto">
                <a:xfrm>
                  <a:off x="30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9" name="Rectangle 187"/>
                <p:cNvSpPr>
                  <a:spLocks noChangeArrowheads="1"/>
                </p:cNvSpPr>
                <p:nvPr/>
              </p:nvSpPr>
              <p:spPr bwMode="auto">
                <a:xfrm>
                  <a:off x="30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0" name="Rectangle 188"/>
                <p:cNvSpPr>
                  <a:spLocks noChangeArrowheads="1"/>
                </p:cNvSpPr>
                <p:nvPr/>
              </p:nvSpPr>
              <p:spPr bwMode="auto">
                <a:xfrm>
                  <a:off x="303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1" name="Rectangle 189"/>
                <p:cNvSpPr>
                  <a:spLocks noChangeArrowheads="1"/>
                </p:cNvSpPr>
                <p:nvPr/>
              </p:nvSpPr>
              <p:spPr bwMode="auto">
                <a:xfrm>
                  <a:off x="30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2" name="Rectangle 190"/>
                <p:cNvSpPr>
                  <a:spLocks noChangeArrowheads="1"/>
                </p:cNvSpPr>
                <p:nvPr/>
              </p:nvSpPr>
              <p:spPr bwMode="auto">
                <a:xfrm>
                  <a:off x="30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3" name="Rectangle 191"/>
                <p:cNvSpPr>
                  <a:spLocks noChangeArrowheads="1"/>
                </p:cNvSpPr>
                <p:nvPr/>
              </p:nvSpPr>
              <p:spPr bwMode="auto">
                <a:xfrm>
                  <a:off x="308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4" name="Rectangle 192"/>
                <p:cNvSpPr>
                  <a:spLocks noChangeArrowheads="1"/>
                </p:cNvSpPr>
                <p:nvPr/>
              </p:nvSpPr>
              <p:spPr bwMode="auto">
                <a:xfrm>
                  <a:off x="309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5" name="Rectangle 193"/>
                <p:cNvSpPr>
                  <a:spLocks noChangeArrowheads="1"/>
                </p:cNvSpPr>
                <p:nvPr/>
              </p:nvSpPr>
              <p:spPr bwMode="auto">
                <a:xfrm>
                  <a:off x="31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6" name="Rectangle 194"/>
                <p:cNvSpPr>
                  <a:spLocks noChangeArrowheads="1"/>
                </p:cNvSpPr>
                <p:nvPr/>
              </p:nvSpPr>
              <p:spPr bwMode="auto">
                <a:xfrm>
                  <a:off x="31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7" name="Rectangle 195"/>
                <p:cNvSpPr>
                  <a:spLocks noChangeArrowheads="1"/>
                </p:cNvSpPr>
                <p:nvPr/>
              </p:nvSpPr>
              <p:spPr bwMode="auto">
                <a:xfrm>
                  <a:off x="314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8" name="Rectangle 196"/>
                <p:cNvSpPr>
                  <a:spLocks noChangeArrowheads="1"/>
                </p:cNvSpPr>
                <p:nvPr/>
              </p:nvSpPr>
              <p:spPr bwMode="auto">
                <a:xfrm>
                  <a:off x="31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9" name="Rectangle 197"/>
                <p:cNvSpPr>
                  <a:spLocks noChangeArrowheads="1"/>
                </p:cNvSpPr>
                <p:nvPr/>
              </p:nvSpPr>
              <p:spPr bwMode="auto">
                <a:xfrm>
                  <a:off x="31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0" name="Rectangle 198"/>
                <p:cNvSpPr>
                  <a:spLocks noChangeArrowheads="1"/>
                </p:cNvSpPr>
                <p:nvPr/>
              </p:nvSpPr>
              <p:spPr bwMode="auto">
                <a:xfrm>
                  <a:off x="31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1" name="Rectangle 199"/>
                <p:cNvSpPr>
                  <a:spLocks noChangeArrowheads="1"/>
                </p:cNvSpPr>
                <p:nvPr/>
              </p:nvSpPr>
              <p:spPr bwMode="auto">
                <a:xfrm>
                  <a:off x="320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2" name="Rectangle 200"/>
                <p:cNvSpPr>
                  <a:spLocks noChangeArrowheads="1"/>
                </p:cNvSpPr>
                <p:nvPr/>
              </p:nvSpPr>
              <p:spPr bwMode="auto">
                <a:xfrm>
                  <a:off x="32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3" name="Rectangle 201"/>
                <p:cNvSpPr>
                  <a:spLocks noChangeArrowheads="1"/>
                </p:cNvSpPr>
                <p:nvPr/>
              </p:nvSpPr>
              <p:spPr bwMode="auto">
                <a:xfrm>
                  <a:off x="324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4" name="Rectangle 202"/>
                <p:cNvSpPr>
                  <a:spLocks noChangeArrowheads="1"/>
                </p:cNvSpPr>
                <p:nvPr/>
              </p:nvSpPr>
              <p:spPr bwMode="auto">
                <a:xfrm>
                  <a:off x="32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5" name="Rectangle 203"/>
                <p:cNvSpPr>
                  <a:spLocks noChangeArrowheads="1"/>
                </p:cNvSpPr>
                <p:nvPr/>
              </p:nvSpPr>
              <p:spPr bwMode="auto">
                <a:xfrm>
                  <a:off x="327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6" name="Rectangle 204"/>
                <p:cNvSpPr>
                  <a:spLocks noChangeArrowheads="1"/>
                </p:cNvSpPr>
                <p:nvPr/>
              </p:nvSpPr>
              <p:spPr bwMode="auto">
                <a:xfrm>
                  <a:off x="328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7" name="Rectangle 205"/>
                <p:cNvSpPr>
                  <a:spLocks noChangeArrowheads="1"/>
                </p:cNvSpPr>
                <p:nvPr/>
              </p:nvSpPr>
              <p:spPr bwMode="auto">
                <a:xfrm>
                  <a:off x="33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8" name="Rectangle 206"/>
                <p:cNvSpPr>
                  <a:spLocks noChangeArrowheads="1"/>
                </p:cNvSpPr>
                <p:nvPr/>
              </p:nvSpPr>
              <p:spPr bwMode="auto">
                <a:xfrm>
                  <a:off x="331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639" name="Rectangle 207"/>
              <p:cNvSpPr>
                <a:spLocks noChangeArrowheads="1"/>
              </p:cNvSpPr>
              <p:nvPr/>
            </p:nvSpPr>
            <p:spPr bwMode="auto">
              <a:xfrm>
                <a:off x="33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0" name="Rectangle 208"/>
              <p:cNvSpPr>
                <a:spLocks noChangeArrowheads="1"/>
              </p:cNvSpPr>
              <p:nvPr/>
            </p:nvSpPr>
            <p:spPr bwMode="auto">
              <a:xfrm>
                <a:off x="33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1" name="Rectangle 209"/>
              <p:cNvSpPr>
                <a:spLocks noChangeArrowheads="1"/>
              </p:cNvSpPr>
              <p:nvPr/>
            </p:nvSpPr>
            <p:spPr bwMode="auto">
              <a:xfrm>
                <a:off x="33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2" name="Rectangle 210"/>
              <p:cNvSpPr>
                <a:spLocks noChangeArrowheads="1"/>
              </p:cNvSpPr>
              <p:nvPr/>
            </p:nvSpPr>
            <p:spPr bwMode="auto">
              <a:xfrm>
                <a:off x="338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3" name="Rectangle 211"/>
              <p:cNvSpPr>
                <a:spLocks noChangeArrowheads="1"/>
              </p:cNvSpPr>
              <p:nvPr/>
            </p:nvSpPr>
            <p:spPr bwMode="auto">
              <a:xfrm>
                <a:off x="33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4" name="Rectangle 212"/>
              <p:cNvSpPr>
                <a:spLocks noChangeArrowheads="1"/>
              </p:cNvSpPr>
              <p:nvPr/>
            </p:nvSpPr>
            <p:spPr bwMode="auto">
              <a:xfrm>
                <a:off x="34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5" name="Rectangle 213"/>
              <p:cNvSpPr>
                <a:spLocks noChangeArrowheads="1"/>
              </p:cNvSpPr>
              <p:nvPr/>
            </p:nvSpPr>
            <p:spPr bwMode="auto">
              <a:xfrm>
                <a:off x="34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6" name="Rectangle 214"/>
              <p:cNvSpPr>
                <a:spLocks noChangeArrowheads="1"/>
              </p:cNvSpPr>
              <p:nvPr/>
            </p:nvSpPr>
            <p:spPr bwMode="auto">
              <a:xfrm>
                <a:off x="344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7" name="Rectangle 215"/>
              <p:cNvSpPr>
                <a:spLocks noChangeArrowheads="1"/>
              </p:cNvSpPr>
              <p:nvPr/>
            </p:nvSpPr>
            <p:spPr bwMode="auto">
              <a:xfrm>
                <a:off x="34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8" name="Rectangle 216"/>
              <p:cNvSpPr>
                <a:spLocks noChangeArrowheads="1"/>
              </p:cNvSpPr>
              <p:nvPr/>
            </p:nvSpPr>
            <p:spPr bwMode="auto">
              <a:xfrm>
                <a:off x="34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9" name="Rectangle 217"/>
              <p:cNvSpPr>
                <a:spLocks noChangeArrowheads="1"/>
              </p:cNvSpPr>
              <p:nvPr/>
            </p:nvSpPr>
            <p:spPr bwMode="auto">
              <a:xfrm>
                <a:off x="34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0" name="Rectangle 218"/>
              <p:cNvSpPr>
                <a:spLocks noChangeArrowheads="1"/>
              </p:cNvSpPr>
              <p:nvPr/>
            </p:nvSpPr>
            <p:spPr bwMode="auto">
              <a:xfrm>
                <a:off x="350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1" name="Rectangle 219"/>
              <p:cNvSpPr>
                <a:spLocks noChangeArrowheads="1"/>
              </p:cNvSpPr>
              <p:nvPr/>
            </p:nvSpPr>
            <p:spPr bwMode="auto">
              <a:xfrm>
                <a:off x="352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2" name="Rectangle 220"/>
              <p:cNvSpPr>
                <a:spLocks noChangeArrowheads="1"/>
              </p:cNvSpPr>
              <p:nvPr/>
            </p:nvSpPr>
            <p:spPr bwMode="auto">
              <a:xfrm>
                <a:off x="35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3" name="Rectangle 221"/>
              <p:cNvSpPr>
                <a:spLocks noChangeArrowheads="1"/>
              </p:cNvSpPr>
              <p:nvPr/>
            </p:nvSpPr>
            <p:spPr bwMode="auto">
              <a:xfrm>
                <a:off x="355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4" name="Rectangle 222"/>
              <p:cNvSpPr>
                <a:spLocks noChangeArrowheads="1"/>
              </p:cNvSpPr>
              <p:nvPr/>
            </p:nvSpPr>
            <p:spPr bwMode="auto">
              <a:xfrm>
                <a:off x="35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5" name="Rectangle 223"/>
              <p:cNvSpPr>
                <a:spLocks noChangeArrowheads="1"/>
              </p:cNvSpPr>
              <p:nvPr/>
            </p:nvSpPr>
            <p:spPr bwMode="auto">
              <a:xfrm>
                <a:off x="35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6" name="Rectangle 224"/>
              <p:cNvSpPr>
                <a:spLocks noChangeArrowheads="1"/>
              </p:cNvSpPr>
              <p:nvPr/>
            </p:nvSpPr>
            <p:spPr bwMode="auto">
              <a:xfrm>
                <a:off x="36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7" name="Rectangle 225"/>
              <p:cNvSpPr>
                <a:spLocks noChangeArrowheads="1"/>
              </p:cNvSpPr>
              <p:nvPr/>
            </p:nvSpPr>
            <p:spPr bwMode="auto">
              <a:xfrm>
                <a:off x="361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8" name="Rectangle 226"/>
              <p:cNvSpPr>
                <a:spLocks noChangeArrowheads="1"/>
              </p:cNvSpPr>
              <p:nvPr/>
            </p:nvSpPr>
            <p:spPr bwMode="auto">
              <a:xfrm>
                <a:off x="36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9" name="Rectangle 227"/>
              <p:cNvSpPr>
                <a:spLocks noChangeArrowheads="1"/>
              </p:cNvSpPr>
              <p:nvPr/>
            </p:nvSpPr>
            <p:spPr bwMode="auto">
              <a:xfrm>
                <a:off x="36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0" name="Rectangle 228"/>
              <p:cNvSpPr>
                <a:spLocks noChangeArrowheads="1"/>
              </p:cNvSpPr>
              <p:nvPr/>
            </p:nvSpPr>
            <p:spPr bwMode="auto">
              <a:xfrm>
                <a:off x="366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1" name="Rectangle 229"/>
              <p:cNvSpPr>
                <a:spLocks noChangeArrowheads="1"/>
              </p:cNvSpPr>
              <p:nvPr/>
            </p:nvSpPr>
            <p:spPr bwMode="auto">
              <a:xfrm>
                <a:off x="368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2" name="Rectangle 230"/>
              <p:cNvSpPr>
                <a:spLocks noChangeArrowheads="1"/>
              </p:cNvSpPr>
              <p:nvPr/>
            </p:nvSpPr>
            <p:spPr bwMode="auto">
              <a:xfrm>
                <a:off x="36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3" name="Rectangle 231"/>
              <p:cNvSpPr>
                <a:spLocks noChangeArrowheads="1"/>
              </p:cNvSpPr>
              <p:nvPr/>
            </p:nvSpPr>
            <p:spPr bwMode="auto">
              <a:xfrm>
                <a:off x="37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4" name="Rectangle 232"/>
              <p:cNvSpPr>
                <a:spLocks noChangeArrowheads="1"/>
              </p:cNvSpPr>
              <p:nvPr/>
            </p:nvSpPr>
            <p:spPr bwMode="auto">
              <a:xfrm>
                <a:off x="37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5" name="Rectangle 233"/>
              <p:cNvSpPr>
                <a:spLocks noChangeArrowheads="1"/>
              </p:cNvSpPr>
              <p:nvPr/>
            </p:nvSpPr>
            <p:spPr bwMode="auto">
              <a:xfrm>
                <a:off x="374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6" name="Rectangle 234"/>
              <p:cNvSpPr>
                <a:spLocks noChangeArrowheads="1"/>
              </p:cNvSpPr>
              <p:nvPr/>
            </p:nvSpPr>
            <p:spPr bwMode="auto">
              <a:xfrm>
                <a:off x="37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7" name="Rectangle 235"/>
              <p:cNvSpPr>
                <a:spLocks noChangeArrowheads="1"/>
              </p:cNvSpPr>
              <p:nvPr/>
            </p:nvSpPr>
            <p:spPr bwMode="auto">
              <a:xfrm>
                <a:off x="37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8" name="Rectangle 236"/>
              <p:cNvSpPr>
                <a:spLocks noChangeArrowheads="1"/>
              </p:cNvSpPr>
              <p:nvPr/>
            </p:nvSpPr>
            <p:spPr bwMode="auto">
              <a:xfrm>
                <a:off x="379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9" name="Rectangle 237"/>
              <p:cNvSpPr>
                <a:spLocks noChangeArrowheads="1"/>
              </p:cNvSpPr>
              <p:nvPr/>
            </p:nvSpPr>
            <p:spPr bwMode="auto">
              <a:xfrm>
                <a:off x="38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0" name="Rectangle 238"/>
              <p:cNvSpPr>
                <a:spLocks noChangeArrowheads="1"/>
              </p:cNvSpPr>
              <p:nvPr/>
            </p:nvSpPr>
            <p:spPr bwMode="auto">
              <a:xfrm>
                <a:off x="382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1" name="Rectangle 239"/>
              <p:cNvSpPr>
                <a:spLocks noChangeArrowheads="1"/>
              </p:cNvSpPr>
              <p:nvPr/>
            </p:nvSpPr>
            <p:spPr bwMode="auto">
              <a:xfrm>
                <a:off x="38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2" name="Rectangle 240"/>
              <p:cNvSpPr>
                <a:spLocks noChangeArrowheads="1"/>
              </p:cNvSpPr>
              <p:nvPr/>
            </p:nvSpPr>
            <p:spPr bwMode="auto">
              <a:xfrm>
                <a:off x="385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3" name="Rectangle 241"/>
              <p:cNvSpPr>
                <a:spLocks noChangeArrowheads="1"/>
              </p:cNvSpPr>
              <p:nvPr/>
            </p:nvSpPr>
            <p:spPr bwMode="auto">
              <a:xfrm>
                <a:off x="38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4" name="Rectangle 242"/>
              <p:cNvSpPr>
                <a:spLocks noChangeArrowheads="1"/>
              </p:cNvSpPr>
              <p:nvPr/>
            </p:nvSpPr>
            <p:spPr bwMode="auto">
              <a:xfrm>
                <a:off x="38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5" name="Rectangle 243"/>
              <p:cNvSpPr>
                <a:spLocks noChangeArrowheads="1"/>
              </p:cNvSpPr>
              <p:nvPr/>
            </p:nvSpPr>
            <p:spPr bwMode="auto">
              <a:xfrm>
                <a:off x="39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6" name="Rectangle 244"/>
              <p:cNvSpPr>
                <a:spLocks noChangeArrowheads="1"/>
              </p:cNvSpPr>
              <p:nvPr/>
            </p:nvSpPr>
            <p:spPr bwMode="auto">
              <a:xfrm>
                <a:off x="391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7" name="Rectangle 245"/>
              <p:cNvSpPr>
                <a:spLocks noChangeArrowheads="1"/>
              </p:cNvSpPr>
              <p:nvPr/>
            </p:nvSpPr>
            <p:spPr bwMode="auto">
              <a:xfrm>
                <a:off x="39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8" name="Rectangle 246"/>
              <p:cNvSpPr>
                <a:spLocks noChangeArrowheads="1"/>
              </p:cNvSpPr>
              <p:nvPr/>
            </p:nvSpPr>
            <p:spPr bwMode="auto">
              <a:xfrm>
                <a:off x="39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9" name="Rectangle 247"/>
              <p:cNvSpPr>
                <a:spLocks noChangeArrowheads="1"/>
              </p:cNvSpPr>
              <p:nvPr/>
            </p:nvSpPr>
            <p:spPr bwMode="auto">
              <a:xfrm>
                <a:off x="396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0" name="Rectangle 248"/>
              <p:cNvSpPr>
                <a:spLocks noChangeArrowheads="1"/>
              </p:cNvSpPr>
              <p:nvPr/>
            </p:nvSpPr>
            <p:spPr bwMode="auto">
              <a:xfrm>
                <a:off x="398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1" name="Rectangle 249"/>
              <p:cNvSpPr>
                <a:spLocks noChangeArrowheads="1"/>
              </p:cNvSpPr>
              <p:nvPr/>
            </p:nvSpPr>
            <p:spPr bwMode="auto">
              <a:xfrm>
                <a:off x="399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2" name="Rectangle 250"/>
              <p:cNvSpPr>
                <a:spLocks noChangeArrowheads="1"/>
              </p:cNvSpPr>
              <p:nvPr/>
            </p:nvSpPr>
            <p:spPr bwMode="auto">
              <a:xfrm>
                <a:off x="40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3" name="Rectangle 251"/>
              <p:cNvSpPr>
                <a:spLocks noChangeArrowheads="1"/>
              </p:cNvSpPr>
              <p:nvPr/>
            </p:nvSpPr>
            <p:spPr bwMode="auto">
              <a:xfrm>
                <a:off x="402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4" name="Rectangle 252"/>
              <p:cNvSpPr>
                <a:spLocks noChangeArrowheads="1"/>
              </p:cNvSpPr>
              <p:nvPr/>
            </p:nvSpPr>
            <p:spPr bwMode="auto">
              <a:xfrm>
                <a:off x="40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5" name="Rectangle 253"/>
              <p:cNvSpPr>
                <a:spLocks noChangeArrowheads="1"/>
              </p:cNvSpPr>
              <p:nvPr/>
            </p:nvSpPr>
            <p:spPr bwMode="auto">
              <a:xfrm>
                <a:off x="405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6" name="Rectangle 254"/>
              <p:cNvSpPr>
                <a:spLocks noChangeArrowheads="1"/>
              </p:cNvSpPr>
              <p:nvPr/>
            </p:nvSpPr>
            <p:spPr bwMode="auto">
              <a:xfrm>
                <a:off x="40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7" name="Rectangle 255"/>
              <p:cNvSpPr>
                <a:spLocks noChangeArrowheads="1"/>
              </p:cNvSpPr>
              <p:nvPr/>
            </p:nvSpPr>
            <p:spPr bwMode="auto">
              <a:xfrm>
                <a:off x="409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8" name="Rectangle 256"/>
              <p:cNvSpPr>
                <a:spLocks noChangeArrowheads="1"/>
              </p:cNvSpPr>
              <p:nvPr/>
            </p:nvSpPr>
            <p:spPr bwMode="auto">
              <a:xfrm>
                <a:off x="41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9" name="Rectangle 257"/>
              <p:cNvSpPr>
                <a:spLocks noChangeArrowheads="1"/>
              </p:cNvSpPr>
              <p:nvPr/>
            </p:nvSpPr>
            <p:spPr bwMode="auto">
              <a:xfrm>
                <a:off x="412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0" name="Rectangle 258"/>
              <p:cNvSpPr>
                <a:spLocks noChangeArrowheads="1"/>
              </p:cNvSpPr>
              <p:nvPr/>
            </p:nvSpPr>
            <p:spPr bwMode="auto">
              <a:xfrm>
                <a:off x="41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1" name="Rectangle 259"/>
              <p:cNvSpPr>
                <a:spLocks noChangeArrowheads="1"/>
              </p:cNvSpPr>
              <p:nvPr/>
            </p:nvSpPr>
            <p:spPr bwMode="auto">
              <a:xfrm>
                <a:off x="415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2" name="Rectangle 260"/>
              <p:cNvSpPr>
                <a:spLocks noChangeArrowheads="1"/>
              </p:cNvSpPr>
              <p:nvPr/>
            </p:nvSpPr>
            <p:spPr bwMode="auto">
              <a:xfrm>
                <a:off x="416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3" name="Rectangle 261"/>
              <p:cNvSpPr>
                <a:spLocks noChangeArrowheads="1"/>
              </p:cNvSpPr>
              <p:nvPr/>
            </p:nvSpPr>
            <p:spPr bwMode="auto">
              <a:xfrm>
                <a:off x="418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4" name="Rectangle 262"/>
              <p:cNvSpPr>
                <a:spLocks noChangeArrowheads="1"/>
              </p:cNvSpPr>
              <p:nvPr/>
            </p:nvSpPr>
            <p:spPr bwMode="auto">
              <a:xfrm>
                <a:off x="42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5" name="Rectangle 263"/>
              <p:cNvSpPr>
                <a:spLocks noChangeArrowheads="1"/>
              </p:cNvSpPr>
              <p:nvPr/>
            </p:nvSpPr>
            <p:spPr bwMode="auto">
              <a:xfrm>
                <a:off x="421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6" name="Rectangle 264"/>
              <p:cNvSpPr>
                <a:spLocks noChangeArrowheads="1"/>
              </p:cNvSpPr>
              <p:nvPr/>
            </p:nvSpPr>
            <p:spPr bwMode="auto">
              <a:xfrm>
                <a:off x="423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7" name="Rectangle 265"/>
              <p:cNvSpPr>
                <a:spLocks noChangeArrowheads="1"/>
              </p:cNvSpPr>
              <p:nvPr/>
            </p:nvSpPr>
            <p:spPr bwMode="auto">
              <a:xfrm>
                <a:off x="424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8" name="Rectangle 266"/>
              <p:cNvSpPr>
                <a:spLocks noChangeArrowheads="1"/>
              </p:cNvSpPr>
              <p:nvPr/>
            </p:nvSpPr>
            <p:spPr bwMode="auto">
              <a:xfrm>
                <a:off x="42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9" name="Rectangle 267"/>
              <p:cNvSpPr>
                <a:spLocks noChangeArrowheads="1"/>
              </p:cNvSpPr>
              <p:nvPr/>
            </p:nvSpPr>
            <p:spPr bwMode="auto">
              <a:xfrm>
                <a:off x="427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0" name="Rectangle 268"/>
              <p:cNvSpPr>
                <a:spLocks noChangeArrowheads="1"/>
              </p:cNvSpPr>
              <p:nvPr/>
            </p:nvSpPr>
            <p:spPr bwMode="auto">
              <a:xfrm>
                <a:off x="42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1" name="Rectangle 269"/>
              <p:cNvSpPr>
                <a:spLocks noChangeArrowheads="1"/>
              </p:cNvSpPr>
              <p:nvPr/>
            </p:nvSpPr>
            <p:spPr bwMode="auto">
              <a:xfrm>
                <a:off x="43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2" name="Rectangle 270"/>
              <p:cNvSpPr>
                <a:spLocks noChangeArrowheads="1"/>
              </p:cNvSpPr>
              <p:nvPr/>
            </p:nvSpPr>
            <p:spPr bwMode="auto">
              <a:xfrm>
                <a:off x="432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3" name="Rectangle 271"/>
              <p:cNvSpPr>
                <a:spLocks noChangeArrowheads="1"/>
              </p:cNvSpPr>
              <p:nvPr/>
            </p:nvSpPr>
            <p:spPr bwMode="auto">
              <a:xfrm>
                <a:off x="43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4" name="Rectangle 272"/>
              <p:cNvSpPr>
                <a:spLocks noChangeArrowheads="1"/>
              </p:cNvSpPr>
              <p:nvPr/>
            </p:nvSpPr>
            <p:spPr bwMode="auto">
              <a:xfrm>
                <a:off x="43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5" name="Rectangle 273"/>
              <p:cNvSpPr>
                <a:spLocks noChangeArrowheads="1"/>
              </p:cNvSpPr>
              <p:nvPr/>
            </p:nvSpPr>
            <p:spPr bwMode="auto">
              <a:xfrm>
                <a:off x="43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6" name="Rectangle 274"/>
              <p:cNvSpPr>
                <a:spLocks noChangeArrowheads="1"/>
              </p:cNvSpPr>
              <p:nvPr/>
            </p:nvSpPr>
            <p:spPr bwMode="auto">
              <a:xfrm>
                <a:off x="438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7" name="Rectangle 275"/>
              <p:cNvSpPr>
                <a:spLocks noChangeArrowheads="1"/>
              </p:cNvSpPr>
              <p:nvPr/>
            </p:nvSpPr>
            <p:spPr bwMode="auto">
              <a:xfrm>
                <a:off x="44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8" name="Rectangle 276"/>
              <p:cNvSpPr>
                <a:spLocks noChangeArrowheads="1"/>
              </p:cNvSpPr>
              <p:nvPr/>
            </p:nvSpPr>
            <p:spPr bwMode="auto">
              <a:xfrm>
                <a:off x="442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9" name="Rectangle 277"/>
              <p:cNvSpPr>
                <a:spLocks noChangeArrowheads="1"/>
              </p:cNvSpPr>
              <p:nvPr/>
            </p:nvSpPr>
            <p:spPr bwMode="auto">
              <a:xfrm>
                <a:off x="44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0" name="Rectangle 278"/>
              <p:cNvSpPr>
                <a:spLocks noChangeArrowheads="1"/>
              </p:cNvSpPr>
              <p:nvPr/>
            </p:nvSpPr>
            <p:spPr bwMode="auto">
              <a:xfrm>
                <a:off x="44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1" name="Rectangle 279"/>
              <p:cNvSpPr>
                <a:spLocks noChangeArrowheads="1"/>
              </p:cNvSpPr>
              <p:nvPr/>
            </p:nvSpPr>
            <p:spPr bwMode="auto">
              <a:xfrm>
                <a:off x="44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2" name="Rectangle 280"/>
              <p:cNvSpPr>
                <a:spLocks noChangeArrowheads="1"/>
              </p:cNvSpPr>
              <p:nvPr/>
            </p:nvSpPr>
            <p:spPr bwMode="auto">
              <a:xfrm>
                <a:off x="44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3" name="Rectangle 281"/>
              <p:cNvSpPr>
                <a:spLocks noChangeArrowheads="1"/>
              </p:cNvSpPr>
              <p:nvPr/>
            </p:nvSpPr>
            <p:spPr bwMode="auto">
              <a:xfrm>
                <a:off x="449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4" name="Rectangle 282"/>
              <p:cNvSpPr>
                <a:spLocks noChangeArrowheads="1"/>
              </p:cNvSpPr>
              <p:nvPr/>
            </p:nvSpPr>
            <p:spPr bwMode="auto">
              <a:xfrm>
                <a:off x="45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5" name="Rectangle 283"/>
              <p:cNvSpPr>
                <a:spLocks noChangeArrowheads="1"/>
              </p:cNvSpPr>
              <p:nvPr/>
            </p:nvSpPr>
            <p:spPr bwMode="auto">
              <a:xfrm>
                <a:off x="45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6" name="Rectangle 284"/>
              <p:cNvSpPr>
                <a:spLocks noChangeArrowheads="1"/>
              </p:cNvSpPr>
              <p:nvPr/>
            </p:nvSpPr>
            <p:spPr bwMode="auto">
              <a:xfrm>
                <a:off x="45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7" name="Rectangle 285"/>
              <p:cNvSpPr>
                <a:spLocks noChangeArrowheads="1"/>
              </p:cNvSpPr>
              <p:nvPr/>
            </p:nvSpPr>
            <p:spPr bwMode="auto">
              <a:xfrm>
                <a:off x="456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8" name="Rectangle 286"/>
              <p:cNvSpPr>
                <a:spLocks noChangeArrowheads="1"/>
              </p:cNvSpPr>
              <p:nvPr/>
            </p:nvSpPr>
            <p:spPr bwMode="auto">
              <a:xfrm>
                <a:off x="45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9" name="Rectangle 287"/>
              <p:cNvSpPr>
                <a:spLocks noChangeArrowheads="1"/>
              </p:cNvSpPr>
              <p:nvPr/>
            </p:nvSpPr>
            <p:spPr bwMode="auto">
              <a:xfrm>
                <a:off x="45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0" name="Rectangle 288"/>
              <p:cNvSpPr>
                <a:spLocks noChangeArrowheads="1"/>
              </p:cNvSpPr>
              <p:nvPr/>
            </p:nvSpPr>
            <p:spPr bwMode="auto">
              <a:xfrm>
                <a:off x="46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1" name="Rectangle 289"/>
              <p:cNvSpPr>
                <a:spLocks noChangeArrowheads="1"/>
              </p:cNvSpPr>
              <p:nvPr/>
            </p:nvSpPr>
            <p:spPr bwMode="auto">
              <a:xfrm>
                <a:off x="462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2" name="Rectangle 290"/>
              <p:cNvSpPr>
                <a:spLocks noChangeArrowheads="1"/>
              </p:cNvSpPr>
              <p:nvPr/>
            </p:nvSpPr>
            <p:spPr bwMode="auto">
              <a:xfrm>
                <a:off x="464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3" name="Rectangle 291"/>
              <p:cNvSpPr>
                <a:spLocks noChangeArrowheads="1"/>
              </p:cNvSpPr>
              <p:nvPr/>
            </p:nvSpPr>
            <p:spPr bwMode="auto">
              <a:xfrm>
                <a:off x="46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4" name="Rectangle 292"/>
              <p:cNvSpPr>
                <a:spLocks noChangeArrowheads="1"/>
              </p:cNvSpPr>
              <p:nvPr/>
            </p:nvSpPr>
            <p:spPr bwMode="auto">
              <a:xfrm>
                <a:off x="46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5" name="Rectangle 293"/>
              <p:cNvSpPr>
                <a:spLocks noChangeArrowheads="1"/>
              </p:cNvSpPr>
              <p:nvPr/>
            </p:nvSpPr>
            <p:spPr bwMode="auto">
              <a:xfrm>
                <a:off x="46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6" name="Rectangle 294"/>
              <p:cNvSpPr>
                <a:spLocks noChangeArrowheads="1"/>
              </p:cNvSpPr>
              <p:nvPr/>
            </p:nvSpPr>
            <p:spPr bwMode="auto">
              <a:xfrm>
                <a:off x="47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7" name="Rectangle 295"/>
              <p:cNvSpPr>
                <a:spLocks noChangeArrowheads="1"/>
              </p:cNvSpPr>
              <p:nvPr/>
            </p:nvSpPr>
            <p:spPr bwMode="auto">
              <a:xfrm>
                <a:off x="471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8" name="Rectangle 296"/>
              <p:cNvSpPr>
                <a:spLocks noChangeArrowheads="1"/>
              </p:cNvSpPr>
              <p:nvPr/>
            </p:nvSpPr>
            <p:spPr bwMode="auto">
              <a:xfrm>
                <a:off x="473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9" name="Rectangle 297"/>
              <p:cNvSpPr>
                <a:spLocks noChangeArrowheads="1"/>
              </p:cNvSpPr>
              <p:nvPr/>
            </p:nvSpPr>
            <p:spPr bwMode="auto">
              <a:xfrm>
                <a:off x="47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0" name="Rectangle 298"/>
              <p:cNvSpPr>
                <a:spLocks noChangeArrowheads="1"/>
              </p:cNvSpPr>
              <p:nvPr/>
            </p:nvSpPr>
            <p:spPr bwMode="auto">
              <a:xfrm>
                <a:off x="47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1" name="Rectangle 299"/>
              <p:cNvSpPr>
                <a:spLocks noChangeArrowheads="1"/>
              </p:cNvSpPr>
              <p:nvPr/>
            </p:nvSpPr>
            <p:spPr bwMode="auto">
              <a:xfrm>
                <a:off x="47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2" name="Rectangle 300"/>
              <p:cNvSpPr>
                <a:spLocks noChangeArrowheads="1"/>
              </p:cNvSpPr>
              <p:nvPr/>
            </p:nvSpPr>
            <p:spPr bwMode="auto">
              <a:xfrm>
                <a:off x="479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3" name="Rectangle 301"/>
              <p:cNvSpPr>
                <a:spLocks noChangeArrowheads="1"/>
              </p:cNvSpPr>
              <p:nvPr/>
            </p:nvSpPr>
            <p:spPr bwMode="auto">
              <a:xfrm>
                <a:off x="48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4" name="Rectangle 302"/>
              <p:cNvSpPr>
                <a:spLocks noChangeArrowheads="1"/>
              </p:cNvSpPr>
              <p:nvPr/>
            </p:nvSpPr>
            <p:spPr bwMode="auto">
              <a:xfrm>
                <a:off x="48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5" name="Rectangle 303"/>
              <p:cNvSpPr>
                <a:spLocks noChangeArrowheads="1"/>
              </p:cNvSpPr>
              <p:nvPr/>
            </p:nvSpPr>
            <p:spPr bwMode="auto">
              <a:xfrm>
                <a:off x="48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6" name="Rectangle 304"/>
              <p:cNvSpPr>
                <a:spLocks noChangeArrowheads="1"/>
              </p:cNvSpPr>
              <p:nvPr/>
            </p:nvSpPr>
            <p:spPr bwMode="auto">
              <a:xfrm>
                <a:off x="486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7" name="Rectangle 305"/>
              <p:cNvSpPr>
                <a:spLocks noChangeArrowheads="1"/>
              </p:cNvSpPr>
              <p:nvPr/>
            </p:nvSpPr>
            <p:spPr bwMode="auto">
              <a:xfrm>
                <a:off x="48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8" name="Rectangle 306"/>
              <p:cNvSpPr>
                <a:spLocks noChangeArrowheads="1"/>
              </p:cNvSpPr>
              <p:nvPr/>
            </p:nvSpPr>
            <p:spPr bwMode="auto">
              <a:xfrm>
                <a:off x="48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9" name="Rectangle 307"/>
              <p:cNvSpPr>
                <a:spLocks noChangeArrowheads="1"/>
              </p:cNvSpPr>
              <p:nvPr/>
            </p:nvSpPr>
            <p:spPr bwMode="auto">
              <a:xfrm>
                <a:off x="49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0" name="Rectangle 308"/>
              <p:cNvSpPr>
                <a:spLocks noChangeArrowheads="1"/>
              </p:cNvSpPr>
              <p:nvPr/>
            </p:nvSpPr>
            <p:spPr bwMode="auto">
              <a:xfrm>
                <a:off x="49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1" name="Rectangle 309"/>
              <p:cNvSpPr>
                <a:spLocks noChangeArrowheads="1"/>
              </p:cNvSpPr>
              <p:nvPr/>
            </p:nvSpPr>
            <p:spPr bwMode="auto">
              <a:xfrm>
                <a:off x="49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2" name="Rectangle 310"/>
              <p:cNvSpPr>
                <a:spLocks noChangeArrowheads="1"/>
              </p:cNvSpPr>
              <p:nvPr/>
            </p:nvSpPr>
            <p:spPr bwMode="auto">
              <a:xfrm>
                <a:off x="49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3" name="Rectangle 311"/>
              <p:cNvSpPr>
                <a:spLocks noChangeArrowheads="1"/>
              </p:cNvSpPr>
              <p:nvPr/>
            </p:nvSpPr>
            <p:spPr bwMode="auto">
              <a:xfrm>
                <a:off x="497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4" name="Rectangle 312"/>
              <p:cNvSpPr>
                <a:spLocks noChangeArrowheads="1"/>
              </p:cNvSpPr>
              <p:nvPr/>
            </p:nvSpPr>
            <p:spPr bwMode="auto">
              <a:xfrm>
                <a:off x="49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5" name="Rectangle 313"/>
              <p:cNvSpPr>
                <a:spLocks noChangeArrowheads="1"/>
              </p:cNvSpPr>
              <p:nvPr/>
            </p:nvSpPr>
            <p:spPr bwMode="auto">
              <a:xfrm>
                <a:off x="500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6" name="Rectangle 314"/>
              <p:cNvSpPr>
                <a:spLocks noChangeArrowheads="1"/>
              </p:cNvSpPr>
              <p:nvPr/>
            </p:nvSpPr>
            <p:spPr bwMode="auto">
              <a:xfrm>
                <a:off x="50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7" name="Rectangle 315"/>
              <p:cNvSpPr>
                <a:spLocks noChangeArrowheads="1"/>
              </p:cNvSpPr>
              <p:nvPr/>
            </p:nvSpPr>
            <p:spPr bwMode="auto">
              <a:xfrm>
                <a:off x="503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8" name="Rectangle 316"/>
              <p:cNvSpPr>
                <a:spLocks noChangeArrowheads="1"/>
              </p:cNvSpPr>
              <p:nvPr/>
            </p:nvSpPr>
            <p:spPr bwMode="auto">
              <a:xfrm>
                <a:off x="50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9" name="Rectangle 317"/>
              <p:cNvSpPr>
                <a:spLocks noChangeArrowheads="1"/>
              </p:cNvSpPr>
              <p:nvPr/>
            </p:nvSpPr>
            <p:spPr bwMode="auto">
              <a:xfrm>
                <a:off x="50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0" name="Rectangle 318"/>
              <p:cNvSpPr>
                <a:spLocks noChangeArrowheads="1"/>
              </p:cNvSpPr>
              <p:nvPr/>
            </p:nvSpPr>
            <p:spPr bwMode="auto">
              <a:xfrm>
                <a:off x="50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1" name="Rectangle 319"/>
              <p:cNvSpPr>
                <a:spLocks noChangeArrowheads="1"/>
              </p:cNvSpPr>
              <p:nvPr/>
            </p:nvSpPr>
            <p:spPr bwMode="auto">
              <a:xfrm>
                <a:off x="509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2" name="Rectangle 320"/>
              <p:cNvSpPr>
                <a:spLocks noChangeArrowheads="1"/>
              </p:cNvSpPr>
              <p:nvPr/>
            </p:nvSpPr>
            <p:spPr bwMode="auto">
              <a:xfrm>
                <a:off x="51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3" name="Rectangle 321"/>
              <p:cNvSpPr>
                <a:spLocks noChangeArrowheads="1"/>
              </p:cNvSpPr>
              <p:nvPr/>
            </p:nvSpPr>
            <p:spPr bwMode="auto">
              <a:xfrm>
                <a:off x="51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4" name="Rectangle 322"/>
              <p:cNvSpPr>
                <a:spLocks noChangeArrowheads="1"/>
              </p:cNvSpPr>
              <p:nvPr/>
            </p:nvSpPr>
            <p:spPr bwMode="auto">
              <a:xfrm>
                <a:off x="51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5" name="Rectangle 323"/>
              <p:cNvSpPr>
                <a:spLocks noChangeArrowheads="1"/>
              </p:cNvSpPr>
              <p:nvPr/>
            </p:nvSpPr>
            <p:spPr bwMode="auto">
              <a:xfrm>
                <a:off x="516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6" name="Rectangle 324"/>
              <p:cNvSpPr>
                <a:spLocks noChangeArrowheads="1"/>
              </p:cNvSpPr>
              <p:nvPr/>
            </p:nvSpPr>
            <p:spPr bwMode="auto">
              <a:xfrm>
                <a:off x="51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7" name="Rectangle 325"/>
              <p:cNvSpPr>
                <a:spLocks noChangeArrowheads="1"/>
              </p:cNvSpPr>
              <p:nvPr/>
            </p:nvSpPr>
            <p:spPr bwMode="auto">
              <a:xfrm>
                <a:off x="51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8" name="Rectangle 326"/>
              <p:cNvSpPr>
                <a:spLocks noChangeArrowheads="1"/>
              </p:cNvSpPr>
              <p:nvPr/>
            </p:nvSpPr>
            <p:spPr bwMode="auto">
              <a:xfrm>
                <a:off x="520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9" name="Rectangle 327"/>
              <p:cNvSpPr>
                <a:spLocks noChangeArrowheads="1"/>
              </p:cNvSpPr>
              <p:nvPr/>
            </p:nvSpPr>
            <p:spPr bwMode="auto">
              <a:xfrm>
                <a:off x="52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0" name="Rectangle 328"/>
              <p:cNvSpPr>
                <a:spLocks noChangeArrowheads="1"/>
              </p:cNvSpPr>
              <p:nvPr/>
            </p:nvSpPr>
            <p:spPr bwMode="auto">
              <a:xfrm>
                <a:off x="52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1" name="Rectangle 329"/>
              <p:cNvSpPr>
                <a:spLocks noChangeArrowheads="1"/>
              </p:cNvSpPr>
              <p:nvPr/>
            </p:nvSpPr>
            <p:spPr bwMode="auto">
              <a:xfrm>
                <a:off x="52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2" name="Rectangle 330"/>
              <p:cNvSpPr>
                <a:spLocks noChangeArrowheads="1"/>
              </p:cNvSpPr>
              <p:nvPr/>
            </p:nvSpPr>
            <p:spPr bwMode="auto">
              <a:xfrm>
                <a:off x="527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3" name="Rectangle 331"/>
              <p:cNvSpPr>
                <a:spLocks noChangeArrowheads="1"/>
              </p:cNvSpPr>
              <p:nvPr/>
            </p:nvSpPr>
            <p:spPr bwMode="auto">
              <a:xfrm>
                <a:off x="52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4" name="Rectangle 332"/>
              <p:cNvSpPr>
                <a:spLocks noChangeArrowheads="1"/>
              </p:cNvSpPr>
              <p:nvPr/>
            </p:nvSpPr>
            <p:spPr bwMode="auto">
              <a:xfrm>
                <a:off x="530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5" name="Rectangle 333"/>
              <p:cNvSpPr>
                <a:spLocks noChangeArrowheads="1"/>
              </p:cNvSpPr>
              <p:nvPr/>
            </p:nvSpPr>
            <p:spPr bwMode="auto">
              <a:xfrm>
                <a:off x="53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6" name="Rectangle 334"/>
              <p:cNvSpPr>
                <a:spLocks noChangeArrowheads="1"/>
              </p:cNvSpPr>
              <p:nvPr/>
            </p:nvSpPr>
            <p:spPr bwMode="auto">
              <a:xfrm>
                <a:off x="533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7" name="Rectangle 335"/>
              <p:cNvSpPr>
                <a:spLocks noChangeArrowheads="1"/>
              </p:cNvSpPr>
              <p:nvPr/>
            </p:nvSpPr>
            <p:spPr bwMode="auto">
              <a:xfrm>
                <a:off x="53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8" name="Rectangle 336"/>
              <p:cNvSpPr>
                <a:spLocks noChangeArrowheads="1"/>
              </p:cNvSpPr>
              <p:nvPr/>
            </p:nvSpPr>
            <p:spPr bwMode="auto">
              <a:xfrm>
                <a:off x="53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9" name="Rectangle 337"/>
              <p:cNvSpPr>
                <a:spLocks noChangeArrowheads="1"/>
              </p:cNvSpPr>
              <p:nvPr/>
            </p:nvSpPr>
            <p:spPr bwMode="auto">
              <a:xfrm>
                <a:off x="53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0" name="Rectangle 338"/>
              <p:cNvSpPr>
                <a:spLocks noChangeArrowheads="1"/>
              </p:cNvSpPr>
              <p:nvPr/>
            </p:nvSpPr>
            <p:spPr bwMode="auto">
              <a:xfrm>
                <a:off x="53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1" name="Rectangle 339"/>
              <p:cNvSpPr>
                <a:spLocks noChangeArrowheads="1"/>
              </p:cNvSpPr>
              <p:nvPr/>
            </p:nvSpPr>
            <p:spPr bwMode="auto">
              <a:xfrm>
                <a:off x="54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2" name="Rectangle 340"/>
              <p:cNvSpPr>
                <a:spLocks noChangeArrowheads="1"/>
              </p:cNvSpPr>
              <p:nvPr/>
            </p:nvSpPr>
            <p:spPr bwMode="auto">
              <a:xfrm>
                <a:off x="54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3" name="Rectangle 341"/>
              <p:cNvSpPr>
                <a:spLocks noChangeArrowheads="1"/>
              </p:cNvSpPr>
              <p:nvPr/>
            </p:nvSpPr>
            <p:spPr bwMode="auto">
              <a:xfrm>
                <a:off x="544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4" name="Rectangle 342"/>
              <p:cNvSpPr>
                <a:spLocks noChangeArrowheads="1"/>
              </p:cNvSpPr>
              <p:nvPr/>
            </p:nvSpPr>
            <p:spPr bwMode="auto">
              <a:xfrm>
                <a:off x="545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5" name="Rectangle 343"/>
              <p:cNvSpPr>
                <a:spLocks noChangeArrowheads="1"/>
              </p:cNvSpPr>
              <p:nvPr/>
            </p:nvSpPr>
            <p:spPr bwMode="auto">
              <a:xfrm>
                <a:off x="54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6" name="Rectangle 344"/>
              <p:cNvSpPr>
                <a:spLocks noChangeArrowheads="1"/>
              </p:cNvSpPr>
              <p:nvPr/>
            </p:nvSpPr>
            <p:spPr bwMode="auto">
              <a:xfrm>
                <a:off x="54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7" name="Rectangle 345"/>
              <p:cNvSpPr>
                <a:spLocks noChangeArrowheads="1"/>
              </p:cNvSpPr>
              <p:nvPr/>
            </p:nvSpPr>
            <p:spPr bwMode="auto">
              <a:xfrm>
                <a:off x="550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8" name="Rectangle 346"/>
              <p:cNvSpPr>
                <a:spLocks noChangeArrowheads="1"/>
              </p:cNvSpPr>
              <p:nvPr/>
            </p:nvSpPr>
            <p:spPr bwMode="auto">
              <a:xfrm>
                <a:off x="552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779" name="Rectangle 347"/>
            <p:cNvSpPr>
              <a:spLocks noChangeArrowheads="1"/>
            </p:cNvSpPr>
            <p:nvPr/>
          </p:nvSpPr>
          <p:spPr bwMode="auto">
            <a:xfrm>
              <a:off x="193" y="287"/>
              <a:ext cx="5341" cy="89"/>
            </a:xfrm>
            <a:prstGeom prst="rect">
              <a:avLst/>
            </a:prstGeom>
            <a:grpFill/>
            <a:ln w="12700">
              <a:solidFill>
                <a:srgbClr val="000000"/>
              </a:solidFill>
              <a:miter lim="800000"/>
              <a:headEnd/>
              <a:tailEnd/>
            </a:ln>
          </p:spPr>
          <p:txBody>
            <a:bodyPr/>
            <a:lstStyle/>
            <a:p>
              <a:pPr>
                <a:defRPr/>
              </a:pPr>
              <a:endParaRPr lang="en-US" dirty="0">
                <a:solidFill>
                  <a:srgbClr val="000000"/>
                </a:solidFill>
              </a:endParaRPr>
            </a:p>
          </p:txBody>
        </p:sp>
      </p:grpSp>
      <p:sp>
        <p:nvSpPr>
          <p:cNvPr id="18782" name="Rectangle 350"/>
          <p:cNvSpPr>
            <a:spLocks noGrp="1" noChangeArrowheads="1"/>
          </p:cNvSpPr>
          <p:nvPr>
            <p:ph type="sldNum" sz="quarter" idx="4"/>
          </p:nvPr>
        </p:nvSpPr>
        <p:spPr bwMode="auto">
          <a:xfrm>
            <a:off x="4248150" y="6629400"/>
            <a:ext cx="1009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a:solidFill>
                  <a:srgbClr val="000000"/>
                </a:solidFill>
                <a:cs typeface="+mn-cs"/>
              </a:defRPr>
            </a:lvl1pPr>
          </a:lstStyle>
          <a:p>
            <a:pPr>
              <a:defRPr/>
            </a:pPr>
            <a:fld id="{5BF90832-A935-4807-B275-6BE60D39D71B}" type="slidenum">
              <a:rPr lang="en-US"/>
              <a:pPr>
                <a:defRPr/>
              </a:pPr>
              <a:t>‹#›</a:t>
            </a:fld>
            <a:r>
              <a:rPr lang="en-US" dirty="0"/>
              <a:t>  OF 11</a:t>
            </a:r>
          </a:p>
        </p:txBody>
      </p:sp>
      <p:pic>
        <p:nvPicPr>
          <p:cNvPr id="17412" name="Picture 6" descr="ImgLink_Imcom_Logo[1]"/>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8077200" y="152400"/>
            <a:ext cx="1066800" cy="1019175"/>
          </a:xfrm>
          <a:prstGeom prst="rect">
            <a:avLst/>
          </a:prstGeom>
          <a:noFill/>
          <a:ln w="9525" algn="in">
            <a:noFill/>
            <a:miter lim="800000"/>
            <a:headEnd/>
            <a:tailEnd/>
          </a:ln>
        </p:spPr>
      </p:pic>
      <p:pic>
        <p:nvPicPr>
          <p:cNvPr id="17413" name="Picture 18"/>
          <p:cNvPicPr>
            <a:picLocks noChangeAspect="1" noChangeArrowheads="1"/>
          </p:cNvPicPr>
          <p:nvPr userDrawn="1"/>
        </p:nvPicPr>
        <p:blipFill>
          <a:blip r:embed="rId14" cstate="print"/>
          <a:srcRect l="6113"/>
          <a:stretch>
            <a:fillRect/>
          </a:stretch>
        </p:blipFill>
        <p:spPr bwMode="auto">
          <a:xfrm>
            <a:off x="96838" y="152400"/>
            <a:ext cx="1046162" cy="1060450"/>
          </a:xfrm>
          <a:prstGeom prst="rect">
            <a:avLst/>
          </a:prstGeom>
          <a:noFill/>
          <a:ln w="9525">
            <a:noFill/>
            <a:miter lim="800000"/>
            <a:headEnd/>
            <a:tailEnd/>
          </a:ln>
        </p:spPr>
      </p:pic>
      <p:sp>
        <p:nvSpPr>
          <p:cNvPr id="349" name="AutoShape 19"/>
          <p:cNvSpPr>
            <a:spLocks noChangeArrowheads="1"/>
          </p:cNvSpPr>
          <p:nvPr userDrawn="1"/>
        </p:nvSpPr>
        <p:spPr bwMode="auto">
          <a:xfrm>
            <a:off x="0" y="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64 w 21600"/>
              <a:gd name="T13" fmla="*/ 1864 h 21600"/>
              <a:gd name="T14" fmla="*/ 19736 w 21600"/>
              <a:gd name="T15" fmla="*/ 19736 h 21600"/>
            </a:gdLst>
            <a:ahLst/>
            <a:cxnLst>
              <a:cxn ang="T8">
                <a:pos x="T0" y="T1"/>
              </a:cxn>
              <a:cxn ang="T9">
                <a:pos x="T2" y="T3"/>
              </a:cxn>
              <a:cxn ang="T10">
                <a:pos x="T4" y="T5"/>
              </a:cxn>
              <a:cxn ang="T11">
                <a:pos x="T6" y="T7"/>
              </a:cxn>
            </a:cxnLst>
            <a:rect l="T12" t="T13" r="T14" b="T15"/>
            <a:pathLst>
              <a:path w="21600" h="21600">
                <a:moveTo>
                  <a:pt x="0" y="0"/>
                </a:moveTo>
                <a:lnTo>
                  <a:pt x="128" y="21600"/>
                </a:lnTo>
                <a:lnTo>
                  <a:pt x="21472"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0" name="AutoShape 20"/>
          <p:cNvSpPr>
            <a:spLocks noChangeArrowheads="1"/>
          </p:cNvSpPr>
          <p:nvPr userDrawn="1"/>
        </p:nvSpPr>
        <p:spPr bwMode="auto">
          <a:xfrm rot="16200000" flipV="1">
            <a:off x="5673725"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03 w 21600"/>
              <a:gd name="T13" fmla="*/ 1903 h 21600"/>
              <a:gd name="T14" fmla="*/ 19697 w 21600"/>
              <a:gd name="T15" fmla="*/ 19697 h 21600"/>
            </a:gdLst>
            <a:ahLst/>
            <a:cxnLst>
              <a:cxn ang="T8">
                <a:pos x="T0" y="T1"/>
              </a:cxn>
              <a:cxn ang="T9">
                <a:pos x="T2" y="T3"/>
              </a:cxn>
              <a:cxn ang="T10">
                <a:pos x="T4" y="T5"/>
              </a:cxn>
              <a:cxn ang="T11">
                <a:pos x="T6" y="T7"/>
              </a:cxn>
            </a:cxnLst>
            <a:rect l="T12" t="T13" r="T14" b="T15"/>
            <a:pathLst>
              <a:path w="21600" h="21600">
                <a:moveTo>
                  <a:pt x="0" y="0"/>
                </a:moveTo>
                <a:lnTo>
                  <a:pt x="205" y="21600"/>
                </a:lnTo>
                <a:lnTo>
                  <a:pt x="21395"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1" name="AutoShape 21"/>
          <p:cNvSpPr>
            <a:spLocks noChangeArrowheads="1"/>
          </p:cNvSpPr>
          <p:nvPr userDrawn="1"/>
        </p:nvSpPr>
        <p:spPr bwMode="auto">
          <a:xfrm rot="5400000" flipH="1" flipV="1">
            <a:off x="-3390900"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25 w 21600"/>
              <a:gd name="T13" fmla="*/ 1925 h 21600"/>
              <a:gd name="T14" fmla="*/ 19675 w 21600"/>
              <a:gd name="T15" fmla="*/ 19675 h 21600"/>
            </a:gdLst>
            <a:ahLst/>
            <a:cxnLst>
              <a:cxn ang="T8">
                <a:pos x="T0" y="T1"/>
              </a:cxn>
              <a:cxn ang="T9">
                <a:pos x="T2" y="T3"/>
              </a:cxn>
              <a:cxn ang="T10">
                <a:pos x="T4" y="T5"/>
              </a:cxn>
              <a:cxn ang="T11">
                <a:pos x="T6" y="T7"/>
              </a:cxn>
            </a:cxnLst>
            <a:rect l="T12" t="T13" r="T14" b="T15"/>
            <a:pathLst>
              <a:path w="21600" h="21600">
                <a:moveTo>
                  <a:pt x="0" y="0"/>
                </a:moveTo>
                <a:lnTo>
                  <a:pt x="250" y="21600"/>
                </a:lnTo>
                <a:lnTo>
                  <a:pt x="21350"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2" name="AutoShape 18"/>
          <p:cNvSpPr>
            <a:spLocks noChangeArrowheads="1"/>
          </p:cNvSpPr>
          <p:nvPr userDrawn="1"/>
        </p:nvSpPr>
        <p:spPr bwMode="auto">
          <a:xfrm flipV="1">
            <a:off x="0" y="678180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96 w 21600"/>
              <a:gd name="T13" fmla="*/ 1896 h 21600"/>
              <a:gd name="T14" fmla="*/ 19704 w 21600"/>
              <a:gd name="T15" fmla="*/ 19704 h 21600"/>
            </a:gdLst>
            <a:ahLst/>
            <a:cxnLst>
              <a:cxn ang="T8">
                <a:pos x="T0" y="T1"/>
              </a:cxn>
              <a:cxn ang="T9">
                <a:pos x="T2" y="T3"/>
              </a:cxn>
              <a:cxn ang="T10">
                <a:pos x="T4" y="T5"/>
              </a:cxn>
              <a:cxn ang="T11">
                <a:pos x="T6" y="T7"/>
              </a:cxn>
            </a:cxnLst>
            <a:rect l="T12" t="T13" r="T14" b="T15"/>
            <a:pathLst>
              <a:path w="21600" h="21600">
                <a:moveTo>
                  <a:pt x="0" y="0"/>
                </a:moveTo>
                <a:lnTo>
                  <a:pt x="191" y="21600"/>
                </a:lnTo>
                <a:lnTo>
                  <a:pt x="21409"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9845" r:id="rId1"/>
    <p:sldLayoutId id="2147489846" r:id="rId2"/>
    <p:sldLayoutId id="2147489847" r:id="rId3"/>
    <p:sldLayoutId id="2147489848" r:id="rId4"/>
    <p:sldLayoutId id="2147489849" r:id="rId5"/>
    <p:sldLayoutId id="2147489850" r:id="rId6"/>
    <p:sldLayoutId id="2147489851" r:id="rId7"/>
    <p:sldLayoutId id="2147489852" r:id="rId8"/>
    <p:sldLayoutId id="2147489853" r:id="rId9"/>
    <p:sldLayoutId id="2147489854" r:id="rId10"/>
    <p:sldLayoutId id="2147489855" r:id="rId11"/>
  </p:sldLayoutIdLst>
  <p:hf hd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12" name="Line 16"/>
          <p:cNvSpPr>
            <a:spLocks noChangeShapeType="1"/>
          </p:cNvSpPr>
          <p:nvPr/>
        </p:nvSpPr>
        <p:spPr bwMode="auto">
          <a:xfrm>
            <a:off x="1489075" y="1046163"/>
            <a:ext cx="1588" cy="1587"/>
          </a:xfrm>
          <a:prstGeom prst="line">
            <a:avLst/>
          </a:prstGeom>
          <a:noFill/>
          <a:ln w="12700">
            <a:solidFill>
              <a:schemeClr val="tx1"/>
            </a:solidFill>
            <a:round/>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cs typeface="+mn-cs"/>
            </a:endParaRPr>
          </a:p>
        </p:txBody>
      </p:sp>
      <p:sp>
        <p:nvSpPr>
          <p:cNvPr id="4113" name="Text Box 17"/>
          <p:cNvSpPr txBox="1">
            <a:spLocks noChangeArrowheads="1"/>
          </p:cNvSpPr>
          <p:nvPr/>
        </p:nvSpPr>
        <p:spPr bwMode="auto">
          <a:xfrm>
            <a:off x="8618538" y="6491288"/>
            <a:ext cx="184150" cy="366712"/>
          </a:xfrm>
          <a:prstGeom prst="rect">
            <a:avLst/>
          </a:prstGeom>
          <a:noFill/>
          <a:ln w="12700">
            <a:noFill/>
            <a:miter lim="800000"/>
            <a:headEnd/>
            <a:tailEnd/>
          </a:ln>
          <a:effectLst/>
        </p:spPr>
        <p:txBody>
          <a:bodyPr wrap="none">
            <a:spAutoFit/>
          </a:bodyPr>
          <a:lstStyle/>
          <a:p>
            <a:pPr eaLnBrk="0" fontAlgn="auto" hangingPunct="0">
              <a:spcBef>
                <a:spcPts val="0"/>
              </a:spcBef>
              <a:spcAft>
                <a:spcPts val="0"/>
              </a:spcAft>
              <a:defRPr/>
            </a:pPr>
            <a:endParaRPr lang="en-US" dirty="0">
              <a:solidFill>
                <a:srgbClr val="000000"/>
              </a:solidFill>
              <a:latin typeface="Tahoma" pitchFamily="34" charset="0"/>
              <a:cs typeface="+mn-cs"/>
            </a:endParaRPr>
          </a:p>
        </p:txBody>
      </p:sp>
      <p:sp>
        <p:nvSpPr>
          <p:cNvPr id="4114" name="AutoShape 18"/>
          <p:cNvSpPr>
            <a:spLocks noChangeArrowheads="1"/>
          </p:cNvSpPr>
          <p:nvPr/>
        </p:nvSpPr>
        <p:spPr bwMode="auto">
          <a:xfrm flipV="1">
            <a:off x="0" y="6781800"/>
            <a:ext cx="9144000" cy="76200"/>
          </a:xfrm>
          <a:custGeom>
            <a:avLst/>
            <a:gdLst>
              <a:gd name="G0" fmla="+- 191 0 0"/>
              <a:gd name="G1" fmla="+- 21600 0 191"/>
              <a:gd name="G2" fmla="*/ 191 1 2"/>
              <a:gd name="G3" fmla="+- 21600 0 G2"/>
              <a:gd name="G4" fmla="+/ 191 21600 2"/>
              <a:gd name="G5" fmla="+/ G1 0 2"/>
              <a:gd name="G6" fmla="*/ 21600 21600 191"/>
              <a:gd name="G7" fmla="*/ G6 1 2"/>
              <a:gd name="G8" fmla="+- 21600 0 G7"/>
              <a:gd name="G9" fmla="*/ 21600 1 2"/>
              <a:gd name="G10" fmla="+- 191 0 G9"/>
              <a:gd name="G11" fmla="?: G10 G8 0"/>
              <a:gd name="G12" fmla="?: G10 G7 21600"/>
              <a:gd name="T0" fmla="*/ 21504 w 21600"/>
              <a:gd name="T1" fmla="*/ 10800 h 21600"/>
              <a:gd name="T2" fmla="*/ 10800 w 21600"/>
              <a:gd name="T3" fmla="*/ 21600 h 21600"/>
              <a:gd name="T4" fmla="*/ 96 w 21600"/>
              <a:gd name="T5" fmla="*/ 10800 h 21600"/>
              <a:gd name="T6" fmla="*/ 10800 w 21600"/>
              <a:gd name="T7" fmla="*/ 0 h 21600"/>
              <a:gd name="T8" fmla="*/ 1896 w 21600"/>
              <a:gd name="T9" fmla="*/ 1896 h 21600"/>
              <a:gd name="T10" fmla="*/ 19704 w 21600"/>
              <a:gd name="T11" fmla="*/ 19704 h 21600"/>
            </a:gdLst>
            <a:ahLst/>
            <a:cxnLst>
              <a:cxn ang="0">
                <a:pos x="T0" y="T1"/>
              </a:cxn>
              <a:cxn ang="0">
                <a:pos x="T2" y="T3"/>
              </a:cxn>
              <a:cxn ang="0">
                <a:pos x="T4" y="T5"/>
              </a:cxn>
              <a:cxn ang="0">
                <a:pos x="T6" y="T7"/>
              </a:cxn>
            </a:cxnLst>
            <a:rect l="T8" t="T9" r="T10" b="T11"/>
            <a:pathLst>
              <a:path w="21600" h="21600">
                <a:moveTo>
                  <a:pt x="0" y="0"/>
                </a:moveTo>
                <a:lnTo>
                  <a:pt x="191" y="21600"/>
                </a:lnTo>
                <a:lnTo>
                  <a:pt x="21409"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540000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cs typeface="+mn-cs"/>
            </a:endParaRPr>
          </a:p>
        </p:txBody>
      </p:sp>
      <p:sp>
        <p:nvSpPr>
          <p:cNvPr id="4115" name="AutoShape 19"/>
          <p:cNvSpPr>
            <a:spLocks noChangeArrowheads="1"/>
          </p:cNvSpPr>
          <p:nvPr/>
        </p:nvSpPr>
        <p:spPr bwMode="auto">
          <a:xfrm>
            <a:off x="0" y="0"/>
            <a:ext cx="9144000" cy="76200"/>
          </a:xfrm>
          <a:custGeom>
            <a:avLst/>
            <a:gdLst>
              <a:gd name="G0" fmla="+- 128 0 0"/>
              <a:gd name="G1" fmla="+- 21600 0 128"/>
              <a:gd name="G2" fmla="*/ 128 1 2"/>
              <a:gd name="G3" fmla="+- 21600 0 G2"/>
              <a:gd name="G4" fmla="+/ 128 21600 2"/>
              <a:gd name="G5" fmla="+/ G1 0 2"/>
              <a:gd name="G6" fmla="*/ 21600 21600 128"/>
              <a:gd name="G7" fmla="*/ G6 1 2"/>
              <a:gd name="G8" fmla="+- 21600 0 G7"/>
              <a:gd name="G9" fmla="*/ 21600 1 2"/>
              <a:gd name="G10" fmla="+- 128 0 G9"/>
              <a:gd name="G11" fmla="?: G10 G8 0"/>
              <a:gd name="G12" fmla="?: G10 G7 21600"/>
              <a:gd name="T0" fmla="*/ 21536 w 21600"/>
              <a:gd name="T1" fmla="*/ 10800 h 21600"/>
              <a:gd name="T2" fmla="*/ 10800 w 21600"/>
              <a:gd name="T3" fmla="*/ 21600 h 21600"/>
              <a:gd name="T4" fmla="*/ 64 w 21600"/>
              <a:gd name="T5" fmla="*/ 10800 h 21600"/>
              <a:gd name="T6" fmla="*/ 10800 w 21600"/>
              <a:gd name="T7" fmla="*/ 0 h 21600"/>
              <a:gd name="T8" fmla="*/ 1864 w 21600"/>
              <a:gd name="T9" fmla="*/ 1864 h 21600"/>
              <a:gd name="T10" fmla="*/ 19736 w 21600"/>
              <a:gd name="T11" fmla="*/ 19736 h 21600"/>
            </a:gdLst>
            <a:ahLst/>
            <a:cxnLst>
              <a:cxn ang="0">
                <a:pos x="T0" y="T1"/>
              </a:cxn>
              <a:cxn ang="0">
                <a:pos x="T2" y="T3"/>
              </a:cxn>
              <a:cxn ang="0">
                <a:pos x="T4" y="T5"/>
              </a:cxn>
              <a:cxn ang="0">
                <a:pos x="T6" y="T7"/>
              </a:cxn>
            </a:cxnLst>
            <a:rect l="T8" t="T9" r="T10" b="T11"/>
            <a:pathLst>
              <a:path w="21600" h="21600">
                <a:moveTo>
                  <a:pt x="0" y="0"/>
                </a:moveTo>
                <a:lnTo>
                  <a:pt x="128" y="21600"/>
                </a:lnTo>
                <a:lnTo>
                  <a:pt x="21472"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540000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cs typeface="+mn-cs"/>
            </a:endParaRPr>
          </a:p>
        </p:txBody>
      </p:sp>
      <p:sp>
        <p:nvSpPr>
          <p:cNvPr id="4116" name="AutoShape 20"/>
          <p:cNvSpPr>
            <a:spLocks noChangeArrowheads="1"/>
          </p:cNvSpPr>
          <p:nvPr/>
        </p:nvSpPr>
        <p:spPr bwMode="auto">
          <a:xfrm rot="16200000" flipV="1">
            <a:off x="5673725" y="3390900"/>
            <a:ext cx="6858000" cy="76200"/>
          </a:xfrm>
          <a:custGeom>
            <a:avLst/>
            <a:gdLst>
              <a:gd name="G0" fmla="+- 205 0 0"/>
              <a:gd name="G1" fmla="+- 21600 0 205"/>
              <a:gd name="G2" fmla="*/ 205 1 2"/>
              <a:gd name="G3" fmla="+- 21600 0 G2"/>
              <a:gd name="G4" fmla="+/ 205 21600 2"/>
              <a:gd name="G5" fmla="+/ G1 0 2"/>
              <a:gd name="G6" fmla="*/ 21600 21600 205"/>
              <a:gd name="G7" fmla="*/ G6 1 2"/>
              <a:gd name="G8" fmla="+- 21600 0 G7"/>
              <a:gd name="G9" fmla="*/ 21600 1 2"/>
              <a:gd name="G10" fmla="+- 205 0 G9"/>
              <a:gd name="G11" fmla="?: G10 G8 0"/>
              <a:gd name="G12" fmla="?: G10 G7 21600"/>
              <a:gd name="T0" fmla="*/ 21497 w 21600"/>
              <a:gd name="T1" fmla="*/ 10800 h 21600"/>
              <a:gd name="T2" fmla="*/ 10800 w 21600"/>
              <a:gd name="T3" fmla="*/ 21600 h 21600"/>
              <a:gd name="T4" fmla="*/ 103 w 21600"/>
              <a:gd name="T5" fmla="*/ 10800 h 21600"/>
              <a:gd name="T6" fmla="*/ 10800 w 21600"/>
              <a:gd name="T7" fmla="*/ 0 h 21600"/>
              <a:gd name="T8" fmla="*/ 1903 w 21600"/>
              <a:gd name="T9" fmla="*/ 1903 h 21600"/>
              <a:gd name="T10" fmla="*/ 19697 w 21600"/>
              <a:gd name="T11" fmla="*/ 19697 h 21600"/>
            </a:gdLst>
            <a:ahLst/>
            <a:cxnLst>
              <a:cxn ang="0">
                <a:pos x="T0" y="T1"/>
              </a:cxn>
              <a:cxn ang="0">
                <a:pos x="T2" y="T3"/>
              </a:cxn>
              <a:cxn ang="0">
                <a:pos x="T4" y="T5"/>
              </a:cxn>
              <a:cxn ang="0">
                <a:pos x="T6" y="T7"/>
              </a:cxn>
            </a:cxnLst>
            <a:rect l="T8" t="T9" r="T10" b="T11"/>
            <a:pathLst>
              <a:path w="21600" h="21600">
                <a:moveTo>
                  <a:pt x="0" y="0"/>
                </a:moveTo>
                <a:lnTo>
                  <a:pt x="205" y="21600"/>
                </a:lnTo>
                <a:lnTo>
                  <a:pt x="21395"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cs typeface="+mn-cs"/>
            </a:endParaRPr>
          </a:p>
        </p:txBody>
      </p:sp>
      <p:sp>
        <p:nvSpPr>
          <p:cNvPr id="4117" name="AutoShape 21"/>
          <p:cNvSpPr>
            <a:spLocks noChangeArrowheads="1"/>
          </p:cNvSpPr>
          <p:nvPr/>
        </p:nvSpPr>
        <p:spPr bwMode="auto">
          <a:xfrm rot="5400000" flipH="1" flipV="1">
            <a:off x="-3390900" y="3390900"/>
            <a:ext cx="6858000" cy="76200"/>
          </a:xfrm>
          <a:custGeom>
            <a:avLst/>
            <a:gdLst>
              <a:gd name="G0" fmla="+- 250 0 0"/>
              <a:gd name="G1" fmla="+- 21600 0 250"/>
              <a:gd name="G2" fmla="*/ 250 1 2"/>
              <a:gd name="G3" fmla="+- 21600 0 G2"/>
              <a:gd name="G4" fmla="+/ 250 21600 2"/>
              <a:gd name="G5" fmla="+/ G1 0 2"/>
              <a:gd name="G6" fmla="*/ 21600 21600 250"/>
              <a:gd name="G7" fmla="*/ G6 1 2"/>
              <a:gd name="G8" fmla="+- 21600 0 G7"/>
              <a:gd name="G9" fmla="*/ 21600 1 2"/>
              <a:gd name="G10" fmla="+- 250 0 G9"/>
              <a:gd name="G11" fmla="?: G10 G8 0"/>
              <a:gd name="G12" fmla="?: G10 G7 21600"/>
              <a:gd name="T0" fmla="*/ 21475 w 21600"/>
              <a:gd name="T1" fmla="*/ 10800 h 21600"/>
              <a:gd name="T2" fmla="*/ 10800 w 21600"/>
              <a:gd name="T3" fmla="*/ 21600 h 21600"/>
              <a:gd name="T4" fmla="*/ 125 w 21600"/>
              <a:gd name="T5" fmla="*/ 10800 h 21600"/>
              <a:gd name="T6" fmla="*/ 10800 w 21600"/>
              <a:gd name="T7" fmla="*/ 0 h 21600"/>
              <a:gd name="T8" fmla="*/ 1925 w 21600"/>
              <a:gd name="T9" fmla="*/ 1925 h 21600"/>
              <a:gd name="T10" fmla="*/ 19675 w 21600"/>
              <a:gd name="T11" fmla="*/ 19675 h 21600"/>
            </a:gdLst>
            <a:ahLst/>
            <a:cxnLst>
              <a:cxn ang="0">
                <a:pos x="T0" y="T1"/>
              </a:cxn>
              <a:cxn ang="0">
                <a:pos x="T2" y="T3"/>
              </a:cxn>
              <a:cxn ang="0">
                <a:pos x="T4" y="T5"/>
              </a:cxn>
              <a:cxn ang="0">
                <a:pos x="T6" y="T7"/>
              </a:cxn>
            </a:cxnLst>
            <a:rect l="T8" t="T9" r="T10" b="T11"/>
            <a:pathLst>
              <a:path w="21600" h="21600">
                <a:moveTo>
                  <a:pt x="0" y="0"/>
                </a:moveTo>
                <a:lnTo>
                  <a:pt x="250" y="21600"/>
                </a:lnTo>
                <a:lnTo>
                  <a:pt x="21350"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cs typeface="+mn-cs"/>
            </a:endParaRPr>
          </a:p>
        </p:txBody>
      </p:sp>
      <p:pic>
        <p:nvPicPr>
          <p:cNvPr id="7178" name="Picture 43" descr="09 USAG Graphic HQ"/>
          <p:cNvPicPr>
            <a:picLocks noChangeAspect="1" noChangeArrowheads="1"/>
          </p:cNvPicPr>
          <p:nvPr userDrawn="1"/>
        </p:nvPicPr>
        <p:blipFill>
          <a:blip r:embed="rId3" cstate="print"/>
          <a:srcRect/>
          <a:stretch>
            <a:fillRect/>
          </a:stretch>
        </p:blipFill>
        <p:spPr bwMode="auto">
          <a:xfrm>
            <a:off x="8124825" y="211138"/>
            <a:ext cx="762000" cy="838200"/>
          </a:xfrm>
          <a:prstGeom prst="rect">
            <a:avLst/>
          </a:prstGeom>
          <a:noFill/>
          <a:ln w="9525">
            <a:noFill/>
            <a:miter lim="800000"/>
            <a:headEnd/>
            <a:tailEnd/>
          </a:ln>
        </p:spPr>
      </p:pic>
      <p:graphicFrame>
        <p:nvGraphicFramePr>
          <p:cNvPr id="7170" name="Object 2"/>
          <p:cNvGraphicFramePr>
            <a:graphicFrameLocks noChangeAspect="1"/>
          </p:cNvGraphicFramePr>
          <p:nvPr/>
        </p:nvGraphicFramePr>
        <p:xfrm>
          <a:off x="665163" y="641350"/>
          <a:ext cx="685800" cy="685800"/>
        </p:xfrm>
        <a:graphic>
          <a:graphicData uri="http://schemas.openxmlformats.org/presentationml/2006/ole">
            <mc:AlternateContent xmlns:mc="http://schemas.openxmlformats.org/markup-compatibility/2006">
              <mc:Choice xmlns:v="urn:schemas-microsoft-com:vml" Requires="v">
                <p:oleObj spid="_x0000_s7770" name="Acrobat Document" r:id="rId4" imgW="3428571" imgH="3428571" progId="AcroExch.Document.11">
                  <p:embed/>
                </p:oleObj>
              </mc:Choice>
              <mc:Fallback>
                <p:oleObj name="Acrobat Document" r:id="rId4" imgW="3428571" imgH="3428571" progId="AcroExch.Document.11">
                  <p:embed/>
                  <p:pic>
                    <p:nvPicPr>
                      <p:cNvPr id="0" name="Picture 13"/>
                      <p:cNvPicPr>
                        <a:picLocks noChangeAspect="1" noChangeArrowheads="1"/>
                      </p:cNvPicPr>
                      <p:nvPr/>
                    </p:nvPicPr>
                    <p:blipFill>
                      <a:blip r:embed="rId5">
                        <a:extLst>
                          <a:ext uri="{28A0092B-C50C-407E-A947-70E740481C1C}">
                            <a14:useLocalDpi xmlns:a14="http://schemas.microsoft.com/office/drawing/2010/main" val="0"/>
                          </a:ext>
                        </a:extLst>
                      </a:blip>
                      <a:srcRect r="10811"/>
                      <a:stretch>
                        <a:fillRect/>
                      </a:stretch>
                    </p:blipFill>
                    <p:spPr bwMode="auto">
                      <a:xfrm>
                        <a:off x="665163" y="641350"/>
                        <a:ext cx="685800" cy="6858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1" name="Rectangle 7"/>
          <p:cNvSpPr>
            <a:spLocks noChangeArrowheads="1"/>
          </p:cNvSpPr>
          <p:nvPr userDrawn="1"/>
        </p:nvSpPr>
        <p:spPr bwMode="auto">
          <a:xfrm>
            <a:off x="109538" y="1219200"/>
            <a:ext cx="8915400" cy="5529263"/>
          </a:xfrm>
          <a:prstGeom prst="rect">
            <a:avLst/>
          </a:prstGeom>
          <a:noFill/>
          <a:ln w="28575">
            <a:solidFill>
              <a:schemeClr val="tx1"/>
            </a:solidFill>
            <a:miter lim="800000"/>
            <a:headEnd/>
            <a:tailEnd/>
          </a:ln>
          <a:effectLst/>
        </p:spPr>
        <p:txBody>
          <a:bodyPr wrap="none" anchor="ctr"/>
          <a:lstStyle/>
          <a:p>
            <a:pPr fontAlgn="auto">
              <a:spcBef>
                <a:spcPts val="0"/>
              </a:spcBef>
              <a:spcAft>
                <a:spcPts val="0"/>
              </a:spcAft>
              <a:defRPr/>
            </a:pPr>
            <a:endParaRPr lang="en-US" dirty="0">
              <a:solidFill>
                <a:srgbClr val="000000"/>
              </a:solidFill>
              <a:latin typeface="Arial" pitchFamily="34" charset="0"/>
              <a:cs typeface="+mn-cs"/>
            </a:endParaRPr>
          </a:p>
        </p:txBody>
      </p:sp>
      <p:sp>
        <p:nvSpPr>
          <p:cNvPr id="12" name="Line 11"/>
          <p:cNvSpPr>
            <a:spLocks noChangeShapeType="1"/>
          </p:cNvSpPr>
          <p:nvPr userDrawn="1"/>
        </p:nvSpPr>
        <p:spPr bwMode="auto">
          <a:xfrm flipV="1">
            <a:off x="119063" y="2203450"/>
            <a:ext cx="8896350" cy="0"/>
          </a:xfrm>
          <a:prstGeom prst="line">
            <a:avLst/>
          </a:prstGeom>
          <a:noFill/>
          <a:ln w="9525">
            <a:solidFill>
              <a:schemeClr val="tx1"/>
            </a:solidFill>
            <a:round/>
            <a:headEnd/>
            <a:tailEnd/>
          </a:ln>
          <a:effectLst/>
        </p:spPr>
        <p:txBody>
          <a:bodyPr anchor="ctr">
            <a:spAutoFit/>
          </a:bodyPr>
          <a:lstStyle/>
          <a:p>
            <a:pPr fontAlgn="auto">
              <a:spcBef>
                <a:spcPts val="0"/>
              </a:spcBef>
              <a:spcAft>
                <a:spcPts val="0"/>
              </a:spcAft>
              <a:defRPr/>
            </a:pPr>
            <a:endParaRPr lang="en-US" dirty="0">
              <a:solidFill>
                <a:srgbClr val="000000"/>
              </a:solidFill>
              <a:latin typeface="Arial" pitchFamily="34" charset="0"/>
              <a:cs typeface="+mn-cs"/>
            </a:endParaRPr>
          </a:p>
        </p:txBody>
      </p:sp>
      <p:sp>
        <p:nvSpPr>
          <p:cNvPr id="13" name="Line 3"/>
          <p:cNvSpPr>
            <a:spLocks noChangeShapeType="1"/>
          </p:cNvSpPr>
          <p:nvPr userDrawn="1"/>
        </p:nvSpPr>
        <p:spPr bwMode="auto">
          <a:xfrm>
            <a:off x="119063" y="4343400"/>
            <a:ext cx="8896350" cy="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dirty="0">
              <a:solidFill>
                <a:srgbClr val="000000"/>
              </a:solidFill>
              <a:latin typeface="Arial" pitchFamily="34" charset="0"/>
              <a:cs typeface="+mn-cs"/>
            </a:endParaRPr>
          </a:p>
        </p:txBody>
      </p:sp>
      <p:sp>
        <p:nvSpPr>
          <p:cNvPr id="15" name="Line 21"/>
          <p:cNvSpPr>
            <a:spLocks noChangeShapeType="1"/>
          </p:cNvSpPr>
          <p:nvPr userDrawn="1"/>
        </p:nvSpPr>
        <p:spPr bwMode="auto">
          <a:xfrm flipV="1">
            <a:off x="136525" y="5349875"/>
            <a:ext cx="8888413" cy="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dirty="0">
              <a:solidFill>
                <a:srgbClr val="000000"/>
              </a:solidFill>
              <a:latin typeface="Arial" pitchFamily="34" charset="0"/>
              <a:cs typeface="+mn-cs"/>
            </a:endParaRPr>
          </a:p>
        </p:txBody>
      </p:sp>
      <p:sp>
        <p:nvSpPr>
          <p:cNvPr id="16" name="TextBox 15"/>
          <p:cNvSpPr txBox="1"/>
          <p:nvPr userDrawn="1"/>
        </p:nvSpPr>
        <p:spPr>
          <a:xfrm>
            <a:off x="3346450" y="1171575"/>
            <a:ext cx="2492375" cy="306388"/>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cs typeface="+mn-cs"/>
              </a:rPr>
              <a:t>Current Directorate Priorities</a:t>
            </a:r>
          </a:p>
        </p:txBody>
      </p:sp>
      <p:sp>
        <p:nvSpPr>
          <p:cNvPr id="17" name="TextBox 16"/>
          <p:cNvSpPr txBox="1"/>
          <p:nvPr userDrawn="1"/>
        </p:nvSpPr>
        <p:spPr>
          <a:xfrm>
            <a:off x="3638550" y="2160588"/>
            <a:ext cx="1754188" cy="307975"/>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cs typeface="+mn-cs"/>
              </a:rPr>
              <a:t>Near Term (30 days)</a:t>
            </a:r>
          </a:p>
        </p:txBody>
      </p:sp>
      <p:sp>
        <p:nvSpPr>
          <p:cNvPr id="18" name="TextBox 17"/>
          <p:cNvSpPr txBox="1"/>
          <p:nvPr userDrawn="1"/>
        </p:nvSpPr>
        <p:spPr>
          <a:xfrm>
            <a:off x="3538538" y="4286250"/>
            <a:ext cx="1935162" cy="306388"/>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cs typeface="+mn-cs"/>
              </a:rPr>
              <a:t>Mid Term (60-90 days)</a:t>
            </a:r>
          </a:p>
        </p:txBody>
      </p:sp>
      <p:sp>
        <p:nvSpPr>
          <p:cNvPr id="19" name="TextBox 18"/>
          <p:cNvSpPr txBox="1"/>
          <p:nvPr userDrawn="1"/>
        </p:nvSpPr>
        <p:spPr>
          <a:xfrm>
            <a:off x="3392488" y="5276850"/>
            <a:ext cx="2266950" cy="306388"/>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cs typeface="+mn-cs"/>
              </a:rPr>
              <a:t>Current/Future Challenges</a:t>
            </a:r>
          </a:p>
        </p:txBody>
      </p:sp>
      <p:pic>
        <p:nvPicPr>
          <p:cNvPr id="20" name="Picture 19" descr="ACU BR1 png"/>
          <p:cNvPicPr/>
          <p:nvPr userDrawn="1"/>
        </p:nvPicPr>
        <p:blipFill>
          <a:blip r:embed="rId6" cstate="print">
            <a:clrChange>
              <a:clrFrom>
                <a:srgbClr val="A5C19E"/>
              </a:clrFrom>
              <a:clrTo>
                <a:srgbClr val="A5C19E">
                  <a:alpha val="0"/>
                </a:srgbClr>
              </a:clrTo>
            </a:clrChange>
          </a:blip>
          <a:srcRect l="7674" t="5811" r="5594"/>
          <a:stretch>
            <a:fillRect/>
          </a:stretch>
        </p:blipFill>
        <p:spPr bwMode="auto">
          <a:xfrm>
            <a:off x="125413" y="201613"/>
            <a:ext cx="688975" cy="895350"/>
          </a:xfrm>
          <a:prstGeom prst="rect">
            <a:avLst/>
          </a:prstGeom>
          <a:noFill/>
          <a:ln w="9525">
            <a:noFill/>
            <a:miter lim="800000"/>
            <a:headEnd/>
            <a:tailEnd/>
          </a:ln>
          <a:effectLst>
            <a:outerShdw blurRad="50800" dist="50800" dir="5400000" algn="ctr" rotWithShape="0">
              <a:srgbClr val="000000">
                <a:alpha val="0"/>
              </a:srgbClr>
            </a:outerShdw>
          </a:effectLst>
        </p:spPr>
      </p:pic>
    </p:spTree>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12" name="Line 16"/>
          <p:cNvSpPr>
            <a:spLocks noChangeShapeType="1"/>
          </p:cNvSpPr>
          <p:nvPr/>
        </p:nvSpPr>
        <p:spPr bwMode="auto">
          <a:xfrm>
            <a:off x="1489075" y="1046163"/>
            <a:ext cx="1588" cy="1587"/>
          </a:xfrm>
          <a:prstGeom prst="line">
            <a:avLst/>
          </a:prstGeom>
          <a:noFill/>
          <a:ln w="12700">
            <a:solidFill>
              <a:schemeClr val="tx1"/>
            </a:solidFill>
            <a:round/>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endParaRPr>
          </a:p>
        </p:txBody>
      </p:sp>
      <p:sp>
        <p:nvSpPr>
          <p:cNvPr id="4113" name="Text Box 17"/>
          <p:cNvSpPr txBox="1">
            <a:spLocks noChangeArrowheads="1"/>
          </p:cNvSpPr>
          <p:nvPr/>
        </p:nvSpPr>
        <p:spPr bwMode="auto">
          <a:xfrm>
            <a:off x="8618538" y="6491288"/>
            <a:ext cx="184150" cy="366712"/>
          </a:xfrm>
          <a:prstGeom prst="rect">
            <a:avLst/>
          </a:prstGeom>
          <a:noFill/>
          <a:ln w="12700">
            <a:noFill/>
            <a:miter lim="800000"/>
            <a:headEnd/>
            <a:tailEnd/>
          </a:ln>
          <a:effectLst/>
        </p:spPr>
        <p:txBody>
          <a:bodyPr wrap="none">
            <a:spAutoFit/>
          </a:bodyPr>
          <a:lstStyle/>
          <a:p>
            <a:pPr eaLnBrk="0" fontAlgn="auto" hangingPunct="0">
              <a:spcBef>
                <a:spcPts val="0"/>
              </a:spcBef>
              <a:spcAft>
                <a:spcPts val="0"/>
              </a:spcAft>
              <a:defRPr/>
            </a:pPr>
            <a:endParaRPr lang="en-US" dirty="0">
              <a:solidFill>
                <a:srgbClr val="000000"/>
              </a:solidFill>
              <a:latin typeface="Tahoma" pitchFamily="34" charset="0"/>
            </a:endParaRPr>
          </a:p>
        </p:txBody>
      </p:sp>
      <p:sp>
        <p:nvSpPr>
          <p:cNvPr id="4114" name="AutoShape 18"/>
          <p:cNvSpPr>
            <a:spLocks noChangeArrowheads="1"/>
          </p:cNvSpPr>
          <p:nvPr/>
        </p:nvSpPr>
        <p:spPr bwMode="auto">
          <a:xfrm flipV="1">
            <a:off x="0" y="6781800"/>
            <a:ext cx="9144000" cy="76200"/>
          </a:xfrm>
          <a:custGeom>
            <a:avLst/>
            <a:gdLst>
              <a:gd name="G0" fmla="+- 191 0 0"/>
              <a:gd name="G1" fmla="+- 21600 0 191"/>
              <a:gd name="G2" fmla="*/ 191 1 2"/>
              <a:gd name="G3" fmla="+- 21600 0 G2"/>
              <a:gd name="G4" fmla="+/ 191 21600 2"/>
              <a:gd name="G5" fmla="+/ G1 0 2"/>
              <a:gd name="G6" fmla="*/ 21600 21600 191"/>
              <a:gd name="G7" fmla="*/ G6 1 2"/>
              <a:gd name="G8" fmla="+- 21600 0 G7"/>
              <a:gd name="G9" fmla="*/ 21600 1 2"/>
              <a:gd name="G10" fmla="+- 191 0 G9"/>
              <a:gd name="G11" fmla="?: G10 G8 0"/>
              <a:gd name="G12" fmla="?: G10 G7 21600"/>
              <a:gd name="T0" fmla="*/ 21504 w 21600"/>
              <a:gd name="T1" fmla="*/ 10800 h 21600"/>
              <a:gd name="T2" fmla="*/ 10800 w 21600"/>
              <a:gd name="T3" fmla="*/ 21600 h 21600"/>
              <a:gd name="T4" fmla="*/ 96 w 21600"/>
              <a:gd name="T5" fmla="*/ 10800 h 21600"/>
              <a:gd name="T6" fmla="*/ 10800 w 21600"/>
              <a:gd name="T7" fmla="*/ 0 h 21600"/>
              <a:gd name="T8" fmla="*/ 1896 w 21600"/>
              <a:gd name="T9" fmla="*/ 1896 h 21600"/>
              <a:gd name="T10" fmla="*/ 19704 w 21600"/>
              <a:gd name="T11" fmla="*/ 19704 h 21600"/>
            </a:gdLst>
            <a:ahLst/>
            <a:cxnLst>
              <a:cxn ang="0">
                <a:pos x="T0" y="T1"/>
              </a:cxn>
              <a:cxn ang="0">
                <a:pos x="T2" y="T3"/>
              </a:cxn>
              <a:cxn ang="0">
                <a:pos x="T4" y="T5"/>
              </a:cxn>
              <a:cxn ang="0">
                <a:pos x="T6" y="T7"/>
              </a:cxn>
            </a:cxnLst>
            <a:rect l="T8" t="T9" r="T10" b="T11"/>
            <a:pathLst>
              <a:path w="21600" h="21600">
                <a:moveTo>
                  <a:pt x="0" y="0"/>
                </a:moveTo>
                <a:lnTo>
                  <a:pt x="191" y="21600"/>
                </a:lnTo>
                <a:lnTo>
                  <a:pt x="21409"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540000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endParaRPr>
          </a:p>
        </p:txBody>
      </p:sp>
      <p:sp>
        <p:nvSpPr>
          <p:cNvPr id="4115" name="AutoShape 19"/>
          <p:cNvSpPr>
            <a:spLocks noChangeArrowheads="1"/>
          </p:cNvSpPr>
          <p:nvPr/>
        </p:nvSpPr>
        <p:spPr bwMode="auto">
          <a:xfrm>
            <a:off x="0" y="0"/>
            <a:ext cx="9144000" cy="76200"/>
          </a:xfrm>
          <a:custGeom>
            <a:avLst/>
            <a:gdLst>
              <a:gd name="G0" fmla="+- 128 0 0"/>
              <a:gd name="G1" fmla="+- 21600 0 128"/>
              <a:gd name="G2" fmla="*/ 128 1 2"/>
              <a:gd name="G3" fmla="+- 21600 0 G2"/>
              <a:gd name="G4" fmla="+/ 128 21600 2"/>
              <a:gd name="G5" fmla="+/ G1 0 2"/>
              <a:gd name="G6" fmla="*/ 21600 21600 128"/>
              <a:gd name="G7" fmla="*/ G6 1 2"/>
              <a:gd name="G8" fmla="+- 21600 0 G7"/>
              <a:gd name="G9" fmla="*/ 21600 1 2"/>
              <a:gd name="G10" fmla="+- 128 0 G9"/>
              <a:gd name="G11" fmla="?: G10 G8 0"/>
              <a:gd name="G12" fmla="?: G10 G7 21600"/>
              <a:gd name="T0" fmla="*/ 21536 w 21600"/>
              <a:gd name="T1" fmla="*/ 10800 h 21600"/>
              <a:gd name="T2" fmla="*/ 10800 w 21600"/>
              <a:gd name="T3" fmla="*/ 21600 h 21600"/>
              <a:gd name="T4" fmla="*/ 64 w 21600"/>
              <a:gd name="T5" fmla="*/ 10800 h 21600"/>
              <a:gd name="T6" fmla="*/ 10800 w 21600"/>
              <a:gd name="T7" fmla="*/ 0 h 21600"/>
              <a:gd name="T8" fmla="*/ 1864 w 21600"/>
              <a:gd name="T9" fmla="*/ 1864 h 21600"/>
              <a:gd name="T10" fmla="*/ 19736 w 21600"/>
              <a:gd name="T11" fmla="*/ 19736 h 21600"/>
            </a:gdLst>
            <a:ahLst/>
            <a:cxnLst>
              <a:cxn ang="0">
                <a:pos x="T0" y="T1"/>
              </a:cxn>
              <a:cxn ang="0">
                <a:pos x="T2" y="T3"/>
              </a:cxn>
              <a:cxn ang="0">
                <a:pos x="T4" y="T5"/>
              </a:cxn>
              <a:cxn ang="0">
                <a:pos x="T6" y="T7"/>
              </a:cxn>
            </a:cxnLst>
            <a:rect l="T8" t="T9" r="T10" b="T11"/>
            <a:pathLst>
              <a:path w="21600" h="21600">
                <a:moveTo>
                  <a:pt x="0" y="0"/>
                </a:moveTo>
                <a:lnTo>
                  <a:pt x="128" y="21600"/>
                </a:lnTo>
                <a:lnTo>
                  <a:pt x="21472"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540000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endParaRPr>
          </a:p>
        </p:txBody>
      </p:sp>
      <p:sp>
        <p:nvSpPr>
          <p:cNvPr id="4116" name="AutoShape 20"/>
          <p:cNvSpPr>
            <a:spLocks noChangeArrowheads="1"/>
          </p:cNvSpPr>
          <p:nvPr/>
        </p:nvSpPr>
        <p:spPr bwMode="auto">
          <a:xfrm rot="16200000" flipV="1">
            <a:off x="5673725" y="3390900"/>
            <a:ext cx="6858000" cy="76200"/>
          </a:xfrm>
          <a:custGeom>
            <a:avLst/>
            <a:gdLst>
              <a:gd name="G0" fmla="+- 205 0 0"/>
              <a:gd name="G1" fmla="+- 21600 0 205"/>
              <a:gd name="G2" fmla="*/ 205 1 2"/>
              <a:gd name="G3" fmla="+- 21600 0 G2"/>
              <a:gd name="G4" fmla="+/ 205 21600 2"/>
              <a:gd name="G5" fmla="+/ G1 0 2"/>
              <a:gd name="G6" fmla="*/ 21600 21600 205"/>
              <a:gd name="G7" fmla="*/ G6 1 2"/>
              <a:gd name="G8" fmla="+- 21600 0 G7"/>
              <a:gd name="G9" fmla="*/ 21600 1 2"/>
              <a:gd name="G10" fmla="+- 205 0 G9"/>
              <a:gd name="G11" fmla="?: G10 G8 0"/>
              <a:gd name="G12" fmla="?: G10 G7 21600"/>
              <a:gd name="T0" fmla="*/ 21497 w 21600"/>
              <a:gd name="T1" fmla="*/ 10800 h 21600"/>
              <a:gd name="T2" fmla="*/ 10800 w 21600"/>
              <a:gd name="T3" fmla="*/ 21600 h 21600"/>
              <a:gd name="T4" fmla="*/ 103 w 21600"/>
              <a:gd name="T5" fmla="*/ 10800 h 21600"/>
              <a:gd name="T6" fmla="*/ 10800 w 21600"/>
              <a:gd name="T7" fmla="*/ 0 h 21600"/>
              <a:gd name="T8" fmla="*/ 1903 w 21600"/>
              <a:gd name="T9" fmla="*/ 1903 h 21600"/>
              <a:gd name="T10" fmla="*/ 19697 w 21600"/>
              <a:gd name="T11" fmla="*/ 19697 h 21600"/>
            </a:gdLst>
            <a:ahLst/>
            <a:cxnLst>
              <a:cxn ang="0">
                <a:pos x="T0" y="T1"/>
              </a:cxn>
              <a:cxn ang="0">
                <a:pos x="T2" y="T3"/>
              </a:cxn>
              <a:cxn ang="0">
                <a:pos x="T4" y="T5"/>
              </a:cxn>
              <a:cxn ang="0">
                <a:pos x="T6" y="T7"/>
              </a:cxn>
            </a:cxnLst>
            <a:rect l="T8" t="T9" r="T10" b="T11"/>
            <a:pathLst>
              <a:path w="21600" h="21600">
                <a:moveTo>
                  <a:pt x="0" y="0"/>
                </a:moveTo>
                <a:lnTo>
                  <a:pt x="205" y="21600"/>
                </a:lnTo>
                <a:lnTo>
                  <a:pt x="21395"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endParaRPr>
          </a:p>
        </p:txBody>
      </p:sp>
      <p:sp>
        <p:nvSpPr>
          <p:cNvPr id="4117" name="AutoShape 21"/>
          <p:cNvSpPr>
            <a:spLocks noChangeArrowheads="1"/>
          </p:cNvSpPr>
          <p:nvPr/>
        </p:nvSpPr>
        <p:spPr bwMode="auto">
          <a:xfrm rot="5400000" flipH="1" flipV="1">
            <a:off x="-3390900" y="3390900"/>
            <a:ext cx="6858000" cy="76200"/>
          </a:xfrm>
          <a:custGeom>
            <a:avLst/>
            <a:gdLst>
              <a:gd name="G0" fmla="+- 250 0 0"/>
              <a:gd name="G1" fmla="+- 21600 0 250"/>
              <a:gd name="G2" fmla="*/ 250 1 2"/>
              <a:gd name="G3" fmla="+- 21600 0 G2"/>
              <a:gd name="G4" fmla="+/ 250 21600 2"/>
              <a:gd name="G5" fmla="+/ G1 0 2"/>
              <a:gd name="G6" fmla="*/ 21600 21600 250"/>
              <a:gd name="G7" fmla="*/ G6 1 2"/>
              <a:gd name="G8" fmla="+- 21600 0 G7"/>
              <a:gd name="G9" fmla="*/ 21600 1 2"/>
              <a:gd name="G10" fmla="+- 250 0 G9"/>
              <a:gd name="G11" fmla="?: G10 G8 0"/>
              <a:gd name="G12" fmla="?: G10 G7 21600"/>
              <a:gd name="T0" fmla="*/ 21475 w 21600"/>
              <a:gd name="T1" fmla="*/ 10800 h 21600"/>
              <a:gd name="T2" fmla="*/ 10800 w 21600"/>
              <a:gd name="T3" fmla="*/ 21600 h 21600"/>
              <a:gd name="T4" fmla="*/ 125 w 21600"/>
              <a:gd name="T5" fmla="*/ 10800 h 21600"/>
              <a:gd name="T6" fmla="*/ 10800 w 21600"/>
              <a:gd name="T7" fmla="*/ 0 h 21600"/>
              <a:gd name="T8" fmla="*/ 1925 w 21600"/>
              <a:gd name="T9" fmla="*/ 1925 h 21600"/>
              <a:gd name="T10" fmla="*/ 19675 w 21600"/>
              <a:gd name="T11" fmla="*/ 19675 h 21600"/>
            </a:gdLst>
            <a:ahLst/>
            <a:cxnLst>
              <a:cxn ang="0">
                <a:pos x="T0" y="T1"/>
              </a:cxn>
              <a:cxn ang="0">
                <a:pos x="T2" y="T3"/>
              </a:cxn>
              <a:cxn ang="0">
                <a:pos x="T4" y="T5"/>
              </a:cxn>
              <a:cxn ang="0">
                <a:pos x="T6" y="T7"/>
              </a:cxn>
            </a:cxnLst>
            <a:rect l="T8" t="T9" r="T10" b="T11"/>
            <a:pathLst>
              <a:path w="21600" h="21600">
                <a:moveTo>
                  <a:pt x="0" y="0"/>
                </a:moveTo>
                <a:lnTo>
                  <a:pt x="250" y="21600"/>
                </a:lnTo>
                <a:lnTo>
                  <a:pt x="21350"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endParaRPr>
          </a:p>
        </p:txBody>
      </p:sp>
      <p:pic>
        <p:nvPicPr>
          <p:cNvPr id="8202" name="Picture 43" descr="09 USAG Graphic HQ"/>
          <p:cNvPicPr>
            <a:picLocks noChangeAspect="1" noChangeArrowheads="1"/>
          </p:cNvPicPr>
          <p:nvPr userDrawn="1"/>
        </p:nvPicPr>
        <p:blipFill>
          <a:blip r:embed="rId3" cstate="print"/>
          <a:srcRect/>
          <a:stretch>
            <a:fillRect/>
          </a:stretch>
        </p:blipFill>
        <p:spPr bwMode="auto">
          <a:xfrm>
            <a:off x="8124825" y="211138"/>
            <a:ext cx="762000" cy="838200"/>
          </a:xfrm>
          <a:prstGeom prst="rect">
            <a:avLst/>
          </a:prstGeom>
          <a:noFill/>
          <a:ln w="9525">
            <a:noFill/>
            <a:miter lim="800000"/>
            <a:headEnd/>
            <a:tailEnd/>
          </a:ln>
        </p:spPr>
      </p:pic>
      <p:graphicFrame>
        <p:nvGraphicFramePr>
          <p:cNvPr id="8194" name="Object 2"/>
          <p:cNvGraphicFramePr>
            <a:graphicFrameLocks noChangeAspect="1"/>
          </p:cNvGraphicFramePr>
          <p:nvPr/>
        </p:nvGraphicFramePr>
        <p:xfrm>
          <a:off x="665163" y="641350"/>
          <a:ext cx="685800" cy="685800"/>
        </p:xfrm>
        <a:graphic>
          <a:graphicData uri="http://schemas.openxmlformats.org/presentationml/2006/ole">
            <mc:AlternateContent xmlns:mc="http://schemas.openxmlformats.org/markup-compatibility/2006">
              <mc:Choice xmlns:v="urn:schemas-microsoft-com:vml" Requires="v">
                <p:oleObj spid="_x0000_s8794" name="Acrobat Document" r:id="rId4" imgW="3428571" imgH="3428571" progId="AcroExch.Document.11">
                  <p:embed/>
                </p:oleObj>
              </mc:Choice>
              <mc:Fallback>
                <p:oleObj name="Acrobat Document" r:id="rId4" imgW="3428571" imgH="3428571" progId="AcroExch.Document.11">
                  <p:embed/>
                  <p:pic>
                    <p:nvPicPr>
                      <p:cNvPr id="0" name="Picture 13"/>
                      <p:cNvPicPr>
                        <a:picLocks noChangeAspect="1" noChangeArrowheads="1"/>
                      </p:cNvPicPr>
                      <p:nvPr/>
                    </p:nvPicPr>
                    <p:blipFill>
                      <a:blip r:embed="rId5">
                        <a:extLst>
                          <a:ext uri="{28A0092B-C50C-407E-A947-70E740481C1C}">
                            <a14:useLocalDpi xmlns:a14="http://schemas.microsoft.com/office/drawing/2010/main" val="0"/>
                          </a:ext>
                        </a:extLst>
                      </a:blip>
                      <a:srcRect r="10811"/>
                      <a:stretch>
                        <a:fillRect/>
                      </a:stretch>
                    </p:blipFill>
                    <p:spPr bwMode="auto">
                      <a:xfrm>
                        <a:off x="665163" y="641350"/>
                        <a:ext cx="685800" cy="6858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1" name="Rectangle 7"/>
          <p:cNvSpPr>
            <a:spLocks noChangeArrowheads="1"/>
          </p:cNvSpPr>
          <p:nvPr userDrawn="1"/>
        </p:nvSpPr>
        <p:spPr bwMode="auto">
          <a:xfrm>
            <a:off x="109538" y="1219200"/>
            <a:ext cx="8915400" cy="5529263"/>
          </a:xfrm>
          <a:prstGeom prst="rect">
            <a:avLst/>
          </a:prstGeom>
          <a:noFill/>
          <a:ln w="28575">
            <a:solidFill>
              <a:schemeClr val="tx1"/>
            </a:solidFill>
            <a:miter lim="800000"/>
            <a:headEnd/>
            <a:tailEnd/>
          </a:ln>
          <a:effectLst/>
        </p:spPr>
        <p:txBody>
          <a:bodyPr wrap="none" anchor="ctr"/>
          <a:lstStyle/>
          <a:p>
            <a:pPr fontAlgn="auto">
              <a:spcBef>
                <a:spcPts val="0"/>
              </a:spcBef>
              <a:spcAft>
                <a:spcPts val="0"/>
              </a:spcAft>
              <a:defRPr/>
            </a:pPr>
            <a:endParaRPr lang="en-US" dirty="0">
              <a:solidFill>
                <a:srgbClr val="000000"/>
              </a:solidFill>
              <a:latin typeface="Arial" pitchFamily="34" charset="0"/>
            </a:endParaRPr>
          </a:p>
        </p:txBody>
      </p:sp>
      <p:sp>
        <p:nvSpPr>
          <p:cNvPr id="12" name="Line 11"/>
          <p:cNvSpPr>
            <a:spLocks noChangeShapeType="1"/>
          </p:cNvSpPr>
          <p:nvPr userDrawn="1"/>
        </p:nvSpPr>
        <p:spPr bwMode="auto">
          <a:xfrm flipV="1">
            <a:off x="119063" y="2203450"/>
            <a:ext cx="8896350" cy="0"/>
          </a:xfrm>
          <a:prstGeom prst="line">
            <a:avLst/>
          </a:prstGeom>
          <a:noFill/>
          <a:ln w="9525">
            <a:solidFill>
              <a:schemeClr val="tx1"/>
            </a:solidFill>
            <a:round/>
            <a:headEnd/>
            <a:tailEnd/>
          </a:ln>
          <a:effectLst/>
        </p:spPr>
        <p:txBody>
          <a:bodyPr anchor="ctr">
            <a:spAutoFit/>
          </a:bodyPr>
          <a:lstStyle/>
          <a:p>
            <a:pPr fontAlgn="auto">
              <a:spcBef>
                <a:spcPts val="0"/>
              </a:spcBef>
              <a:spcAft>
                <a:spcPts val="0"/>
              </a:spcAft>
              <a:defRPr/>
            </a:pPr>
            <a:endParaRPr lang="en-US" dirty="0">
              <a:solidFill>
                <a:srgbClr val="000000"/>
              </a:solidFill>
              <a:latin typeface="Arial" pitchFamily="34" charset="0"/>
            </a:endParaRPr>
          </a:p>
        </p:txBody>
      </p:sp>
      <p:sp>
        <p:nvSpPr>
          <p:cNvPr id="13" name="Line 3"/>
          <p:cNvSpPr>
            <a:spLocks noChangeShapeType="1"/>
          </p:cNvSpPr>
          <p:nvPr userDrawn="1"/>
        </p:nvSpPr>
        <p:spPr bwMode="auto">
          <a:xfrm>
            <a:off x="119063" y="4343400"/>
            <a:ext cx="8896350" cy="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dirty="0">
              <a:solidFill>
                <a:srgbClr val="000000"/>
              </a:solidFill>
              <a:latin typeface="Arial" pitchFamily="34" charset="0"/>
            </a:endParaRPr>
          </a:p>
        </p:txBody>
      </p:sp>
      <p:sp>
        <p:nvSpPr>
          <p:cNvPr id="15" name="Line 21"/>
          <p:cNvSpPr>
            <a:spLocks noChangeShapeType="1"/>
          </p:cNvSpPr>
          <p:nvPr userDrawn="1"/>
        </p:nvSpPr>
        <p:spPr bwMode="auto">
          <a:xfrm flipV="1">
            <a:off x="136525" y="5349875"/>
            <a:ext cx="8888413" cy="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dirty="0">
              <a:solidFill>
                <a:srgbClr val="000000"/>
              </a:solidFill>
              <a:latin typeface="Arial" pitchFamily="34" charset="0"/>
            </a:endParaRPr>
          </a:p>
        </p:txBody>
      </p:sp>
      <p:sp>
        <p:nvSpPr>
          <p:cNvPr id="16" name="TextBox 15"/>
          <p:cNvSpPr txBox="1"/>
          <p:nvPr userDrawn="1"/>
        </p:nvSpPr>
        <p:spPr>
          <a:xfrm>
            <a:off x="3346450" y="1171575"/>
            <a:ext cx="2492375" cy="306388"/>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rPr>
              <a:t>Current Directorate Priorities</a:t>
            </a:r>
          </a:p>
        </p:txBody>
      </p:sp>
      <p:sp>
        <p:nvSpPr>
          <p:cNvPr id="17" name="TextBox 16"/>
          <p:cNvSpPr txBox="1"/>
          <p:nvPr userDrawn="1"/>
        </p:nvSpPr>
        <p:spPr>
          <a:xfrm>
            <a:off x="3638550" y="2160588"/>
            <a:ext cx="1754188" cy="307975"/>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rPr>
              <a:t>Near Term (30 days)</a:t>
            </a:r>
          </a:p>
        </p:txBody>
      </p:sp>
      <p:sp>
        <p:nvSpPr>
          <p:cNvPr id="18" name="TextBox 17"/>
          <p:cNvSpPr txBox="1"/>
          <p:nvPr userDrawn="1"/>
        </p:nvSpPr>
        <p:spPr>
          <a:xfrm>
            <a:off x="3538538" y="4286250"/>
            <a:ext cx="1935162" cy="306388"/>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rPr>
              <a:t>Mid Term (60-90 days)</a:t>
            </a:r>
          </a:p>
        </p:txBody>
      </p:sp>
      <p:sp>
        <p:nvSpPr>
          <p:cNvPr id="19" name="TextBox 18"/>
          <p:cNvSpPr txBox="1"/>
          <p:nvPr userDrawn="1"/>
        </p:nvSpPr>
        <p:spPr>
          <a:xfrm>
            <a:off x="3392488" y="5276850"/>
            <a:ext cx="2266950" cy="306388"/>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rPr>
              <a:t>Current/Future Challenges</a:t>
            </a:r>
          </a:p>
        </p:txBody>
      </p:sp>
      <p:pic>
        <p:nvPicPr>
          <p:cNvPr id="20" name="Picture 19" descr="ACU BR1 png"/>
          <p:cNvPicPr/>
          <p:nvPr userDrawn="1"/>
        </p:nvPicPr>
        <p:blipFill>
          <a:blip r:embed="rId6" cstate="print">
            <a:clrChange>
              <a:clrFrom>
                <a:srgbClr val="A5C19E"/>
              </a:clrFrom>
              <a:clrTo>
                <a:srgbClr val="A5C19E">
                  <a:alpha val="0"/>
                </a:srgbClr>
              </a:clrTo>
            </a:clrChange>
          </a:blip>
          <a:srcRect l="7674" t="5811" r="5594"/>
          <a:stretch>
            <a:fillRect/>
          </a:stretch>
        </p:blipFill>
        <p:spPr bwMode="auto">
          <a:xfrm>
            <a:off x="125413" y="201613"/>
            <a:ext cx="688975" cy="895350"/>
          </a:xfrm>
          <a:prstGeom prst="rect">
            <a:avLst/>
          </a:prstGeom>
          <a:noFill/>
          <a:ln w="9525">
            <a:noFill/>
            <a:miter lim="800000"/>
            <a:headEnd/>
            <a:tailEnd/>
          </a:ln>
          <a:effectLst>
            <a:outerShdw blurRad="50800" dist="50800" dir="5400000" algn="ctr" rotWithShape="0">
              <a:srgbClr val="000000">
                <a:alpha val="0"/>
              </a:srgbClr>
            </a:outerShdw>
          </a:effectLst>
        </p:spPr>
      </p:pic>
    </p:spTree>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457200" y="6629400"/>
            <a:ext cx="8229600" cy="36471"/>
            <a:chOff x="189" y="283"/>
            <a:chExt cx="5348" cy="95"/>
          </a:xfrm>
          <a:solidFill>
            <a:schemeClr val="tx1"/>
          </a:solidFill>
        </p:grpSpPr>
        <p:grpSp>
          <p:nvGrpSpPr>
            <p:cNvPr id="3" name="Group 5"/>
            <p:cNvGrpSpPr>
              <a:grpSpLocks/>
            </p:cNvGrpSpPr>
            <p:nvPr/>
          </p:nvGrpSpPr>
          <p:grpSpPr bwMode="auto">
            <a:xfrm>
              <a:off x="189" y="283"/>
              <a:ext cx="5348" cy="95"/>
              <a:chOff x="189" y="283"/>
              <a:chExt cx="5348" cy="95"/>
            </a:xfrm>
            <a:grpFill/>
          </p:grpSpPr>
          <p:grpSp>
            <p:nvGrpSpPr>
              <p:cNvPr id="4" name="Group 6"/>
              <p:cNvGrpSpPr>
                <a:grpSpLocks/>
              </p:cNvGrpSpPr>
              <p:nvPr/>
            </p:nvGrpSpPr>
            <p:grpSpPr bwMode="auto">
              <a:xfrm>
                <a:off x="189" y="283"/>
                <a:ext cx="3145" cy="95"/>
                <a:chOff x="189" y="283"/>
                <a:chExt cx="3145" cy="95"/>
              </a:xfrm>
              <a:grpFill/>
            </p:grpSpPr>
            <p:sp>
              <p:nvSpPr>
                <p:cNvPr id="18439" name="Rectangle 7"/>
                <p:cNvSpPr>
                  <a:spLocks noChangeArrowheads="1"/>
                </p:cNvSpPr>
                <p:nvPr/>
              </p:nvSpPr>
              <p:spPr bwMode="auto">
                <a:xfrm>
                  <a:off x="18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0" name="Rectangle 8"/>
                <p:cNvSpPr>
                  <a:spLocks noChangeArrowheads="1"/>
                </p:cNvSpPr>
                <p:nvPr/>
              </p:nvSpPr>
              <p:spPr bwMode="auto">
                <a:xfrm>
                  <a:off x="20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1" name="Rectangle 9"/>
                <p:cNvSpPr>
                  <a:spLocks noChangeArrowheads="1"/>
                </p:cNvSpPr>
                <p:nvPr/>
              </p:nvSpPr>
              <p:spPr bwMode="auto">
                <a:xfrm>
                  <a:off x="2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2" name="Rectangle 10"/>
                <p:cNvSpPr>
                  <a:spLocks noChangeArrowheads="1"/>
                </p:cNvSpPr>
                <p:nvPr/>
              </p:nvSpPr>
              <p:spPr bwMode="auto">
                <a:xfrm>
                  <a:off x="2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3" name="Rectangle 11"/>
                <p:cNvSpPr>
                  <a:spLocks noChangeArrowheads="1"/>
                </p:cNvSpPr>
                <p:nvPr/>
              </p:nvSpPr>
              <p:spPr bwMode="auto">
                <a:xfrm>
                  <a:off x="2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4" name="Rectangle 12"/>
                <p:cNvSpPr>
                  <a:spLocks noChangeArrowheads="1"/>
                </p:cNvSpPr>
                <p:nvPr/>
              </p:nvSpPr>
              <p:spPr bwMode="auto">
                <a:xfrm>
                  <a:off x="26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5" name="Rectangle 13"/>
                <p:cNvSpPr>
                  <a:spLocks noChangeArrowheads="1"/>
                </p:cNvSpPr>
                <p:nvPr/>
              </p:nvSpPr>
              <p:spPr bwMode="auto">
                <a:xfrm>
                  <a:off x="2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6" name="Rectangle 14"/>
                <p:cNvSpPr>
                  <a:spLocks noChangeArrowheads="1"/>
                </p:cNvSpPr>
                <p:nvPr/>
              </p:nvSpPr>
              <p:spPr bwMode="auto">
                <a:xfrm>
                  <a:off x="2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7" name="Rectangle 15"/>
                <p:cNvSpPr>
                  <a:spLocks noChangeArrowheads="1"/>
                </p:cNvSpPr>
                <p:nvPr/>
              </p:nvSpPr>
              <p:spPr bwMode="auto">
                <a:xfrm>
                  <a:off x="31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8" name="Rectangle 16"/>
                <p:cNvSpPr>
                  <a:spLocks noChangeArrowheads="1"/>
                </p:cNvSpPr>
                <p:nvPr/>
              </p:nvSpPr>
              <p:spPr bwMode="auto">
                <a:xfrm>
                  <a:off x="3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9" name="Rectangle 17"/>
                <p:cNvSpPr>
                  <a:spLocks noChangeArrowheads="1"/>
                </p:cNvSpPr>
                <p:nvPr/>
              </p:nvSpPr>
              <p:spPr bwMode="auto">
                <a:xfrm>
                  <a:off x="3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0" name="Rectangle 18"/>
                <p:cNvSpPr>
                  <a:spLocks noChangeArrowheads="1"/>
                </p:cNvSpPr>
                <p:nvPr/>
              </p:nvSpPr>
              <p:spPr bwMode="auto">
                <a:xfrm>
                  <a:off x="3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1" name="Rectangle 19"/>
                <p:cNvSpPr>
                  <a:spLocks noChangeArrowheads="1"/>
                </p:cNvSpPr>
                <p:nvPr/>
              </p:nvSpPr>
              <p:spPr bwMode="auto">
                <a:xfrm>
                  <a:off x="37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2" name="Rectangle 20"/>
                <p:cNvSpPr>
                  <a:spLocks noChangeArrowheads="1"/>
                </p:cNvSpPr>
                <p:nvPr/>
              </p:nvSpPr>
              <p:spPr bwMode="auto">
                <a:xfrm>
                  <a:off x="3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3" name="Rectangle 21"/>
                <p:cNvSpPr>
                  <a:spLocks noChangeArrowheads="1"/>
                </p:cNvSpPr>
                <p:nvPr/>
              </p:nvSpPr>
              <p:spPr bwMode="auto">
                <a:xfrm>
                  <a:off x="40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4" name="Rectangle 22"/>
                <p:cNvSpPr>
                  <a:spLocks noChangeArrowheads="1"/>
                </p:cNvSpPr>
                <p:nvPr/>
              </p:nvSpPr>
              <p:spPr bwMode="auto">
                <a:xfrm>
                  <a:off x="4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5" name="Rectangle 23"/>
                <p:cNvSpPr>
                  <a:spLocks noChangeArrowheads="1"/>
                </p:cNvSpPr>
                <p:nvPr/>
              </p:nvSpPr>
              <p:spPr bwMode="auto">
                <a:xfrm>
                  <a:off x="44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6" name="Rectangle 24"/>
                <p:cNvSpPr>
                  <a:spLocks noChangeArrowheads="1"/>
                </p:cNvSpPr>
                <p:nvPr/>
              </p:nvSpPr>
              <p:spPr bwMode="auto">
                <a:xfrm>
                  <a:off x="4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7" name="Rectangle 25"/>
                <p:cNvSpPr>
                  <a:spLocks noChangeArrowheads="1"/>
                </p:cNvSpPr>
                <p:nvPr/>
              </p:nvSpPr>
              <p:spPr bwMode="auto">
                <a:xfrm>
                  <a:off x="4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8" name="Rectangle 26"/>
                <p:cNvSpPr>
                  <a:spLocks noChangeArrowheads="1"/>
                </p:cNvSpPr>
                <p:nvPr/>
              </p:nvSpPr>
              <p:spPr bwMode="auto">
                <a:xfrm>
                  <a:off x="4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9" name="Rectangle 27"/>
                <p:cNvSpPr>
                  <a:spLocks noChangeArrowheads="1"/>
                </p:cNvSpPr>
                <p:nvPr/>
              </p:nvSpPr>
              <p:spPr bwMode="auto">
                <a:xfrm>
                  <a:off x="5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0" name="Rectangle 28"/>
                <p:cNvSpPr>
                  <a:spLocks noChangeArrowheads="1"/>
                </p:cNvSpPr>
                <p:nvPr/>
              </p:nvSpPr>
              <p:spPr bwMode="auto">
                <a:xfrm>
                  <a:off x="5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1" name="Rectangle 29"/>
                <p:cNvSpPr>
                  <a:spLocks noChangeArrowheads="1"/>
                </p:cNvSpPr>
                <p:nvPr/>
              </p:nvSpPr>
              <p:spPr bwMode="auto">
                <a:xfrm>
                  <a:off x="5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2" name="Rectangle 30"/>
                <p:cNvSpPr>
                  <a:spLocks noChangeArrowheads="1"/>
                </p:cNvSpPr>
                <p:nvPr/>
              </p:nvSpPr>
              <p:spPr bwMode="auto">
                <a:xfrm>
                  <a:off x="55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3" name="Rectangle 31"/>
                <p:cNvSpPr>
                  <a:spLocks noChangeArrowheads="1"/>
                </p:cNvSpPr>
                <p:nvPr/>
              </p:nvSpPr>
              <p:spPr bwMode="auto">
                <a:xfrm>
                  <a:off x="56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4" name="Rectangle 32"/>
                <p:cNvSpPr>
                  <a:spLocks noChangeArrowheads="1"/>
                </p:cNvSpPr>
                <p:nvPr/>
              </p:nvSpPr>
              <p:spPr bwMode="auto">
                <a:xfrm>
                  <a:off x="5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5" name="Rectangle 33"/>
                <p:cNvSpPr>
                  <a:spLocks noChangeArrowheads="1"/>
                </p:cNvSpPr>
                <p:nvPr/>
              </p:nvSpPr>
              <p:spPr bwMode="auto">
                <a:xfrm>
                  <a:off x="5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6" name="Rectangle 34"/>
                <p:cNvSpPr>
                  <a:spLocks noChangeArrowheads="1"/>
                </p:cNvSpPr>
                <p:nvPr/>
              </p:nvSpPr>
              <p:spPr bwMode="auto">
                <a:xfrm>
                  <a:off x="61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7" name="Rectangle 35"/>
                <p:cNvSpPr>
                  <a:spLocks noChangeArrowheads="1"/>
                </p:cNvSpPr>
                <p:nvPr/>
              </p:nvSpPr>
              <p:spPr bwMode="auto">
                <a:xfrm>
                  <a:off x="6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8" name="Rectangle 36"/>
                <p:cNvSpPr>
                  <a:spLocks noChangeArrowheads="1"/>
                </p:cNvSpPr>
                <p:nvPr/>
              </p:nvSpPr>
              <p:spPr bwMode="auto">
                <a:xfrm>
                  <a:off x="6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9" name="Rectangle 37"/>
                <p:cNvSpPr>
                  <a:spLocks noChangeArrowheads="1"/>
                </p:cNvSpPr>
                <p:nvPr/>
              </p:nvSpPr>
              <p:spPr bwMode="auto">
                <a:xfrm>
                  <a:off x="6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0" name="Rectangle 38"/>
                <p:cNvSpPr>
                  <a:spLocks noChangeArrowheads="1"/>
                </p:cNvSpPr>
                <p:nvPr/>
              </p:nvSpPr>
              <p:spPr bwMode="auto">
                <a:xfrm>
                  <a:off x="67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1" name="Rectangle 39"/>
                <p:cNvSpPr>
                  <a:spLocks noChangeArrowheads="1"/>
                </p:cNvSpPr>
                <p:nvPr/>
              </p:nvSpPr>
              <p:spPr bwMode="auto">
                <a:xfrm>
                  <a:off x="6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2" name="Rectangle 40"/>
                <p:cNvSpPr>
                  <a:spLocks noChangeArrowheads="1"/>
                </p:cNvSpPr>
                <p:nvPr/>
              </p:nvSpPr>
              <p:spPr bwMode="auto">
                <a:xfrm>
                  <a:off x="70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3" name="Rectangle 41"/>
                <p:cNvSpPr>
                  <a:spLocks noChangeArrowheads="1"/>
                </p:cNvSpPr>
                <p:nvPr/>
              </p:nvSpPr>
              <p:spPr bwMode="auto">
                <a:xfrm>
                  <a:off x="7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4" name="Rectangle 42"/>
                <p:cNvSpPr>
                  <a:spLocks noChangeArrowheads="1"/>
                </p:cNvSpPr>
                <p:nvPr/>
              </p:nvSpPr>
              <p:spPr bwMode="auto">
                <a:xfrm>
                  <a:off x="7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5" name="Rectangle 43"/>
                <p:cNvSpPr>
                  <a:spLocks noChangeArrowheads="1"/>
                </p:cNvSpPr>
                <p:nvPr/>
              </p:nvSpPr>
              <p:spPr bwMode="auto">
                <a:xfrm>
                  <a:off x="7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6" name="Rectangle 44"/>
                <p:cNvSpPr>
                  <a:spLocks noChangeArrowheads="1"/>
                </p:cNvSpPr>
                <p:nvPr/>
              </p:nvSpPr>
              <p:spPr bwMode="auto">
                <a:xfrm>
                  <a:off x="7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7" name="Rectangle 45"/>
                <p:cNvSpPr>
                  <a:spLocks noChangeArrowheads="1"/>
                </p:cNvSpPr>
                <p:nvPr/>
              </p:nvSpPr>
              <p:spPr bwMode="auto">
                <a:xfrm>
                  <a:off x="78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8" name="Rectangle 46"/>
                <p:cNvSpPr>
                  <a:spLocks noChangeArrowheads="1"/>
                </p:cNvSpPr>
                <p:nvPr/>
              </p:nvSpPr>
              <p:spPr bwMode="auto">
                <a:xfrm>
                  <a:off x="8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9" name="Rectangle 47"/>
                <p:cNvSpPr>
                  <a:spLocks noChangeArrowheads="1"/>
                </p:cNvSpPr>
                <p:nvPr/>
              </p:nvSpPr>
              <p:spPr bwMode="auto">
                <a:xfrm>
                  <a:off x="8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0" name="Rectangle 48"/>
                <p:cNvSpPr>
                  <a:spLocks noChangeArrowheads="1"/>
                </p:cNvSpPr>
                <p:nvPr/>
              </p:nvSpPr>
              <p:spPr bwMode="auto">
                <a:xfrm>
                  <a:off x="8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1" name="Rectangle 49"/>
                <p:cNvSpPr>
                  <a:spLocks noChangeArrowheads="1"/>
                </p:cNvSpPr>
                <p:nvPr/>
              </p:nvSpPr>
              <p:spPr bwMode="auto">
                <a:xfrm>
                  <a:off x="85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2" name="Rectangle 50"/>
                <p:cNvSpPr>
                  <a:spLocks noChangeArrowheads="1"/>
                </p:cNvSpPr>
                <p:nvPr/>
              </p:nvSpPr>
              <p:spPr bwMode="auto">
                <a:xfrm>
                  <a:off x="8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3" name="Rectangle 51"/>
                <p:cNvSpPr>
                  <a:spLocks noChangeArrowheads="1"/>
                </p:cNvSpPr>
                <p:nvPr/>
              </p:nvSpPr>
              <p:spPr bwMode="auto">
                <a:xfrm>
                  <a:off x="8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4" name="Rectangle 52"/>
                <p:cNvSpPr>
                  <a:spLocks noChangeArrowheads="1"/>
                </p:cNvSpPr>
                <p:nvPr/>
              </p:nvSpPr>
              <p:spPr bwMode="auto">
                <a:xfrm>
                  <a:off x="8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5" name="Rectangle 53"/>
                <p:cNvSpPr>
                  <a:spLocks noChangeArrowheads="1"/>
                </p:cNvSpPr>
                <p:nvPr/>
              </p:nvSpPr>
              <p:spPr bwMode="auto">
                <a:xfrm>
                  <a:off x="91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6" name="Rectangle 54"/>
                <p:cNvSpPr>
                  <a:spLocks noChangeArrowheads="1"/>
                </p:cNvSpPr>
                <p:nvPr/>
              </p:nvSpPr>
              <p:spPr bwMode="auto">
                <a:xfrm>
                  <a:off x="9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7" name="Rectangle 55"/>
                <p:cNvSpPr>
                  <a:spLocks noChangeArrowheads="1"/>
                </p:cNvSpPr>
                <p:nvPr/>
              </p:nvSpPr>
              <p:spPr bwMode="auto">
                <a:xfrm>
                  <a:off x="9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8" name="Rectangle 56"/>
                <p:cNvSpPr>
                  <a:spLocks noChangeArrowheads="1"/>
                </p:cNvSpPr>
                <p:nvPr/>
              </p:nvSpPr>
              <p:spPr bwMode="auto">
                <a:xfrm>
                  <a:off x="96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9" name="Rectangle 57"/>
                <p:cNvSpPr>
                  <a:spLocks noChangeArrowheads="1"/>
                </p:cNvSpPr>
                <p:nvPr/>
              </p:nvSpPr>
              <p:spPr bwMode="auto">
                <a:xfrm>
                  <a:off x="9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0" name="Rectangle 58"/>
                <p:cNvSpPr>
                  <a:spLocks noChangeArrowheads="1"/>
                </p:cNvSpPr>
                <p:nvPr/>
              </p:nvSpPr>
              <p:spPr bwMode="auto">
                <a:xfrm>
                  <a:off x="9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1" name="Rectangle 59"/>
                <p:cNvSpPr>
                  <a:spLocks noChangeArrowheads="1"/>
                </p:cNvSpPr>
                <p:nvPr/>
              </p:nvSpPr>
              <p:spPr bwMode="auto">
                <a:xfrm>
                  <a:off x="100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2" name="Rectangle 60"/>
                <p:cNvSpPr>
                  <a:spLocks noChangeArrowheads="1"/>
                </p:cNvSpPr>
                <p:nvPr/>
              </p:nvSpPr>
              <p:spPr bwMode="auto">
                <a:xfrm>
                  <a:off x="102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3" name="Rectangle 61"/>
                <p:cNvSpPr>
                  <a:spLocks noChangeArrowheads="1"/>
                </p:cNvSpPr>
                <p:nvPr/>
              </p:nvSpPr>
              <p:spPr bwMode="auto">
                <a:xfrm>
                  <a:off x="10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4" name="Rectangle 62"/>
                <p:cNvSpPr>
                  <a:spLocks noChangeArrowheads="1"/>
                </p:cNvSpPr>
                <p:nvPr/>
              </p:nvSpPr>
              <p:spPr bwMode="auto">
                <a:xfrm>
                  <a:off x="10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5" name="Rectangle 63"/>
                <p:cNvSpPr>
                  <a:spLocks noChangeArrowheads="1"/>
                </p:cNvSpPr>
                <p:nvPr/>
              </p:nvSpPr>
              <p:spPr bwMode="auto">
                <a:xfrm>
                  <a:off x="10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6" name="Rectangle 64"/>
                <p:cNvSpPr>
                  <a:spLocks noChangeArrowheads="1"/>
                </p:cNvSpPr>
                <p:nvPr/>
              </p:nvSpPr>
              <p:spPr bwMode="auto">
                <a:xfrm>
                  <a:off x="108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7" name="Rectangle 65"/>
                <p:cNvSpPr>
                  <a:spLocks noChangeArrowheads="1"/>
                </p:cNvSpPr>
                <p:nvPr/>
              </p:nvSpPr>
              <p:spPr bwMode="auto">
                <a:xfrm>
                  <a:off x="11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8" name="Rectangle 66"/>
                <p:cNvSpPr>
                  <a:spLocks noChangeArrowheads="1"/>
                </p:cNvSpPr>
                <p:nvPr/>
              </p:nvSpPr>
              <p:spPr bwMode="auto">
                <a:xfrm>
                  <a:off x="11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9" name="Rectangle 67"/>
                <p:cNvSpPr>
                  <a:spLocks noChangeArrowheads="1"/>
                </p:cNvSpPr>
                <p:nvPr/>
              </p:nvSpPr>
              <p:spPr bwMode="auto">
                <a:xfrm>
                  <a:off x="11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0" name="Rectangle 68"/>
                <p:cNvSpPr>
                  <a:spLocks noChangeArrowheads="1"/>
                </p:cNvSpPr>
                <p:nvPr/>
              </p:nvSpPr>
              <p:spPr bwMode="auto">
                <a:xfrm>
                  <a:off x="114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1" name="Rectangle 69"/>
                <p:cNvSpPr>
                  <a:spLocks noChangeArrowheads="1"/>
                </p:cNvSpPr>
                <p:nvPr/>
              </p:nvSpPr>
              <p:spPr bwMode="auto">
                <a:xfrm>
                  <a:off x="11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2" name="Rectangle 70"/>
                <p:cNvSpPr>
                  <a:spLocks noChangeArrowheads="1"/>
                </p:cNvSpPr>
                <p:nvPr/>
              </p:nvSpPr>
              <p:spPr bwMode="auto">
                <a:xfrm>
                  <a:off x="11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3" name="Rectangle 71"/>
                <p:cNvSpPr>
                  <a:spLocks noChangeArrowheads="1"/>
                </p:cNvSpPr>
                <p:nvPr/>
              </p:nvSpPr>
              <p:spPr bwMode="auto">
                <a:xfrm>
                  <a:off x="11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4" name="Rectangle 72"/>
                <p:cNvSpPr>
                  <a:spLocks noChangeArrowheads="1"/>
                </p:cNvSpPr>
                <p:nvPr/>
              </p:nvSpPr>
              <p:spPr bwMode="auto">
                <a:xfrm>
                  <a:off x="12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5" name="Rectangle 73"/>
                <p:cNvSpPr>
                  <a:spLocks noChangeArrowheads="1"/>
                </p:cNvSpPr>
                <p:nvPr/>
              </p:nvSpPr>
              <p:spPr bwMode="auto">
                <a:xfrm>
                  <a:off x="12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6" name="Rectangle 74"/>
                <p:cNvSpPr>
                  <a:spLocks noChangeArrowheads="1"/>
                </p:cNvSpPr>
                <p:nvPr/>
              </p:nvSpPr>
              <p:spPr bwMode="auto">
                <a:xfrm>
                  <a:off x="124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7" name="Rectangle 75"/>
                <p:cNvSpPr>
                  <a:spLocks noChangeArrowheads="1"/>
                </p:cNvSpPr>
                <p:nvPr/>
              </p:nvSpPr>
              <p:spPr bwMode="auto">
                <a:xfrm>
                  <a:off x="125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8" name="Rectangle 76"/>
                <p:cNvSpPr>
                  <a:spLocks noChangeArrowheads="1"/>
                </p:cNvSpPr>
                <p:nvPr/>
              </p:nvSpPr>
              <p:spPr bwMode="auto">
                <a:xfrm>
                  <a:off x="12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9" name="Rectangle 77"/>
                <p:cNvSpPr>
                  <a:spLocks noChangeArrowheads="1"/>
                </p:cNvSpPr>
                <p:nvPr/>
              </p:nvSpPr>
              <p:spPr bwMode="auto">
                <a:xfrm>
                  <a:off x="12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0" name="Rectangle 78"/>
                <p:cNvSpPr>
                  <a:spLocks noChangeArrowheads="1"/>
                </p:cNvSpPr>
                <p:nvPr/>
              </p:nvSpPr>
              <p:spPr bwMode="auto">
                <a:xfrm>
                  <a:off x="130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1" name="Rectangle 79"/>
                <p:cNvSpPr>
                  <a:spLocks noChangeArrowheads="1"/>
                </p:cNvSpPr>
                <p:nvPr/>
              </p:nvSpPr>
              <p:spPr bwMode="auto">
                <a:xfrm>
                  <a:off x="132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2" name="Rectangle 80"/>
                <p:cNvSpPr>
                  <a:spLocks noChangeArrowheads="1"/>
                </p:cNvSpPr>
                <p:nvPr/>
              </p:nvSpPr>
              <p:spPr bwMode="auto">
                <a:xfrm>
                  <a:off x="13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3" name="Rectangle 81"/>
                <p:cNvSpPr>
                  <a:spLocks noChangeArrowheads="1"/>
                </p:cNvSpPr>
                <p:nvPr/>
              </p:nvSpPr>
              <p:spPr bwMode="auto">
                <a:xfrm>
                  <a:off x="13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4" name="Rectangle 82"/>
                <p:cNvSpPr>
                  <a:spLocks noChangeArrowheads="1"/>
                </p:cNvSpPr>
                <p:nvPr/>
              </p:nvSpPr>
              <p:spPr bwMode="auto">
                <a:xfrm>
                  <a:off x="13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5" name="Rectangle 83"/>
                <p:cNvSpPr>
                  <a:spLocks noChangeArrowheads="1"/>
                </p:cNvSpPr>
                <p:nvPr/>
              </p:nvSpPr>
              <p:spPr bwMode="auto">
                <a:xfrm>
                  <a:off x="138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6" name="Rectangle 84"/>
                <p:cNvSpPr>
                  <a:spLocks noChangeArrowheads="1"/>
                </p:cNvSpPr>
                <p:nvPr/>
              </p:nvSpPr>
              <p:spPr bwMode="auto">
                <a:xfrm>
                  <a:off x="14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7" name="Rectangle 85"/>
                <p:cNvSpPr>
                  <a:spLocks noChangeArrowheads="1"/>
                </p:cNvSpPr>
                <p:nvPr/>
              </p:nvSpPr>
              <p:spPr bwMode="auto">
                <a:xfrm>
                  <a:off x="14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8" name="Rectangle 86"/>
                <p:cNvSpPr>
                  <a:spLocks noChangeArrowheads="1"/>
                </p:cNvSpPr>
                <p:nvPr/>
              </p:nvSpPr>
              <p:spPr bwMode="auto">
                <a:xfrm>
                  <a:off x="143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9" name="Rectangle 87"/>
                <p:cNvSpPr>
                  <a:spLocks noChangeArrowheads="1"/>
                </p:cNvSpPr>
                <p:nvPr/>
              </p:nvSpPr>
              <p:spPr bwMode="auto">
                <a:xfrm>
                  <a:off x="144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0" name="Rectangle 88"/>
                <p:cNvSpPr>
                  <a:spLocks noChangeArrowheads="1"/>
                </p:cNvSpPr>
                <p:nvPr/>
              </p:nvSpPr>
              <p:spPr bwMode="auto">
                <a:xfrm>
                  <a:off x="146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1" name="Rectangle 89"/>
                <p:cNvSpPr>
                  <a:spLocks noChangeArrowheads="1"/>
                </p:cNvSpPr>
                <p:nvPr/>
              </p:nvSpPr>
              <p:spPr bwMode="auto">
                <a:xfrm>
                  <a:off x="147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2" name="Rectangle 90"/>
                <p:cNvSpPr>
                  <a:spLocks noChangeArrowheads="1"/>
                </p:cNvSpPr>
                <p:nvPr/>
              </p:nvSpPr>
              <p:spPr bwMode="auto">
                <a:xfrm>
                  <a:off x="149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3" name="Rectangle 91"/>
                <p:cNvSpPr>
                  <a:spLocks noChangeArrowheads="1"/>
                </p:cNvSpPr>
                <p:nvPr/>
              </p:nvSpPr>
              <p:spPr bwMode="auto">
                <a:xfrm>
                  <a:off x="15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4" name="Rectangle 92"/>
                <p:cNvSpPr>
                  <a:spLocks noChangeArrowheads="1"/>
                </p:cNvSpPr>
                <p:nvPr/>
              </p:nvSpPr>
              <p:spPr bwMode="auto">
                <a:xfrm>
                  <a:off x="152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5" name="Rectangle 93"/>
                <p:cNvSpPr>
                  <a:spLocks noChangeArrowheads="1"/>
                </p:cNvSpPr>
                <p:nvPr/>
              </p:nvSpPr>
              <p:spPr bwMode="auto">
                <a:xfrm>
                  <a:off x="15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6" name="Rectangle 94"/>
                <p:cNvSpPr>
                  <a:spLocks noChangeArrowheads="1"/>
                </p:cNvSpPr>
                <p:nvPr/>
              </p:nvSpPr>
              <p:spPr bwMode="auto">
                <a:xfrm>
                  <a:off x="155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7" name="Rectangle 95"/>
                <p:cNvSpPr>
                  <a:spLocks noChangeArrowheads="1"/>
                </p:cNvSpPr>
                <p:nvPr/>
              </p:nvSpPr>
              <p:spPr bwMode="auto">
                <a:xfrm>
                  <a:off x="15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8" name="Rectangle 96"/>
                <p:cNvSpPr>
                  <a:spLocks noChangeArrowheads="1"/>
                </p:cNvSpPr>
                <p:nvPr/>
              </p:nvSpPr>
              <p:spPr bwMode="auto">
                <a:xfrm>
                  <a:off x="158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9" name="Rectangle 97"/>
                <p:cNvSpPr>
                  <a:spLocks noChangeArrowheads="1"/>
                </p:cNvSpPr>
                <p:nvPr/>
              </p:nvSpPr>
              <p:spPr bwMode="auto">
                <a:xfrm>
                  <a:off x="16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0" name="Rectangle 98"/>
                <p:cNvSpPr>
                  <a:spLocks noChangeArrowheads="1"/>
                </p:cNvSpPr>
                <p:nvPr/>
              </p:nvSpPr>
              <p:spPr bwMode="auto">
                <a:xfrm>
                  <a:off x="162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1" name="Rectangle 99"/>
                <p:cNvSpPr>
                  <a:spLocks noChangeArrowheads="1"/>
                </p:cNvSpPr>
                <p:nvPr/>
              </p:nvSpPr>
              <p:spPr bwMode="auto">
                <a:xfrm>
                  <a:off x="16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2" name="Rectangle 100"/>
                <p:cNvSpPr>
                  <a:spLocks noChangeArrowheads="1"/>
                </p:cNvSpPr>
                <p:nvPr/>
              </p:nvSpPr>
              <p:spPr bwMode="auto">
                <a:xfrm>
                  <a:off x="165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3" name="Rectangle 101"/>
                <p:cNvSpPr>
                  <a:spLocks noChangeArrowheads="1"/>
                </p:cNvSpPr>
                <p:nvPr/>
              </p:nvSpPr>
              <p:spPr bwMode="auto">
                <a:xfrm>
                  <a:off x="166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4" name="Rectangle 102"/>
                <p:cNvSpPr>
                  <a:spLocks noChangeArrowheads="1"/>
                </p:cNvSpPr>
                <p:nvPr/>
              </p:nvSpPr>
              <p:spPr bwMode="auto">
                <a:xfrm>
                  <a:off x="16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5" name="Rectangle 103"/>
                <p:cNvSpPr>
                  <a:spLocks noChangeArrowheads="1"/>
                </p:cNvSpPr>
                <p:nvPr/>
              </p:nvSpPr>
              <p:spPr bwMode="auto">
                <a:xfrm>
                  <a:off x="16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6" name="Rectangle 104"/>
                <p:cNvSpPr>
                  <a:spLocks noChangeArrowheads="1"/>
                </p:cNvSpPr>
                <p:nvPr/>
              </p:nvSpPr>
              <p:spPr bwMode="auto">
                <a:xfrm>
                  <a:off x="171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7" name="Rectangle 105"/>
                <p:cNvSpPr>
                  <a:spLocks noChangeArrowheads="1"/>
                </p:cNvSpPr>
                <p:nvPr/>
              </p:nvSpPr>
              <p:spPr bwMode="auto">
                <a:xfrm>
                  <a:off x="173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8" name="Rectangle 106"/>
                <p:cNvSpPr>
                  <a:spLocks noChangeArrowheads="1"/>
                </p:cNvSpPr>
                <p:nvPr/>
              </p:nvSpPr>
              <p:spPr bwMode="auto">
                <a:xfrm>
                  <a:off x="174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9" name="Rectangle 107"/>
                <p:cNvSpPr>
                  <a:spLocks noChangeArrowheads="1"/>
                </p:cNvSpPr>
                <p:nvPr/>
              </p:nvSpPr>
              <p:spPr bwMode="auto">
                <a:xfrm>
                  <a:off x="17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0" name="Rectangle 108"/>
                <p:cNvSpPr>
                  <a:spLocks noChangeArrowheads="1"/>
                </p:cNvSpPr>
                <p:nvPr/>
              </p:nvSpPr>
              <p:spPr bwMode="auto">
                <a:xfrm>
                  <a:off x="17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1" name="Rectangle 109"/>
                <p:cNvSpPr>
                  <a:spLocks noChangeArrowheads="1"/>
                </p:cNvSpPr>
                <p:nvPr/>
              </p:nvSpPr>
              <p:spPr bwMode="auto">
                <a:xfrm>
                  <a:off x="179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2" name="Rectangle 110"/>
                <p:cNvSpPr>
                  <a:spLocks noChangeArrowheads="1"/>
                </p:cNvSpPr>
                <p:nvPr/>
              </p:nvSpPr>
              <p:spPr bwMode="auto">
                <a:xfrm>
                  <a:off x="18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3" name="Rectangle 111"/>
                <p:cNvSpPr>
                  <a:spLocks noChangeArrowheads="1"/>
                </p:cNvSpPr>
                <p:nvPr/>
              </p:nvSpPr>
              <p:spPr bwMode="auto">
                <a:xfrm>
                  <a:off x="18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4" name="Rectangle 112"/>
                <p:cNvSpPr>
                  <a:spLocks noChangeArrowheads="1"/>
                </p:cNvSpPr>
                <p:nvPr/>
              </p:nvSpPr>
              <p:spPr bwMode="auto">
                <a:xfrm>
                  <a:off x="18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5" name="Rectangle 113"/>
                <p:cNvSpPr>
                  <a:spLocks noChangeArrowheads="1"/>
                </p:cNvSpPr>
                <p:nvPr/>
              </p:nvSpPr>
              <p:spPr bwMode="auto">
                <a:xfrm>
                  <a:off x="185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6" name="Rectangle 114"/>
                <p:cNvSpPr>
                  <a:spLocks noChangeArrowheads="1"/>
                </p:cNvSpPr>
                <p:nvPr/>
              </p:nvSpPr>
              <p:spPr bwMode="auto">
                <a:xfrm>
                  <a:off x="18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7" name="Rectangle 115"/>
                <p:cNvSpPr>
                  <a:spLocks noChangeArrowheads="1"/>
                </p:cNvSpPr>
                <p:nvPr/>
              </p:nvSpPr>
              <p:spPr bwMode="auto">
                <a:xfrm>
                  <a:off x="188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8" name="Rectangle 116"/>
                <p:cNvSpPr>
                  <a:spLocks noChangeArrowheads="1"/>
                </p:cNvSpPr>
                <p:nvPr/>
              </p:nvSpPr>
              <p:spPr bwMode="auto">
                <a:xfrm>
                  <a:off x="190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9" name="Rectangle 117"/>
                <p:cNvSpPr>
                  <a:spLocks noChangeArrowheads="1"/>
                </p:cNvSpPr>
                <p:nvPr/>
              </p:nvSpPr>
              <p:spPr bwMode="auto">
                <a:xfrm>
                  <a:off x="19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0" name="Rectangle 118"/>
                <p:cNvSpPr>
                  <a:spLocks noChangeArrowheads="1"/>
                </p:cNvSpPr>
                <p:nvPr/>
              </p:nvSpPr>
              <p:spPr bwMode="auto">
                <a:xfrm>
                  <a:off x="19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1" name="Rectangle 119"/>
                <p:cNvSpPr>
                  <a:spLocks noChangeArrowheads="1"/>
                </p:cNvSpPr>
                <p:nvPr/>
              </p:nvSpPr>
              <p:spPr bwMode="auto">
                <a:xfrm>
                  <a:off x="19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2" name="Rectangle 120"/>
                <p:cNvSpPr>
                  <a:spLocks noChangeArrowheads="1"/>
                </p:cNvSpPr>
                <p:nvPr/>
              </p:nvSpPr>
              <p:spPr bwMode="auto">
                <a:xfrm>
                  <a:off x="196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3" name="Rectangle 121"/>
                <p:cNvSpPr>
                  <a:spLocks noChangeArrowheads="1"/>
                </p:cNvSpPr>
                <p:nvPr/>
              </p:nvSpPr>
              <p:spPr bwMode="auto">
                <a:xfrm>
                  <a:off x="19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4" name="Rectangle 122"/>
                <p:cNvSpPr>
                  <a:spLocks noChangeArrowheads="1"/>
                </p:cNvSpPr>
                <p:nvPr/>
              </p:nvSpPr>
              <p:spPr bwMode="auto">
                <a:xfrm>
                  <a:off x="19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5" name="Rectangle 123"/>
                <p:cNvSpPr>
                  <a:spLocks noChangeArrowheads="1"/>
                </p:cNvSpPr>
                <p:nvPr/>
              </p:nvSpPr>
              <p:spPr bwMode="auto">
                <a:xfrm>
                  <a:off x="20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6" name="Rectangle 124"/>
                <p:cNvSpPr>
                  <a:spLocks noChangeArrowheads="1"/>
                </p:cNvSpPr>
                <p:nvPr/>
              </p:nvSpPr>
              <p:spPr bwMode="auto">
                <a:xfrm>
                  <a:off x="203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7" name="Rectangle 125"/>
                <p:cNvSpPr>
                  <a:spLocks noChangeArrowheads="1"/>
                </p:cNvSpPr>
                <p:nvPr/>
              </p:nvSpPr>
              <p:spPr bwMode="auto">
                <a:xfrm>
                  <a:off x="204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8" name="Rectangle 126"/>
                <p:cNvSpPr>
                  <a:spLocks noChangeArrowheads="1"/>
                </p:cNvSpPr>
                <p:nvPr/>
              </p:nvSpPr>
              <p:spPr bwMode="auto">
                <a:xfrm>
                  <a:off x="20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9" name="Rectangle 127"/>
                <p:cNvSpPr>
                  <a:spLocks noChangeArrowheads="1"/>
                </p:cNvSpPr>
                <p:nvPr/>
              </p:nvSpPr>
              <p:spPr bwMode="auto">
                <a:xfrm>
                  <a:off x="20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0" name="Rectangle 128"/>
                <p:cNvSpPr>
                  <a:spLocks noChangeArrowheads="1"/>
                </p:cNvSpPr>
                <p:nvPr/>
              </p:nvSpPr>
              <p:spPr bwMode="auto">
                <a:xfrm>
                  <a:off x="209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1" name="Rectangle 129"/>
                <p:cNvSpPr>
                  <a:spLocks noChangeArrowheads="1"/>
                </p:cNvSpPr>
                <p:nvPr/>
              </p:nvSpPr>
              <p:spPr bwMode="auto">
                <a:xfrm>
                  <a:off x="21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2" name="Rectangle 130"/>
                <p:cNvSpPr>
                  <a:spLocks noChangeArrowheads="1"/>
                </p:cNvSpPr>
                <p:nvPr/>
              </p:nvSpPr>
              <p:spPr bwMode="auto">
                <a:xfrm>
                  <a:off x="21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3" name="Rectangle 131"/>
                <p:cNvSpPr>
                  <a:spLocks noChangeArrowheads="1"/>
                </p:cNvSpPr>
                <p:nvPr/>
              </p:nvSpPr>
              <p:spPr bwMode="auto">
                <a:xfrm>
                  <a:off x="214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4" name="Rectangle 132"/>
                <p:cNvSpPr>
                  <a:spLocks noChangeArrowheads="1"/>
                </p:cNvSpPr>
                <p:nvPr/>
              </p:nvSpPr>
              <p:spPr bwMode="auto">
                <a:xfrm>
                  <a:off x="21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5" name="Rectangle 133"/>
                <p:cNvSpPr>
                  <a:spLocks noChangeArrowheads="1"/>
                </p:cNvSpPr>
                <p:nvPr/>
              </p:nvSpPr>
              <p:spPr bwMode="auto">
                <a:xfrm>
                  <a:off x="21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6" name="Rectangle 134"/>
                <p:cNvSpPr>
                  <a:spLocks noChangeArrowheads="1"/>
                </p:cNvSpPr>
                <p:nvPr/>
              </p:nvSpPr>
              <p:spPr bwMode="auto">
                <a:xfrm>
                  <a:off x="218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7" name="Rectangle 135"/>
                <p:cNvSpPr>
                  <a:spLocks noChangeArrowheads="1"/>
                </p:cNvSpPr>
                <p:nvPr/>
              </p:nvSpPr>
              <p:spPr bwMode="auto">
                <a:xfrm>
                  <a:off x="220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8" name="Rectangle 136"/>
                <p:cNvSpPr>
                  <a:spLocks noChangeArrowheads="1"/>
                </p:cNvSpPr>
                <p:nvPr/>
              </p:nvSpPr>
              <p:spPr bwMode="auto">
                <a:xfrm>
                  <a:off x="22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9" name="Rectangle 137"/>
                <p:cNvSpPr>
                  <a:spLocks noChangeArrowheads="1"/>
                </p:cNvSpPr>
                <p:nvPr/>
              </p:nvSpPr>
              <p:spPr bwMode="auto">
                <a:xfrm>
                  <a:off x="22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0" name="Rectangle 138"/>
                <p:cNvSpPr>
                  <a:spLocks noChangeArrowheads="1"/>
                </p:cNvSpPr>
                <p:nvPr/>
              </p:nvSpPr>
              <p:spPr bwMode="auto">
                <a:xfrm>
                  <a:off x="22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1" name="Rectangle 139"/>
                <p:cNvSpPr>
                  <a:spLocks noChangeArrowheads="1"/>
                </p:cNvSpPr>
                <p:nvPr/>
              </p:nvSpPr>
              <p:spPr bwMode="auto">
                <a:xfrm>
                  <a:off x="226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2" name="Rectangle 140"/>
                <p:cNvSpPr>
                  <a:spLocks noChangeArrowheads="1"/>
                </p:cNvSpPr>
                <p:nvPr/>
              </p:nvSpPr>
              <p:spPr bwMode="auto">
                <a:xfrm>
                  <a:off x="22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3" name="Rectangle 141"/>
                <p:cNvSpPr>
                  <a:spLocks noChangeArrowheads="1"/>
                </p:cNvSpPr>
                <p:nvPr/>
              </p:nvSpPr>
              <p:spPr bwMode="auto">
                <a:xfrm>
                  <a:off x="22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4" name="Rectangle 142"/>
                <p:cNvSpPr>
                  <a:spLocks noChangeArrowheads="1"/>
                </p:cNvSpPr>
                <p:nvPr/>
              </p:nvSpPr>
              <p:spPr bwMode="auto">
                <a:xfrm>
                  <a:off x="23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5" name="Rectangle 143"/>
                <p:cNvSpPr>
                  <a:spLocks noChangeArrowheads="1"/>
                </p:cNvSpPr>
                <p:nvPr/>
              </p:nvSpPr>
              <p:spPr bwMode="auto">
                <a:xfrm>
                  <a:off x="232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6" name="Rectangle 144"/>
                <p:cNvSpPr>
                  <a:spLocks noChangeArrowheads="1"/>
                </p:cNvSpPr>
                <p:nvPr/>
              </p:nvSpPr>
              <p:spPr bwMode="auto">
                <a:xfrm>
                  <a:off x="234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7" name="Rectangle 145"/>
                <p:cNvSpPr>
                  <a:spLocks noChangeArrowheads="1"/>
                </p:cNvSpPr>
                <p:nvPr/>
              </p:nvSpPr>
              <p:spPr bwMode="auto">
                <a:xfrm>
                  <a:off x="23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8" name="Rectangle 146"/>
                <p:cNvSpPr>
                  <a:spLocks noChangeArrowheads="1"/>
                </p:cNvSpPr>
                <p:nvPr/>
              </p:nvSpPr>
              <p:spPr bwMode="auto">
                <a:xfrm>
                  <a:off x="237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9" name="Rectangle 147"/>
                <p:cNvSpPr>
                  <a:spLocks noChangeArrowheads="1"/>
                </p:cNvSpPr>
                <p:nvPr/>
              </p:nvSpPr>
              <p:spPr bwMode="auto">
                <a:xfrm>
                  <a:off x="23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0" name="Rectangle 148"/>
                <p:cNvSpPr>
                  <a:spLocks noChangeArrowheads="1"/>
                </p:cNvSpPr>
                <p:nvPr/>
              </p:nvSpPr>
              <p:spPr bwMode="auto">
                <a:xfrm>
                  <a:off x="240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1" name="Rectangle 149"/>
                <p:cNvSpPr>
                  <a:spLocks noChangeArrowheads="1"/>
                </p:cNvSpPr>
                <p:nvPr/>
              </p:nvSpPr>
              <p:spPr bwMode="auto">
                <a:xfrm>
                  <a:off x="242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2" name="Rectangle 150"/>
                <p:cNvSpPr>
                  <a:spLocks noChangeArrowheads="1"/>
                </p:cNvSpPr>
                <p:nvPr/>
              </p:nvSpPr>
              <p:spPr bwMode="auto">
                <a:xfrm>
                  <a:off x="243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3" name="Rectangle 151"/>
                <p:cNvSpPr>
                  <a:spLocks noChangeArrowheads="1"/>
                </p:cNvSpPr>
                <p:nvPr/>
              </p:nvSpPr>
              <p:spPr bwMode="auto">
                <a:xfrm>
                  <a:off x="24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4" name="Rectangle 152"/>
                <p:cNvSpPr>
                  <a:spLocks noChangeArrowheads="1"/>
                </p:cNvSpPr>
                <p:nvPr/>
              </p:nvSpPr>
              <p:spPr bwMode="auto">
                <a:xfrm>
                  <a:off x="24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5" name="Rectangle 153"/>
                <p:cNvSpPr>
                  <a:spLocks noChangeArrowheads="1"/>
                </p:cNvSpPr>
                <p:nvPr/>
              </p:nvSpPr>
              <p:spPr bwMode="auto">
                <a:xfrm>
                  <a:off x="248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6" name="Rectangle 154"/>
                <p:cNvSpPr>
                  <a:spLocks noChangeArrowheads="1"/>
                </p:cNvSpPr>
                <p:nvPr/>
              </p:nvSpPr>
              <p:spPr bwMode="auto">
                <a:xfrm>
                  <a:off x="250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7" name="Rectangle 155"/>
                <p:cNvSpPr>
                  <a:spLocks noChangeArrowheads="1"/>
                </p:cNvSpPr>
                <p:nvPr/>
              </p:nvSpPr>
              <p:spPr bwMode="auto">
                <a:xfrm>
                  <a:off x="25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8" name="Rectangle 156"/>
                <p:cNvSpPr>
                  <a:spLocks noChangeArrowheads="1"/>
                </p:cNvSpPr>
                <p:nvPr/>
              </p:nvSpPr>
              <p:spPr bwMode="auto">
                <a:xfrm>
                  <a:off x="25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9" name="Rectangle 157"/>
                <p:cNvSpPr>
                  <a:spLocks noChangeArrowheads="1"/>
                </p:cNvSpPr>
                <p:nvPr/>
              </p:nvSpPr>
              <p:spPr bwMode="auto">
                <a:xfrm>
                  <a:off x="25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0" name="Rectangle 158"/>
                <p:cNvSpPr>
                  <a:spLocks noChangeArrowheads="1"/>
                </p:cNvSpPr>
                <p:nvPr/>
              </p:nvSpPr>
              <p:spPr bwMode="auto">
                <a:xfrm>
                  <a:off x="256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1" name="Rectangle 159"/>
                <p:cNvSpPr>
                  <a:spLocks noChangeArrowheads="1"/>
                </p:cNvSpPr>
                <p:nvPr/>
              </p:nvSpPr>
              <p:spPr bwMode="auto">
                <a:xfrm>
                  <a:off x="25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2" name="Rectangle 160"/>
                <p:cNvSpPr>
                  <a:spLocks noChangeArrowheads="1"/>
                </p:cNvSpPr>
                <p:nvPr/>
              </p:nvSpPr>
              <p:spPr bwMode="auto">
                <a:xfrm>
                  <a:off x="25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3" name="Rectangle 161"/>
                <p:cNvSpPr>
                  <a:spLocks noChangeArrowheads="1"/>
                </p:cNvSpPr>
                <p:nvPr/>
              </p:nvSpPr>
              <p:spPr bwMode="auto">
                <a:xfrm>
                  <a:off x="261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4" name="Rectangle 162"/>
                <p:cNvSpPr>
                  <a:spLocks noChangeArrowheads="1"/>
                </p:cNvSpPr>
                <p:nvPr/>
              </p:nvSpPr>
              <p:spPr bwMode="auto">
                <a:xfrm>
                  <a:off x="26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5" name="Rectangle 163"/>
                <p:cNvSpPr>
                  <a:spLocks noChangeArrowheads="1"/>
                </p:cNvSpPr>
                <p:nvPr/>
              </p:nvSpPr>
              <p:spPr bwMode="auto">
                <a:xfrm>
                  <a:off x="264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6" name="Rectangle 164"/>
                <p:cNvSpPr>
                  <a:spLocks noChangeArrowheads="1"/>
                </p:cNvSpPr>
                <p:nvPr/>
              </p:nvSpPr>
              <p:spPr bwMode="auto">
                <a:xfrm>
                  <a:off x="26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7" name="Rectangle 165"/>
                <p:cNvSpPr>
                  <a:spLocks noChangeArrowheads="1"/>
                </p:cNvSpPr>
                <p:nvPr/>
              </p:nvSpPr>
              <p:spPr bwMode="auto">
                <a:xfrm>
                  <a:off x="267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8" name="Rectangle 166"/>
                <p:cNvSpPr>
                  <a:spLocks noChangeArrowheads="1"/>
                </p:cNvSpPr>
                <p:nvPr/>
              </p:nvSpPr>
              <p:spPr bwMode="auto">
                <a:xfrm>
                  <a:off x="26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9" name="Rectangle 167"/>
                <p:cNvSpPr>
                  <a:spLocks noChangeArrowheads="1"/>
                </p:cNvSpPr>
                <p:nvPr/>
              </p:nvSpPr>
              <p:spPr bwMode="auto">
                <a:xfrm>
                  <a:off x="27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0" name="Rectangle 168"/>
                <p:cNvSpPr>
                  <a:spLocks noChangeArrowheads="1"/>
                </p:cNvSpPr>
                <p:nvPr/>
              </p:nvSpPr>
              <p:spPr bwMode="auto">
                <a:xfrm>
                  <a:off x="27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1" name="Rectangle 169"/>
                <p:cNvSpPr>
                  <a:spLocks noChangeArrowheads="1"/>
                </p:cNvSpPr>
                <p:nvPr/>
              </p:nvSpPr>
              <p:spPr bwMode="auto">
                <a:xfrm>
                  <a:off x="273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2" name="Rectangle 170"/>
                <p:cNvSpPr>
                  <a:spLocks noChangeArrowheads="1"/>
                </p:cNvSpPr>
                <p:nvPr/>
              </p:nvSpPr>
              <p:spPr bwMode="auto">
                <a:xfrm>
                  <a:off x="27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3" name="Rectangle 171"/>
                <p:cNvSpPr>
                  <a:spLocks noChangeArrowheads="1"/>
                </p:cNvSpPr>
                <p:nvPr/>
              </p:nvSpPr>
              <p:spPr bwMode="auto">
                <a:xfrm>
                  <a:off x="27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4" name="Rectangle 172"/>
                <p:cNvSpPr>
                  <a:spLocks noChangeArrowheads="1"/>
                </p:cNvSpPr>
                <p:nvPr/>
              </p:nvSpPr>
              <p:spPr bwMode="auto">
                <a:xfrm>
                  <a:off x="278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5" name="Rectangle 173"/>
                <p:cNvSpPr>
                  <a:spLocks noChangeArrowheads="1"/>
                </p:cNvSpPr>
                <p:nvPr/>
              </p:nvSpPr>
              <p:spPr bwMode="auto">
                <a:xfrm>
                  <a:off x="280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6" name="Rectangle 174"/>
                <p:cNvSpPr>
                  <a:spLocks noChangeArrowheads="1"/>
                </p:cNvSpPr>
                <p:nvPr/>
              </p:nvSpPr>
              <p:spPr bwMode="auto">
                <a:xfrm>
                  <a:off x="28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7" name="Rectangle 175"/>
                <p:cNvSpPr>
                  <a:spLocks noChangeArrowheads="1"/>
                </p:cNvSpPr>
                <p:nvPr/>
              </p:nvSpPr>
              <p:spPr bwMode="auto">
                <a:xfrm>
                  <a:off x="28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8" name="Rectangle 176"/>
                <p:cNvSpPr>
                  <a:spLocks noChangeArrowheads="1"/>
                </p:cNvSpPr>
                <p:nvPr/>
              </p:nvSpPr>
              <p:spPr bwMode="auto">
                <a:xfrm>
                  <a:off x="284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9" name="Rectangle 177"/>
                <p:cNvSpPr>
                  <a:spLocks noChangeArrowheads="1"/>
                </p:cNvSpPr>
                <p:nvPr/>
              </p:nvSpPr>
              <p:spPr bwMode="auto">
                <a:xfrm>
                  <a:off x="28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0" name="Rectangle 178"/>
                <p:cNvSpPr>
                  <a:spLocks noChangeArrowheads="1"/>
                </p:cNvSpPr>
                <p:nvPr/>
              </p:nvSpPr>
              <p:spPr bwMode="auto">
                <a:xfrm>
                  <a:off x="28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1" name="Rectangle 179"/>
                <p:cNvSpPr>
                  <a:spLocks noChangeArrowheads="1"/>
                </p:cNvSpPr>
                <p:nvPr/>
              </p:nvSpPr>
              <p:spPr bwMode="auto">
                <a:xfrm>
                  <a:off x="28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2" name="Rectangle 180"/>
                <p:cNvSpPr>
                  <a:spLocks noChangeArrowheads="1"/>
                </p:cNvSpPr>
                <p:nvPr/>
              </p:nvSpPr>
              <p:spPr bwMode="auto">
                <a:xfrm>
                  <a:off x="291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3" name="Rectangle 181"/>
                <p:cNvSpPr>
                  <a:spLocks noChangeArrowheads="1"/>
                </p:cNvSpPr>
                <p:nvPr/>
              </p:nvSpPr>
              <p:spPr bwMode="auto">
                <a:xfrm>
                  <a:off x="29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4" name="Rectangle 182"/>
                <p:cNvSpPr>
                  <a:spLocks noChangeArrowheads="1"/>
                </p:cNvSpPr>
                <p:nvPr/>
              </p:nvSpPr>
              <p:spPr bwMode="auto">
                <a:xfrm>
                  <a:off x="294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5" name="Rectangle 183"/>
                <p:cNvSpPr>
                  <a:spLocks noChangeArrowheads="1"/>
                </p:cNvSpPr>
                <p:nvPr/>
              </p:nvSpPr>
              <p:spPr bwMode="auto">
                <a:xfrm>
                  <a:off x="29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6" name="Rectangle 184"/>
                <p:cNvSpPr>
                  <a:spLocks noChangeArrowheads="1"/>
                </p:cNvSpPr>
                <p:nvPr/>
              </p:nvSpPr>
              <p:spPr bwMode="auto">
                <a:xfrm>
                  <a:off x="297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7" name="Rectangle 185"/>
                <p:cNvSpPr>
                  <a:spLocks noChangeArrowheads="1"/>
                </p:cNvSpPr>
                <p:nvPr/>
              </p:nvSpPr>
              <p:spPr bwMode="auto">
                <a:xfrm>
                  <a:off x="298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8" name="Rectangle 186"/>
                <p:cNvSpPr>
                  <a:spLocks noChangeArrowheads="1"/>
                </p:cNvSpPr>
                <p:nvPr/>
              </p:nvSpPr>
              <p:spPr bwMode="auto">
                <a:xfrm>
                  <a:off x="30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9" name="Rectangle 187"/>
                <p:cNvSpPr>
                  <a:spLocks noChangeArrowheads="1"/>
                </p:cNvSpPr>
                <p:nvPr/>
              </p:nvSpPr>
              <p:spPr bwMode="auto">
                <a:xfrm>
                  <a:off x="30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0" name="Rectangle 188"/>
                <p:cNvSpPr>
                  <a:spLocks noChangeArrowheads="1"/>
                </p:cNvSpPr>
                <p:nvPr/>
              </p:nvSpPr>
              <p:spPr bwMode="auto">
                <a:xfrm>
                  <a:off x="303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1" name="Rectangle 189"/>
                <p:cNvSpPr>
                  <a:spLocks noChangeArrowheads="1"/>
                </p:cNvSpPr>
                <p:nvPr/>
              </p:nvSpPr>
              <p:spPr bwMode="auto">
                <a:xfrm>
                  <a:off x="30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2" name="Rectangle 190"/>
                <p:cNvSpPr>
                  <a:spLocks noChangeArrowheads="1"/>
                </p:cNvSpPr>
                <p:nvPr/>
              </p:nvSpPr>
              <p:spPr bwMode="auto">
                <a:xfrm>
                  <a:off x="30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3" name="Rectangle 191"/>
                <p:cNvSpPr>
                  <a:spLocks noChangeArrowheads="1"/>
                </p:cNvSpPr>
                <p:nvPr/>
              </p:nvSpPr>
              <p:spPr bwMode="auto">
                <a:xfrm>
                  <a:off x="308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4" name="Rectangle 192"/>
                <p:cNvSpPr>
                  <a:spLocks noChangeArrowheads="1"/>
                </p:cNvSpPr>
                <p:nvPr/>
              </p:nvSpPr>
              <p:spPr bwMode="auto">
                <a:xfrm>
                  <a:off x="309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5" name="Rectangle 193"/>
                <p:cNvSpPr>
                  <a:spLocks noChangeArrowheads="1"/>
                </p:cNvSpPr>
                <p:nvPr/>
              </p:nvSpPr>
              <p:spPr bwMode="auto">
                <a:xfrm>
                  <a:off x="31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6" name="Rectangle 194"/>
                <p:cNvSpPr>
                  <a:spLocks noChangeArrowheads="1"/>
                </p:cNvSpPr>
                <p:nvPr/>
              </p:nvSpPr>
              <p:spPr bwMode="auto">
                <a:xfrm>
                  <a:off x="31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7" name="Rectangle 195"/>
                <p:cNvSpPr>
                  <a:spLocks noChangeArrowheads="1"/>
                </p:cNvSpPr>
                <p:nvPr/>
              </p:nvSpPr>
              <p:spPr bwMode="auto">
                <a:xfrm>
                  <a:off x="314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8" name="Rectangle 196"/>
                <p:cNvSpPr>
                  <a:spLocks noChangeArrowheads="1"/>
                </p:cNvSpPr>
                <p:nvPr/>
              </p:nvSpPr>
              <p:spPr bwMode="auto">
                <a:xfrm>
                  <a:off x="31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9" name="Rectangle 197"/>
                <p:cNvSpPr>
                  <a:spLocks noChangeArrowheads="1"/>
                </p:cNvSpPr>
                <p:nvPr/>
              </p:nvSpPr>
              <p:spPr bwMode="auto">
                <a:xfrm>
                  <a:off x="31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0" name="Rectangle 198"/>
                <p:cNvSpPr>
                  <a:spLocks noChangeArrowheads="1"/>
                </p:cNvSpPr>
                <p:nvPr/>
              </p:nvSpPr>
              <p:spPr bwMode="auto">
                <a:xfrm>
                  <a:off x="31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1" name="Rectangle 199"/>
                <p:cNvSpPr>
                  <a:spLocks noChangeArrowheads="1"/>
                </p:cNvSpPr>
                <p:nvPr/>
              </p:nvSpPr>
              <p:spPr bwMode="auto">
                <a:xfrm>
                  <a:off x="320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2" name="Rectangle 200"/>
                <p:cNvSpPr>
                  <a:spLocks noChangeArrowheads="1"/>
                </p:cNvSpPr>
                <p:nvPr/>
              </p:nvSpPr>
              <p:spPr bwMode="auto">
                <a:xfrm>
                  <a:off x="32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3" name="Rectangle 201"/>
                <p:cNvSpPr>
                  <a:spLocks noChangeArrowheads="1"/>
                </p:cNvSpPr>
                <p:nvPr/>
              </p:nvSpPr>
              <p:spPr bwMode="auto">
                <a:xfrm>
                  <a:off x="324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4" name="Rectangle 202"/>
                <p:cNvSpPr>
                  <a:spLocks noChangeArrowheads="1"/>
                </p:cNvSpPr>
                <p:nvPr/>
              </p:nvSpPr>
              <p:spPr bwMode="auto">
                <a:xfrm>
                  <a:off x="32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5" name="Rectangle 203"/>
                <p:cNvSpPr>
                  <a:spLocks noChangeArrowheads="1"/>
                </p:cNvSpPr>
                <p:nvPr/>
              </p:nvSpPr>
              <p:spPr bwMode="auto">
                <a:xfrm>
                  <a:off x="327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6" name="Rectangle 204"/>
                <p:cNvSpPr>
                  <a:spLocks noChangeArrowheads="1"/>
                </p:cNvSpPr>
                <p:nvPr/>
              </p:nvSpPr>
              <p:spPr bwMode="auto">
                <a:xfrm>
                  <a:off x="328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7" name="Rectangle 205"/>
                <p:cNvSpPr>
                  <a:spLocks noChangeArrowheads="1"/>
                </p:cNvSpPr>
                <p:nvPr/>
              </p:nvSpPr>
              <p:spPr bwMode="auto">
                <a:xfrm>
                  <a:off x="33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8" name="Rectangle 206"/>
                <p:cNvSpPr>
                  <a:spLocks noChangeArrowheads="1"/>
                </p:cNvSpPr>
                <p:nvPr/>
              </p:nvSpPr>
              <p:spPr bwMode="auto">
                <a:xfrm>
                  <a:off x="331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639" name="Rectangle 207"/>
              <p:cNvSpPr>
                <a:spLocks noChangeArrowheads="1"/>
              </p:cNvSpPr>
              <p:nvPr/>
            </p:nvSpPr>
            <p:spPr bwMode="auto">
              <a:xfrm>
                <a:off x="33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0" name="Rectangle 208"/>
              <p:cNvSpPr>
                <a:spLocks noChangeArrowheads="1"/>
              </p:cNvSpPr>
              <p:nvPr/>
            </p:nvSpPr>
            <p:spPr bwMode="auto">
              <a:xfrm>
                <a:off x="33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1" name="Rectangle 209"/>
              <p:cNvSpPr>
                <a:spLocks noChangeArrowheads="1"/>
              </p:cNvSpPr>
              <p:nvPr/>
            </p:nvSpPr>
            <p:spPr bwMode="auto">
              <a:xfrm>
                <a:off x="33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2" name="Rectangle 210"/>
              <p:cNvSpPr>
                <a:spLocks noChangeArrowheads="1"/>
              </p:cNvSpPr>
              <p:nvPr/>
            </p:nvSpPr>
            <p:spPr bwMode="auto">
              <a:xfrm>
                <a:off x="338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3" name="Rectangle 211"/>
              <p:cNvSpPr>
                <a:spLocks noChangeArrowheads="1"/>
              </p:cNvSpPr>
              <p:nvPr/>
            </p:nvSpPr>
            <p:spPr bwMode="auto">
              <a:xfrm>
                <a:off x="33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4" name="Rectangle 212"/>
              <p:cNvSpPr>
                <a:spLocks noChangeArrowheads="1"/>
              </p:cNvSpPr>
              <p:nvPr/>
            </p:nvSpPr>
            <p:spPr bwMode="auto">
              <a:xfrm>
                <a:off x="34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5" name="Rectangle 213"/>
              <p:cNvSpPr>
                <a:spLocks noChangeArrowheads="1"/>
              </p:cNvSpPr>
              <p:nvPr/>
            </p:nvSpPr>
            <p:spPr bwMode="auto">
              <a:xfrm>
                <a:off x="34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6" name="Rectangle 214"/>
              <p:cNvSpPr>
                <a:spLocks noChangeArrowheads="1"/>
              </p:cNvSpPr>
              <p:nvPr/>
            </p:nvSpPr>
            <p:spPr bwMode="auto">
              <a:xfrm>
                <a:off x="344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7" name="Rectangle 215"/>
              <p:cNvSpPr>
                <a:spLocks noChangeArrowheads="1"/>
              </p:cNvSpPr>
              <p:nvPr/>
            </p:nvSpPr>
            <p:spPr bwMode="auto">
              <a:xfrm>
                <a:off x="34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8" name="Rectangle 216"/>
              <p:cNvSpPr>
                <a:spLocks noChangeArrowheads="1"/>
              </p:cNvSpPr>
              <p:nvPr/>
            </p:nvSpPr>
            <p:spPr bwMode="auto">
              <a:xfrm>
                <a:off x="34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9" name="Rectangle 217"/>
              <p:cNvSpPr>
                <a:spLocks noChangeArrowheads="1"/>
              </p:cNvSpPr>
              <p:nvPr/>
            </p:nvSpPr>
            <p:spPr bwMode="auto">
              <a:xfrm>
                <a:off x="34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0" name="Rectangle 218"/>
              <p:cNvSpPr>
                <a:spLocks noChangeArrowheads="1"/>
              </p:cNvSpPr>
              <p:nvPr/>
            </p:nvSpPr>
            <p:spPr bwMode="auto">
              <a:xfrm>
                <a:off x="350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1" name="Rectangle 219"/>
              <p:cNvSpPr>
                <a:spLocks noChangeArrowheads="1"/>
              </p:cNvSpPr>
              <p:nvPr/>
            </p:nvSpPr>
            <p:spPr bwMode="auto">
              <a:xfrm>
                <a:off x="352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2" name="Rectangle 220"/>
              <p:cNvSpPr>
                <a:spLocks noChangeArrowheads="1"/>
              </p:cNvSpPr>
              <p:nvPr/>
            </p:nvSpPr>
            <p:spPr bwMode="auto">
              <a:xfrm>
                <a:off x="35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3" name="Rectangle 221"/>
              <p:cNvSpPr>
                <a:spLocks noChangeArrowheads="1"/>
              </p:cNvSpPr>
              <p:nvPr/>
            </p:nvSpPr>
            <p:spPr bwMode="auto">
              <a:xfrm>
                <a:off x="355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4" name="Rectangle 222"/>
              <p:cNvSpPr>
                <a:spLocks noChangeArrowheads="1"/>
              </p:cNvSpPr>
              <p:nvPr/>
            </p:nvSpPr>
            <p:spPr bwMode="auto">
              <a:xfrm>
                <a:off x="35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5" name="Rectangle 223"/>
              <p:cNvSpPr>
                <a:spLocks noChangeArrowheads="1"/>
              </p:cNvSpPr>
              <p:nvPr/>
            </p:nvSpPr>
            <p:spPr bwMode="auto">
              <a:xfrm>
                <a:off x="35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6" name="Rectangle 224"/>
              <p:cNvSpPr>
                <a:spLocks noChangeArrowheads="1"/>
              </p:cNvSpPr>
              <p:nvPr/>
            </p:nvSpPr>
            <p:spPr bwMode="auto">
              <a:xfrm>
                <a:off x="36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7" name="Rectangle 225"/>
              <p:cNvSpPr>
                <a:spLocks noChangeArrowheads="1"/>
              </p:cNvSpPr>
              <p:nvPr/>
            </p:nvSpPr>
            <p:spPr bwMode="auto">
              <a:xfrm>
                <a:off x="361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8" name="Rectangle 226"/>
              <p:cNvSpPr>
                <a:spLocks noChangeArrowheads="1"/>
              </p:cNvSpPr>
              <p:nvPr/>
            </p:nvSpPr>
            <p:spPr bwMode="auto">
              <a:xfrm>
                <a:off x="36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9" name="Rectangle 227"/>
              <p:cNvSpPr>
                <a:spLocks noChangeArrowheads="1"/>
              </p:cNvSpPr>
              <p:nvPr/>
            </p:nvSpPr>
            <p:spPr bwMode="auto">
              <a:xfrm>
                <a:off x="36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0" name="Rectangle 228"/>
              <p:cNvSpPr>
                <a:spLocks noChangeArrowheads="1"/>
              </p:cNvSpPr>
              <p:nvPr/>
            </p:nvSpPr>
            <p:spPr bwMode="auto">
              <a:xfrm>
                <a:off x="366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1" name="Rectangle 229"/>
              <p:cNvSpPr>
                <a:spLocks noChangeArrowheads="1"/>
              </p:cNvSpPr>
              <p:nvPr/>
            </p:nvSpPr>
            <p:spPr bwMode="auto">
              <a:xfrm>
                <a:off x="368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2" name="Rectangle 230"/>
              <p:cNvSpPr>
                <a:spLocks noChangeArrowheads="1"/>
              </p:cNvSpPr>
              <p:nvPr/>
            </p:nvSpPr>
            <p:spPr bwMode="auto">
              <a:xfrm>
                <a:off x="36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3" name="Rectangle 231"/>
              <p:cNvSpPr>
                <a:spLocks noChangeArrowheads="1"/>
              </p:cNvSpPr>
              <p:nvPr/>
            </p:nvSpPr>
            <p:spPr bwMode="auto">
              <a:xfrm>
                <a:off x="37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4" name="Rectangle 232"/>
              <p:cNvSpPr>
                <a:spLocks noChangeArrowheads="1"/>
              </p:cNvSpPr>
              <p:nvPr/>
            </p:nvSpPr>
            <p:spPr bwMode="auto">
              <a:xfrm>
                <a:off x="37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5" name="Rectangle 233"/>
              <p:cNvSpPr>
                <a:spLocks noChangeArrowheads="1"/>
              </p:cNvSpPr>
              <p:nvPr/>
            </p:nvSpPr>
            <p:spPr bwMode="auto">
              <a:xfrm>
                <a:off x="374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6" name="Rectangle 234"/>
              <p:cNvSpPr>
                <a:spLocks noChangeArrowheads="1"/>
              </p:cNvSpPr>
              <p:nvPr/>
            </p:nvSpPr>
            <p:spPr bwMode="auto">
              <a:xfrm>
                <a:off x="37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7" name="Rectangle 235"/>
              <p:cNvSpPr>
                <a:spLocks noChangeArrowheads="1"/>
              </p:cNvSpPr>
              <p:nvPr/>
            </p:nvSpPr>
            <p:spPr bwMode="auto">
              <a:xfrm>
                <a:off x="37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8" name="Rectangle 236"/>
              <p:cNvSpPr>
                <a:spLocks noChangeArrowheads="1"/>
              </p:cNvSpPr>
              <p:nvPr/>
            </p:nvSpPr>
            <p:spPr bwMode="auto">
              <a:xfrm>
                <a:off x="379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9" name="Rectangle 237"/>
              <p:cNvSpPr>
                <a:spLocks noChangeArrowheads="1"/>
              </p:cNvSpPr>
              <p:nvPr/>
            </p:nvSpPr>
            <p:spPr bwMode="auto">
              <a:xfrm>
                <a:off x="38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0" name="Rectangle 238"/>
              <p:cNvSpPr>
                <a:spLocks noChangeArrowheads="1"/>
              </p:cNvSpPr>
              <p:nvPr/>
            </p:nvSpPr>
            <p:spPr bwMode="auto">
              <a:xfrm>
                <a:off x="382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1" name="Rectangle 239"/>
              <p:cNvSpPr>
                <a:spLocks noChangeArrowheads="1"/>
              </p:cNvSpPr>
              <p:nvPr/>
            </p:nvSpPr>
            <p:spPr bwMode="auto">
              <a:xfrm>
                <a:off x="38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2" name="Rectangle 240"/>
              <p:cNvSpPr>
                <a:spLocks noChangeArrowheads="1"/>
              </p:cNvSpPr>
              <p:nvPr/>
            </p:nvSpPr>
            <p:spPr bwMode="auto">
              <a:xfrm>
                <a:off x="385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3" name="Rectangle 241"/>
              <p:cNvSpPr>
                <a:spLocks noChangeArrowheads="1"/>
              </p:cNvSpPr>
              <p:nvPr/>
            </p:nvSpPr>
            <p:spPr bwMode="auto">
              <a:xfrm>
                <a:off x="38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4" name="Rectangle 242"/>
              <p:cNvSpPr>
                <a:spLocks noChangeArrowheads="1"/>
              </p:cNvSpPr>
              <p:nvPr/>
            </p:nvSpPr>
            <p:spPr bwMode="auto">
              <a:xfrm>
                <a:off x="38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5" name="Rectangle 243"/>
              <p:cNvSpPr>
                <a:spLocks noChangeArrowheads="1"/>
              </p:cNvSpPr>
              <p:nvPr/>
            </p:nvSpPr>
            <p:spPr bwMode="auto">
              <a:xfrm>
                <a:off x="39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6" name="Rectangle 244"/>
              <p:cNvSpPr>
                <a:spLocks noChangeArrowheads="1"/>
              </p:cNvSpPr>
              <p:nvPr/>
            </p:nvSpPr>
            <p:spPr bwMode="auto">
              <a:xfrm>
                <a:off x="391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7" name="Rectangle 245"/>
              <p:cNvSpPr>
                <a:spLocks noChangeArrowheads="1"/>
              </p:cNvSpPr>
              <p:nvPr/>
            </p:nvSpPr>
            <p:spPr bwMode="auto">
              <a:xfrm>
                <a:off x="39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8" name="Rectangle 246"/>
              <p:cNvSpPr>
                <a:spLocks noChangeArrowheads="1"/>
              </p:cNvSpPr>
              <p:nvPr/>
            </p:nvSpPr>
            <p:spPr bwMode="auto">
              <a:xfrm>
                <a:off x="39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9" name="Rectangle 247"/>
              <p:cNvSpPr>
                <a:spLocks noChangeArrowheads="1"/>
              </p:cNvSpPr>
              <p:nvPr/>
            </p:nvSpPr>
            <p:spPr bwMode="auto">
              <a:xfrm>
                <a:off x="396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0" name="Rectangle 248"/>
              <p:cNvSpPr>
                <a:spLocks noChangeArrowheads="1"/>
              </p:cNvSpPr>
              <p:nvPr/>
            </p:nvSpPr>
            <p:spPr bwMode="auto">
              <a:xfrm>
                <a:off x="398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1" name="Rectangle 249"/>
              <p:cNvSpPr>
                <a:spLocks noChangeArrowheads="1"/>
              </p:cNvSpPr>
              <p:nvPr/>
            </p:nvSpPr>
            <p:spPr bwMode="auto">
              <a:xfrm>
                <a:off x="399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2" name="Rectangle 250"/>
              <p:cNvSpPr>
                <a:spLocks noChangeArrowheads="1"/>
              </p:cNvSpPr>
              <p:nvPr/>
            </p:nvSpPr>
            <p:spPr bwMode="auto">
              <a:xfrm>
                <a:off x="40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3" name="Rectangle 251"/>
              <p:cNvSpPr>
                <a:spLocks noChangeArrowheads="1"/>
              </p:cNvSpPr>
              <p:nvPr/>
            </p:nvSpPr>
            <p:spPr bwMode="auto">
              <a:xfrm>
                <a:off x="402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4" name="Rectangle 252"/>
              <p:cNvSpPr>
                <a:spLocks noChangeArrowheads="1"/>
              </p:cNvSpPr>
              <p:nvPr/>
            </p:nvSpPr>
            <p:spPr bwMode="auto">
              <a:xfrm>
                <a:off x="40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5" name="Rectangle 253"/>
              <p:cNvSpPr>
                <a:spLocks noChangeArrowheads="1"/>
              </p:cNvSpPr>
              <p:nvPr/>
            </p:nvSpPr>
            <p:spPr bwMode="auto">
              <a:xfrm>
                <a:off x="405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6" name="Rectangle 254"/>
              <p:cNvSpPr>
                <a:spLocks noChangeArrowheads="1"/>
              </p:cNvSpPr>
              <p:nvPr/>
            </p:nvSpPr>
            <p:spPr bwMode="auto">
              <a:xfrm>
                <a:off x="40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7" name="Rectangle 255"/>
              <p:cNvSpPr>
                <a:spLocks noChangeArrowheads="1"/>
              </p:cNvSpPr>
              <p:nvPr/>
            </p:nvSpPr>
            <p:spPr bwMode="auto">
              <a:xfrm>
                <a:off x="409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8" name="Rectangle 256"/>
              <p:cNvSpPr>
                <a:spLocks noChangeArrowheads="1"/>
              </p:cNvSpPr>
              <p:nvPr/>
            </p:nvSpPr>
            <p:spPr bwMode="auto">
              <a:xfrm>
                <a:off x="41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9" name="Rectangle 257"/>
              <p:cNvSpPr>
                <a:spLocks noChangeArrowheads="1"/>
              </p:cNvSpPr>
              <p:nvPr/>
            </p:nvSpPr>
            <p:spPr bwMode="auto">
              <a:xfrm>
                <a:off x="412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0" name="Rectangle 258"/>
              <p:cNvSpPr>
                <a:spLocks noChangeArrowheads="1"/>
              </p:cNvSpPr>
              <p:nvPr/>
            </p:nvSpPr>
            <p:spPr bwMode="auto">
              <a:xfrm>
                <a:off x="41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1" name="Rectangle 259"/>
              <p:cNvSpPr>
                <a:spLocks noChangeArrowheads="1"/>
              </p:cNvSpPr>
              <p:nvPr/>
            </p:nvSpPr>
            <p:spPr bwMode="auto">
              <a:xfrm>
                <a:off x="415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2" name="Rectangle 260"/>
              <p:cNvSpPr>
                <a:spLocks noChangeArrowheads="1"/>
              </p:cNvSpPr>
              <p:nvPr/>
            </p:nvSpPr>
            <p:spPr bwMode="auto">
              <a:xfrm>
                <a:off x="416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3" name="Rectangle 261"/>
              <p:cNvSpPr>
                <a:spLocks noChangeArrowheads="1"/>
              </p:cNvSpPr>
              <p:nvPr/>
            </p:nvSpPr>
            <p:spPr bwMode="auto">
              <a:xfrm>
                <a:off x="418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4" name="Rectangle 262"/>
              <p:cNvSpPr>
                <a:spLocks noChangeArrowheads="1"/>
              </p:cNvSpPr>
              <p:nvPr/>
            </p:nvSpPr>
            <p:spPr bwMode="auto">
              <a:xfrm>
                <a:off x="42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5" name="Rectangle 263"/>
              <p:cNvSpPr>
                <a:spLocks noChangeArrowheads="1"/>
              </p:cNvSpPr>
              <p:nvPr/>
            </p:nvSpPr>
            <p:spPr bwMode="auto">
              <a:xfrm>
                <a:off x="421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6" name="Rectangle 264"/>
              <p:cNvSpPr>
                <a:spLocks noChangeArrowheads="1"/>
              </p:cNvSpPr>
              <p:nvPr/>
            </p:nvSpPr>
            <p:spPr bwMode="auto">
              <a:xfrm>
                <a:off x="423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7" name="Rectangle 265"/>
              <p:cNvSpPr>
                <a:spLocks noChangeArrowheads="1"/>
              </p:cNvSpPr>
              <p:nvPr/>
            </p:nvSpPr>
            <p:spPr bwMode="auto">
              <a:xfrm>
                <a:off x="424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8" name="Rectangle 266"/>
              <p:cNvSpPr>
                <a:spLocks noChangeArrowheads="1"/>
              </p:cNvSpPr>
              <p:nvPr/>
            </p:nvSpPr>
            <p:spPr bwMode="auto">
              <a:xfrm>
                <a:off x="42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9" name="Rectangle 267"/>
              <p:cNvSpPr>
                <a:spLocks noChangeArrowheads="1"/>
              </p:cNvSpPr>
              <p:nvPr/>
            </p:nvSpPr>
            <p:spPr bwMode="auto">
              <a:xfrm>
                <a:off x="427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0" name="Rectangle 268"/>
              <p:cNvSpPr>
                <a:spLocks noChangeArrowheads="1"/>
              </p:cNvSpPr>
              <p:nvPr/>
            </p:nvSpPr>
            <p:spPr bwMode="auto">
              <a:xfrm>
                <a:off x="42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1" name="Rectangle 269"/>
              <p:cNvSpPr>
                <a:spLocks noChangeArrowheads="1"/>
              </p:cNvSpPr>
              <p:nvPr/>
            </p:nvSpPr>
            <p:spPr bwMode="auto">
              <a:xfrm>
                <a:off x="43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2" name="Rectangle 270"/>
              <p:cNvSpPr>
                <a:spLocks noChangeArrowheads="1"/>
              </p:cNvSpPr>
              <p:nvPr/>
            </p:nvSpPr>
            <p:spPr bwMode="auto">
              <a:xfrm>
                <a:off x="432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3" name="Rectangle 271"/>
              <p:cNvSpPr>
                <a:spLocks noChangeArrowheads="1"/>
              </p:cNvSpPr>
              <p:nvPr/>
            </p:nvSpPr>
            <p:spPr bwMode="auto">
              <a:xfrm>
                <a:off x="43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4" name="Rectangle 272"/>
              <p:cNvSpPr>
                <a:spLocks noChangeArrowheads="1"/>
              </p:cNvSpPr>
              <p:nvPr/>
            </p:nvSpPr>
            <p:spPr bwMode="auto">
              <a:xfrm>
                <a:off x="43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5" name="Rectangle 273"/>
              <p:cNvSpPr>
                <a:spLocks noChangeArrowheads="1"/>
              </p:cNvSpPr>
              <p:nvPr/>
            </p:nvSpPr>
            <p:spPr bwMode="auto">
              <a:xfrm>
                <a:off x="43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6" name="Rectangle 274"/>
              <p:cNvSpPr>
                <a:spLocks noChangeArrowheads="1"/>
              </p:cNvSpPr>
              <p:nvPr/>
            </p:nvSpPr>
            <p:spPr bwMode="auto">
              <a:xfrm>
                <a:off x="438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7" name="Rectangle 275"/>
              <p:cNvSpPr>
                <a:spLocks noChangeArrowheads="1"/>
              </p:cNvSpPr>
              <p:nvPr/>
            </p:nvSpPr>
            <p:spPr bwMode="auto">
              <a:xfrm>
                <a:off x="44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8" name="Rectangle 276"/>
              <p:cNvSpPr>
                <a:spLocks noChangeArrowheads="1"/>
              </p:cNvSpPr>
              <p:nvPr/>
            </p:nvSpPr>
            <p:spPr bwMode="auto">
              <a:xfrm>
                <a:off x="442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9" name="Rectangle 277"/>
              <p:cNvSpPr>
                <a:spLocks noChangeArrowheads="1"/>
              </p:cNvSpPr>
              <p:nvPr/>
            </p:nvSpPr>
            <p:spPr bwMode="auto">
              <a:xfrm>
                <a:off x="44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0" name="Rectangle 278"/>
              <p:cNvSpPr>
                <a:spLocks noChangeArrowheads="1"/>
              </p:cNvSpPr>
              <p:nvPr/>
            </p:nvSpPr>
            <p:spPr bwMode="auto">
              <a:xfrm>
                <a:off x="44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1" name="Rectangle 279"/>
              <p:cNvSpPr>
                <a:spLocks noChangeArrowheads="1"/>
              </p:cNvSpPr>
              <p:nvPr/>
            </p:nvSpPr>
            <p:spPr bwMode="auto">
              <a:xfrm>
                <a:off x="44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2" name="Rectangle 280"/>
              <p:cNvSpPr>
                <a:spLocks noChangeArrowheads="1"/>
              </p:cNvSpPr>
              <p:nvPr/>
            </p:nvSpPr>
            <p:spPr bwMode="auto">
              <a:xfrm>
                <a:off x="44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3" name="Rectangle 281"/>
              <p:cNvSpPr>
                <a:spLocks noChangeArrowheads="1"/>
              </p:cNvSpPr>
              <p:nvPr/>
            </p:nvSpPr>
            <p:spPr bwMode="auto">
              <a:xfrm>
                <a:off x="449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4" name="Rectangle 282"/>
              <p:cNvSpPr>
                <a:spLocks noChangeArrowheads="1"/>
              </p:cNvSpPr>
              <p:nvPr/>
            </p:nvSpPr>
            <p:spPr bwMode="auto">
              <a:xfrm>
                <a:off x="45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5" name="Rectangle 283"/>
              <p:cNvSpPr>
                <a:spLocks noChangeArrowheads="1"/>
              </p:cNvSpPr>
              <p:nvPr/>
            </p:nvSpPr>
            <p:spPr bwMode="auto">
              <a:xfrm>
                <a:off x="45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6" name="Rectangle 284"/>
              <p:cNvSpPr>
                <a:spLocks noChangeArrowheads="1"/>
              </p:cNvSpPr>
              <p:nvPr/>
            </p:nvSpPr>
            <p:spPr bwMode="auto">
              <a:xfrm>
                <a:off x="45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7" name="Rectangle 285"/>
              <p:cNvSpPr>
                <a:spLocks noChangeArrowheads="1"/>
              </p:cNvSpPr>
              <p:nvPr/>
            </p:nvSpPr>
            <p:spPr bwMode="auto">
              <a:xfrm>
                <a:off x="456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8" name="Rectangle 286"/>
              <p:cNvSpPr>
                <a:spLocks noChangeArrowheads="1"/>
              </p:cNvSpPr>
              <p:nvPr/>
            </p:nvSpPr>
            <p:spPr bwMode="auto">
              <a:xfrm>
                <a:off x="45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9" name="Rectangle 287"/>
              <p:cNvSpPr>
                <a:spLocks noChangeArrowheads="1"/>
              </p:cNvSpPr>
              <p:nvPr/>
            </p:nvSpPr>
            <p:spPr bwMode="auto">
              <a:xfrm>
                <a:off x="45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0" name="Rectangle 288"/>
              <p:cNvSpPr>
                <a:spLocks noChangeArrowheads="1"/>
              </p:cNvSpPr>
              <p:nvPr/>
            </p:nvSpPr>
            <p:spPr bwMode="auto">
              <a:xfrm>
                <a:off x="46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1" name="Rectangle 289"/>
              <p:cNvSpPr>
                <a:spLocks noChangeArrowheads="1"/>
              </p:cNvSpPr>
              <p:nvPr/>
            </p:nvSpPr>
            <p:spPr bwMode="auto">
              <a:xfrm>
                <a:off x="462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2" name="Rectangle 290"/>
              <p:cNvSpPr>
                <a:spLocks noChangeArrowheads="1"/>
              </p:cNvSpPr>
              <p:nvPr/>
            </p:nvSpPr>
            <p:spPr bwMode="auto">
              <a:xfrm>
                <a:off x="464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3" name="Rectangle 291"/>
              <p:cNvSpPr>
                <a:spLocks noChangeArrowheads="1"/>
              </p:cNvSpPr>
              <p:nvPr/>
            </p:nvSpPr>
            <p:spPr bwMode="auto">
              <a:xfrm>
                <a:off x="46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4" name="Rectangle 292"/>
              <p:cNvSpPr>
                <a:spLocks noChangeArrowheads="1"/>
              </p:cNvSpPr>
              <p:nvPr/>
            </p:nvSpPr>
            <p:spPr bwMode="auto">
              <a:xfrm>
                <a:off x="46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5" name="Rectangle 293"/>
              <p:cNvSpPr>
                <a:spLocks noChangeArrowheads="1"/>
              </p:cNvSpPr>
              <p:nvPr/>
            </p:nvSpPr>
            <p:spPr bwMode="auto">
              <a:xfrm>
                <a:off x="46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6" name="Rectangle 294"/>
              <p:cNvSpPr>
                <a:spLocks noChangeArrowheads="1"/>
              </p:cNvSpPr>
              <p:nvPr/>
            </p:nvSpPr>
            <p:spPr bwMode="auto">
              <a:xfrm>
                <a:off x="47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7" name="Rectangle 295"/>
              <p:cNvSpPr>
                <a:spLocks noChangeArrowheads="1"/>
              </p:cNvSpPr>
              <p:nvPr/>
            </p:nvSpPr>
            <p:spPr bwMode="auto">
              <a:xfrm>
                <a:off x="471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8" name="Rectangle 296"/>
              <p:cNvSpPr>
                <a:spLocks noChangeArrowheads="1"/>
              </p:cNvSpPr>
              <p:nvPr/>
            </p:nvSpPr>
            <p:spPr bwMode="auto">
              <a:xfrm>
                <a:off x="473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9" name="Rectangle 297"/>
              <p:cNvSpPr>
                <a:spLocks noChangeArrowheads="1"/>
              </p:cNvSpPr>
              <p:nvPr/>
            </p:nvSpPr>
            <p:spPr bwMode="auto">
              <a:xfrm>
                <a:off x="47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0" name="Rectangle 298"/>
              <p:cNvSpPr>
                <a:spLocks noChangeArrowheads="1"/>
              </p:cNvSpPr>
              <p:nvPr/>
            </p:nvSpPr>
            <p:spPr bwMode="auto">
              <a:xfrm>
                <a:off x="47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1" name="Rectangle 299"/>
              <p:cNvSpPr>
                <a:spLocks noChangeArrowheads="1"/>
              </p:cNvSpPr>
              <p:nvPr/>
            </p:nvSpPr>
            <p:spPr bwMode="auto">
              <a:xfrm>
                <a:off x="47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2" name="Rectangle 300"/>
              <p:cNvSpPr>
                <a:spLocks noChangeArrowheads="1"/>
              </p:cNvSpPr>
              <p:nvPr/>
            </p:nvSpPr>
            <p:spPr bwMode="auto">
              <a:xfrm>
                <a:off x="479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3" name="Rectangle 301"/>
              <p:cNvSpPr>
                <a:spLocks noChangeArrowheads="1"/>
              </p:cNvSpPr>
              <p:nvPr/>
            </p:nvSpPr>
            <p:spPr bwMode="auto">
              <a:xfrm>
                <a:off x="48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4" name="Rectangle 302"/>
              <p:cNvSpPr>
                <a:spLocks noChangeArrowheads="1"/>
              </p:cNvSpPr>
              <p:nvPr/>
            </p:nvSpPr>
            <p:spPr bwMode="auto">
              <a:xfrm>
                <a:off x="48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5" name="Rectangle 303"/>
              <p:cNvSpPr>
                <a:spLocks noChangeArrowheads="1"/>
              </p:cNvSpPr>
              <p:nvPr/>
            </p:nvSpPr>
            <p:spPr bwMode="auto">
              <a:xfrm>
                <a:off x="48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6" name="Rectangle 304"/>
              <p:cNvSpPr>
                <a:spLocks noChangeArrowheads="1"/>
              </p:cNvSpPr>
              <p:nvPr/>
            </p:nvSpPr>
            <p:spPr bwMode="auto">
              <a:xfrm>
                <a:off x="486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7" name="Rectangle 305"/>
              <p:cNvSpPr>
                <a:spLocks noChangeArrowheads="1"/>
              </p:cNvSpPr>
              <p:nvPr/>
            </p:nvSpPr>
            <p:spPr bwMode="auto">
              <a:xfrm>
                <a:off x="48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8" name="Rectangle 306"/>
              <p:cNvSpPr>
                <a:spLocks noChangeArrowheads="1"/>
              </p:cNvSpPr>
              <p:nvPr/>
            </p:nvSpPr>
            <p:spPr bwMode="auto">
              <a:xfrm>
                <a:off x="48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9" name="Rectangle 307"/>
              <p:cNvSpPr>
                <a:spLocks noChangeArrowheads="1"/>
              </p:cNvSpPr>
              <p:nvPr/>
            </p:nvSpPr>
            <p:spPr bwMode="auto">
              <a:xfrm>
                <a:off x="49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0" name="Rectangle 308"/>
              <p:cNvSpPr>
                <a:spLocks noChangeArrowheads="1"/>
              </p:cNvSpPr>
              <p:nvPr/>
            </p:nvSpPr>
            <p:spPr bwMode="auto">
              <a:xfrm>
                <a:off x="49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1" name="Rectangle 309"/>
              <p:cNvSpPr>
                <a:spLocks noChangeArrowheads="1"/>
              </p:cNvSpPr>
              <p:nvPr/>
            </p:nvSpPr>
            <p:spPr bwMode="auto">
              <a:xfrm>
                <a:off x="49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2" name="Rectangle 310"/>
              <p:cNvSpPr>
                <a:spLocks noChangeArrowheads="1"/>
              </p:cNvSpPr>
              <p:nvPr/>
            </p:nvSpPr>
            <p:spPr bwMode="auto">
              <a:xfrm>
                <a:off x="49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3" name="Rectangle 311"/>
              <p:cNvSpPr>
                <a:spLocks noChangeArrowheads="1"/>
              </p:cNvSpPr>
              <p:nvPr/>
            </p:nvSpPr>
            <p:spPr bwMode="auto">
              <a:xfrm>
                <a:off x="497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4" name="Rectangle 312"/>
              <p:cNvSpPr>
                <a:spLocks noChangeArrowheads="1"/>
              </p:cNvSpPr>
              <p:nvPr/>
            </p:nvSpPr>
            <p:spPr bwMode="auto">
              <a:xfrm>
                <a:off x="49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5" name="Rectangle 313"/>
              <p:cNvSpPr>
                <a:spLocks noChangeArrowheads="1"/>
              </p:cNvSpPr>
              <p:nvPr/>
            </p:nvSpPr>
            <p:spPr bwMode="auto">
              <a:xfrm>
                <a:off x="500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6" name="Rectangle 314"/>
              <p:cNvSpPr>
                <a:spLocks noChangeArrowheads="1"/>
              </p:cNvSpPr>
              <p:nvPr/>
            </p:nvSpPr>
            <p:spPr bwMode="auto">
              <a:xfrm>
                <a:off x="50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7" name="Rectangle 315"/>
              <p:cNvSpPr>
                <a:spLocks noChangeArrowheads="1"/>
              </p:cNvSpPr>
              <p:nvPr/>
            </p:nvSpPr>
            <p:spPr bwMode="auto">
              <a:xfrm>
                <a:off x="503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8" name="Rectangle 316"/>
              <p:cNvSpPr>
                <a:spLocks noChangeArrowheads="1"/>
              </p:cNvSpPr>
              <p:nvPr/>
            </p:nvSpPr>
            <p:spPr bwMode="auto">
              <a:xfrm>
                <a:off x="50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9" name="Rectangle 317"/>
              <p:cNvSpPr>
                <a:spLocks noChangeArrowheads="1"/>
              </p:cNvSpPr>
              <p:nvPr/>
            </p:nvSpPr>
            <p:spPr bwMode="auto">
              <a:xfrm>
                <a:off x="50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0" name="Rectangle 318"/>
              <p:cNvSpPr>
                <a:spLocks noChangeArrowheads="1"/>
              </p:cNvSpPr>
              <p:nvPr/>
            </p:nvSpPr>
            <p:spPr bwMode="auto">
              <a:xfrm>
                <a:off x="50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1" name="Rectangle 319"/>
              <p:cNvSpPr>
                <a:spLocks noChangeArrowheads="1"/>
              </p:cNvSpPr>
              <p:nvPr/>
            </p:nvSpPr>
            <p:spPr bwMode="auto">
              <a:xfrm>
                <a:off x="509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2" name="Rectangle 320"/>
              <p:cNvSpPr>
                <a:spLocks noChangeArrowheads="1"/>
              </p:cNvSpPr>
              <p:nvPr/>
            </p:nvSpPr>
            <p:spPr bwMode="auto">
              <a:xfrm>
                <a:off x="51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3" name="Rectangle 321"/>
              <p:cNvSpPr>
                <a:spLocks noChangeArrowheads="1"/>
              </p:cNvSpPr>
              <p:nvPr/>
            </p:nvSpPr>
            <p:spPr bwMode="auto">
              <a:xfrm>
                <a:off x="51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4" name="Rectangle 322"/>
              <p:cNvSpPr>
                <a:spLocks noChangeArrowheads="1"/>
              </p:cNvSpPr>
              <p:nvPr/>
            </p:nvSpPr>
            <p:spPr bwMode="auto">
              <a:xfrm>
                <a:off x="51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5" name="Rectangle 323"/>
              <p:cNvSpPr>
                <a:spLocks noChangeArrowheads="1"/>
              </p:cNvSpPr>
              <p:nvPr/>
            </p:nvSpPr>
            <p:spPr bwMode="auto">
              <a:xfrm>
                <a:off x="516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6" name="Rectangle 324"/>
              <p:cNvSpPr>
                <a:spLocks noChangeArrowheads="1"/>
              </p:cNvSpPr>
              <p:nvPr/>
            </p:nvSpPr>
            <p:spPr bwMode="auto">
              <a:xfrm>
                <a:off x="51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7" name="Rectangle 325"/>
              <p:cNvSpPr>
                <a:spLocks noChangeArrowheads="1"/>
              </p:cNvSpPr>
              <p:nvPr/>
            </p:nvSpPr>
            <p:spPr bwMode="auto">
              <a:xfrm>
                <a:off x="51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8" name="Rectangle 326"/>
              <p:cNvSpPr>
                <a:spLocks noChangeArrowheads="1"/>
              </p:cNvSpPr>
              <p:nvPr/>
            </p:nvSpPr>
            <p:spPr bwMode="auto">
              <a:xfrm>
                <a:off x="520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9" name="Rectangle 327"/>
              <p:cNvSpPr>
                <a:spLocks noChangeArrowheads="1"/>
              </p:cNvSpPr>
              <p:nvPr/>
            </p:nvSpPr>
            <p:spPr bwMode="auto">
              <a:xfrm>
                <a:off x="52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0" name="Rectangle 328"/>
              <p:cNvSpPr>
                <a:spLocks noChangeArrowheads="1"/>
              </p:cNvSpPr>
              <p:nvPr/>
            </p:nvSpPr>
            <p:spPr bwMode="auto">
              <a:xfrm>
                <a:off x="52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1" name="Rectangle 329"/>
              <p:cNvSpPr>
                <a:spLocks noChangeArrowheads="1"/>
              </p:cNvSpPr>
              <p:nvPr/>
            </p:nvSpPr>
            <p:spPr bwMode="auto">
              <a:xfrm>
                <a:off x="52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2" name="Rectangle 330"/>
              <p:cNvSpPr>
                <a:spLocks noChangeArrowheads="1"/>
              </p:cNvSpPr>
              <p:nvPr/>
            </p:nvSpPr>
            <p:spPr bwMode="auto">
              <a:xfrm>
                <a:off x="527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3" name="Rectangle 331"/>
              <p:cNvSpPr>
                <a:spLocks noChangeArrowheads="1"/>
              </p:cNvSpPr>
              <p:nvPr/>
            </p:nvSpPr>
            <p:spPr bwMode="auto">
              <a:xfrm>
                <a:off x="52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4" name="Rectangle 332"/>
              <p:cNvSpPr>
                <a:spLocks noChangeArrowheads="1"/>
              </p:cNvSpPr>
              <p:nvPr/>
            </p:nvSpPr>
            <p:spPr bwMode="auto">
              <a:xfrm>
                <a:off x="530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5" name="Rectangle 333"/>
              <p:cNvSpPr>
                <a:spLocks noChangeArrowheads="1"/>
              </p:cNvSpPr>
              <p:nvPr/>
            </p:nvSpPr>
            <p:spPr bwMode="auto">
              <a:xfrm>
                <a:off x="53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6" name="Rectangle 334"/>
              <p:cNvSpPr>
                <a:spLocks noChangeArrowheads="1"/>
              </p:cNvSpPr>
              <p:nvPr/>
            </p:nvSpPr>
            <p:spPr bwMode="auto">
              <a:xfrm>
                <a:off x="533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7" name="Rectangle 335"/>
              <p:cNvSpPr>
                <a:spLocks noChangeArrowheads="1"/>
              </p:cNvSpPr>
              <p:nvPr/>
            </p:nvSpPr>
            <p:spPr bwMode="auto">
              <a:xfrm>
                <a:off x="53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8" name="Rectangle 336"/>
              <p:cNvSpPr>
                <a:spLocks noChangeArrowheads="1"/>
              </p:cNvSpPr>
              <p:nvPr/>
            </p:nvSpPr>
            <p:spPr bwMode="auto">
              <a:xfrm>
                <a:off x="53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9" name="Rectangle 337"/>
              <p:cNvSpPr>
                <a:spLocks noChangeArrowheads="1"/>
              </p:cNvSpPr>
              <p:nvPr/>
            </p:nvSpPr>
            <p:spPr bwMode="auto">
              <a:xfrm>
                <a:off x="53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0" name="Rectangle 338"/>
              <p:cNvSpPr>
                <a:spLocks noChangeArrowheads="1"/>
              </p:cNvSpPr>
              <p:nvPr/>
            </p:nvSpPr>
            <p:spPr bwMode="auto">
              <a:xfrm>
                <a:off x="53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1" name="Rectangle 339"/>
              <p:cNvSpPr>
                <a:spLocks noChangeArrowheads="1"/>
              </p:cNvSpPr>
              <p:nvPr/>
            </p:nvSpPr>
            <p:spPr bwMode="auto">
              <a:xfrm>
                <a:off x="54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2" name="Rectangle 340"/>
              <p:cNvSpPr>
                <a:spLocks noChangeArrowheads="1"/>
              </p:cNvSpPr>
              <p:nvPr/>
            </p:nvSpPr>
            <p:spPr bwMode="auto">
              <a:xfrm>
                <a:off x="54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3" name="Rectangle 341"/>
              <p:cNvSpPr>
                <a:spLocks noChangeArrowheads="1"/>
              </p:cNvSpPr>
              <p:nvPr/>
            </p:nvSpPr>
            <p:spPr bwMode="auto">
              <a:xfrm>
                <a:off x="544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4" name="Rectangle 342"/>
              <p:cNvSpPr>
                <a:spLocks noChangeArrowheads="1"/>
              </p:cNvSpPr>
              <p:nvPr/>
            </p:nvSpPr>
            <p:spPr bwMode="auto">
              <a:xfrm>
                <a:off x="545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5" name="Rectangle 343"/>
              <p:cNvSpPr>
                <a:spLocks noChangeArrowheads="1"/>
              </p:cNvSpPr>
              <p:nvPr/>
            </p:nvSpPr>
            <p:spPr bwMode="auto">
              <a:xfrm>
                <a:off x="54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6" name="Rectangle 344"/>
              <p:cNvSpPr>
                <a:spLocks noChangeArrowheads="1"/>
              </p:cNvSpPr>
              <p:nvPr/>
            </p:nvSpPr>
            <p:spPr bwMode="auto">
              <a:xfrm>
                <a:off x="54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7" name="Rectangle 345"/>
              <p:cNvSpPr>
                <a:spLocks noChangeArrowheads="1"/>
              </p:cNvSpPr>
              <p:nvPr/>
            </p:nvSpPr>
            <p:spPr bwMode="auto">
              <a:xfrm>
                <a:off x="550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8" name="Rectangle 346"/>
              <p:cNvSpPr>
                <a:spLocks noChangeArrowheads="1"/>
              </p:cNvSpPr>
              <p:nvPr/>
            </p:nvSpPr>
            <p:spPr bwMode="auto">
              <a:xfrm>
                <a:off x="552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779" name="Rectangle 347"/>
            <p:cNvSpPr>
              <a:spLocks noChangeArrowheads="1"/>
            </p:cNvSpPr>
            <p:nvPr/>
          </p:nvSpPr>
          <p:spPr bwMode="auto">
            <a:xfrm>
              <a:off x="193" y="287"/>
              <a:ext cx="5341" cy="89"/>
            </a:xfrm>
            <a:prstGeom prst="rect">
              <a:avLst/>
            </a:prstGeom>
            <a:grpFill/>
            <a:ln w="12700">
              <a:solidFill>
                <a:srgbClr val="000000"/>
              </a:solidFill>
              <a:miter lim="800000"/>
              <a:headEnd/>
              <a:tailEnd/>
            </a:ln>
          </p:spPr>
          <p:txBody>
            <a:bodyPr/>
            <a:lstStyle/>
            <a:p>
              <a:pPr>
                <a:defRPr/>
              </a:pPr>
              <a:endParaRPr lang="en-US" dirty="0">
                <a:solidFill>
                  <a:srgbClr val="000000"/>
                </a:solidFill>
              </a:endParaRPr>
            </a:p>
          </p:txBody>
        </p:sp>
      </p:grpSp>
      <p:sp>
        <p:nvSpPr>
          <p:cNvPr id="18782" name="Rectangle 350"/>
          <p:cNvSpPr>
            <a:spLocks noGrp="1" noChangeArrowheads="1"/>
          </p:cNvSpPr>
          <p:nvPr>
            <p:ph type="sldNum" sz="quarter" idx="4"/>
          </p:nvPr>
        </p:nvSpPr>
        <p:spPr bwMode="auto">
          <a:xfrm>
            <a:off x="4248150" y="6629400"/>
            <a:ext cx="1009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a:solidFill>
                  <a:srgbClr val="000000"/>
                </a:solidFill>
                <a:cs typeface="+mn-cs"/>
              </a:defRPr>
            </a:lvl1pPr>
          </a:lstStyle>
          <a:p>
            <a:pPr>
              <a:defRPr/>
            </a:pPr>
            <a:fld id="{6A0D3487-D6CF-4039-803D-4FBC93338D9A}" type="slidenum">
              <a:rPr lang="en-US"/>
              <a:pPr>
                <a:defRPr/>
              </a:pPr>
              <a:t>‹#›</a:t>
            </a:fld>
            <a:r>
              <a:rPr lang="en-US" dirty="0"/>
              <a:t>  OF 11</a:t>
            </a:r>
          </a:p>
        </p:txBody>
      </p:sp>
      <p:pic>
        <p:nvPicPr>
          <p:cNvPr id="18436" name="Picture 6" descr="ImgLink_Imcom_Logo[1]"/>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8077200" y="152400"/>
            <a:ext cx="1066800" cy="1019175"/>
          </a:xfrm>
          <a:prstGeom prst="rect">
            <a:avLst/>
          </a:prstGeom>
          <a:noFill/>
          <a:ln w="9525" algn="in">
            <a:noFill/>
            <a:miter lim="800000"/>
            <a:headEnd/>
            <a:tailEnd/>
          </a:ln>
        </p:spPr>
      </p:pic>
      <p:pic>
        <p:nvPicPr>
          <p:cNvPr id="18437" name="Picture 14" descr="C:\Users\kyle.hollingsworth\AppData\Local\Microsoft\Windows\Temporary Internet Files\Content.Outlook\AEEW7LMR\New DES LOGO.jpg"/>
          <p:cNvPicPr>
            <a:picLocks noChangeAspect="1" noChangeArrowheads="1"/>
          </p:cNvPicPr>
          <p:nvPr userDrawn="1"/>
        </p:nvPicPr>
        <p:blipFill>
          <a:blip r:embed="rId14" cstate="print"/>
          <a:srcRect/>
          <a:stretch>
            <a:fillRect/>
          </a:stretch>
        </p:blipFill>
        <p:spPr bwMode="auto">
          <a:xfrm>
            <a:off x="107950" y="152400"/>
            <a:ext cx="1050925" cy="1057275"/>
          </a:xfrm>
          <a:prstGeom prst="rect">
            <a:avLst/>
          </a:prstGeom>
          <a:noFill/>
          <a:ln w="9525">
            <a:noFill/>
            <a:miter lim="800000"/>
            <a:headEnd/>
            <a:tailEnd/>
          </a:ln>
        </p:spPr>
      </p:pic>
      <p:pic>
        <p:nvPicPr>
          <p:cNvPr id="18438" name="Picture 18"/>
          <p:cNvPicPr>
            <a:picLocks noChangeAspect="1" noChangeArrowheads="1"/>
          </p:cNvPicPr>
          <p:nvPr userDrawn="1"/>
        </p:nvPicPr>
        <p:blipFill>
          <a:blip r:embed="rId15" cstate="print"/>
          <a:srcRect l="6113"/>
          <a:stretch>
            <a:fillRect/>
          </a:stretch>
        </p:blipFill>
        <p:spPr bwMode="auto">
          <a:xfrm>
            <a:off x="96838" y="152400"/>
            <a:ext cx="1046162" cy="1060450"/>
          </a:xfrm>
          <a:prstGeom prst="rect">
            <a:avLst/>
          </a:prstGeom>
          <a:noFill/>
          <a:ln w="9525">
            <a:noFill/>
            <a:miter lim="800000"/>
            <a:headEnd/>
            <a:tailEnd/>
          </a:ln>
        </p:spPr>
      </p:pic>
      <p:sp>
        <p:nvSpPr>
          <p:cNvPr id="350" name="AutoShape 19"/>
          <p:cNvSpPr>
            <a:spLocks noChangeArrowheads="1"/>
          </p:cNvSpPr>
          <p:nvPr userDrawn="1"/>
        </p:nvSpPr>
        <p:spPr bwMode="auto">
          <a:xfrm>
            <a:off x="0" y="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64 w 21600"/>
              <a:gd name="T13" fmla="*/ 1864 h 21600"/>
              <a:gd name="T14" fmla="*/ 19736 w 21600"/>
              <a:gd name="T15" fmla="*/ 19736 h 21600"/>
            </a:gdLst>
            <a:ahLst/>
            <a:cxnLst>
              <a:cxn ang="T8">
                <a:pos x="T0" y="T1"/>
              </a:cxn>
              <a:cxn ang="T9">
                <a:pos x="T2" y="T3"/>
              </a:cxn>
              <a:cxn ang="T10">
                <a:pos x="T4" y="T5"/>
              </a:cxn>
              <a:cxn ang="T11">
                <a:pos x="T6" y="T7"/>
              </a:cxn>
            </a:cxnLst>
            <a:rect l="T12" t="T13" r="T14" b="T15"/>
            <a:pathLst>
              <a:path w="21600" h="21600">
                <a:moveTo>
                  <a:pt x="0" y="0"/>
                </a:moveTo>
                <a:lnTo>
                  <a:pt x="128" y="21600"/>
                </a:lnTo>
                <a:lnTo>
                  <a:pt x="21472"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1" name="AutoShape 20"/>
          <p:cNvSpPr>
            <a:spLocks noChangeArrowheads="1"/>
          </p:cNvSpPr>
          <p:nvPr userDrawn="1"/>
        </p:nvSpPr>
        <p:spPr bwMode="auto">
          <a:xfrm rot="16200000" flipV="1">
            <a:off x="5673725"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03 w 21600"/>
              <a:gd name="T13" fmla="*/ 1903 h 21600"/>
              <a:gd name="T14" fmla="*/ 19697 w 21600"/>
              <a:gd name="T15" fmla="*/ 19697 h 21600"/>
            </a:gdLst>
            <a:ahLst/>
            <a:cxnLst>
              <a:cxn ang="T8">
                <a:pos x="T0" y="T1"/>
              </a:cxn>
              <a:cxn ang="T9">
                <a:pos x="T2" y="T3"/>
              </a:cxn>
              <a:cxn ang="T10">
                <a:pos x="T4" y="T5"/>
              </a:cxn>
              <a:cxn ang="T11">
                <a:pos x="T6" y="T7"/>
              </a:cxn>
            </a:cxnLst>
            <a:rect l="T12" t="T13" r="T14" b="T15"/>
            <a:pathLst>
              <a:path w="21600" h="21600">
                <a:moveTo>
                  <a:pt x="0" y="0"/>
                </a:moveTo>
                <a:lnTo>
                  <a:pt x="205" y="21600"/>
                </a:lnTo>
                <a:lnTo>
                  <a:pt x="21395"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2" name="AutoShape 21"/>
          <p:cNvSpPr>
            <a:spLocks noChangeArrowheads="1"/>
          </p:cNvSpPr>
          <p:nvPr userDrawn="1"/>
        </p:nvSpPr>
        <p:spPr bwMode="auto">
          <a:xfrm rot="5400000" flipH="1" flipV="1">
            <a:off x="-3390900"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25 w 21600"/>
              <a:gd name="T13" fmla="*/ 1925 h 21600"/>
              <a:gd name="T14" fmla="*/ 19675 w 21600"/>
              <a:gd name="T15" fmla="*/ 19675 h 21600"/>
            </a:gdLst>
            <a:ahLst/>
            <a:cxnLst>
              <a:cxn ang="T8">
                <a:pos x="T0" y="T1"/>
              </a:cxn>
              <a:cxn ang="T9">
                <a:pos x="T2" y="T3"/>
              </a:cxn>
              <a:cxn ang="T10">
                <a:pos x="T4" y="T5"/>
              </a:cxn>
              <a:cxn ang="T11">
                <a:pos x="T6" y="T7"/>
              </a:cxn>
            </a:cxnLst>
            <a:rect l="T12" t="T13" r="T14" b="T15"/>
            <a:pathLst>
              <a:path w="21600" h="21600">
                <a:moveTo>
                  <a:pt x="0" y="0"/>
                </a:moveTo>
                <a:lnTo>
                  <a:pt x="250" y="21600"/>
                </a:lnTo>
                <a:lnTo>
                  <a:pt x="21350"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3" name="AutoShape 18"/>
          <p:cNvSpPr>
            <a:spLocks noChangeArrowheads="1"/>
          </p:cNvSpPr>
          <p:nvPr userDrawn="1"/>
        </p:nvSpPr>
        <p:spPr bwMode="auto">
          <a:xfrm flipV="1">
            <a:off x="0" y="678180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96 w 21600"/>
              <a:gd name="T13" fmla="*/ 1896 h 21600"/>
              <a:gd name="T14" fmla="*/ 19704 w 21600"/>
              <a:gd name="T15" fmla="*/ 19704 h 21600"/>
            </a:gdLst>
            <a:ahLst/>
            <a:cxnLst>
              <a:cxn ang="T8">
                <a:pos x="T0" y="T1"/>
              </a:cxn>
              <a:cxn ang="T9">
                <a:pos x="T2" y="T3"/>
              </a:cxn>
              <a:cxn ang="T10">
                <a:pos x="T4" y="T5"/>
              </a:cxn>
              <a:cxn ang="T11">
                <a:pos x="T6" y="T7"/>
              </a:cxn>
            </a:cxnLst>
            <a:rect l="T12" t="T13" r="T14" b="T15"/>
            <a:pathLst>
              <a:path w="21600" h="21600">
                <a:moveTo>
                  <a:pt x="0" y="0"/>
                </a:moveTo>
                <a:lnTo>
                  <a:pt x="191" y="21600"/>
                </a:lnTo>
                <a:lnTo>
                  <a:pt x="21409"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9857" r:id="rId1"/>
    <p:sldLayoutId id="2147489858" r:id="rId2"/>
    <p:sldLayoutId id="2147489859" r:id="rId3"/>
    <p:sldLayoutId id="2147489860" r:id="rId4"/>
    <p:sldLayoutId id="2147489861" r:id="rId5"/>
    <p:sldLayoutId id="2147489862" r:id="rId6"/>
    <p:sldLayoutId id="2147489863" r:id="rId7"/>
    <p:sldLayoutId id="2147489864" r:id="rId8"/>
    <p:sldLayoutId id="2147489865" r:id="rId9"/>
    <p:sldLayoutId id="2147489866" r:id="rId10"/>
    <p:sldLayoutId id="2147489867" r:id="rId11"/>
  </p:sldLayoutIdLst>
  <p:hf hd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457200" y="6629400"/>
            <a:ext cx="8229600" cy="36471"/>
            <a:chOff x="189" y="283"/>
            <a:chExt cx="5348" cy="95"/>
          </a:xfrm>
          <a:solidFill>
            <a:schemeClr val="tx1"/>
          </a:solidFill>
        </p:grpSpPr>
        <p:grpSp>
          <p:nvGrpSpPr>
            <p:cNvPr id="3" name="Group 5"/>
            <p:cNvGrpSpPr>
              <a:grpSpLocks/>
            </p:cNvGrpSpPr>
            <p:nvPr/>
          </p:nvGrpSpPr>
          <p:grpSpPr bwMode="auto">
            <a:xfrm>
              <a:off x="189" y="283"/>
              <a:ext cx="5348" cy="95"/>
              <a:chOff x="189" y="283"/>
              <a:chExt cx="5348" cy="95"/>
            </a:xfrm>
            <a:grpFill/>
          </p:grpSpPr>
          <p:grpSp>
            <p:nvGrpSpPr>
              <p:cNvPr id="4" name="Group 6"/>
              <p:cNvGrpSpPr>
                <a:grpSpLocks/>
              </p:cNvGrpSpPr>
              <p:nvPr/>
            </p:nvGrpSpPr>
            <p:grpSpPr bwMode="auto">
              <a:xfrm>
                <a:off x="189" y="283"/>
                <a:ext cx="3145" cy="95"/>
                <a:chOff x="189" y="283"/>
                <a:chExt cx="3145" cy="95"/>
              </a:xfrm>
              <a:grpFill/>
            </p:grpSpPr>
            <p:sp>
              <p:nvSpPr>
                <p:cNvPr id="18439" name="Rectangle 7"/>
                <p:cNvSpPr>
                  <a:spLocks noChangeArrowheads="1"/>
                </p:cNvSpPr>
                <p:nvPr/>
              </p:nvSpPr>
              <p:spPr bwMode="auto">
                <a:xfrm>
                  <a:off x="18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0" name="Rectangle 8"/>
                <p:cNvSpPr>
                  <a:spLocks noChangeArrowheads="1"/>
                </p:cNvSpPr>
                <p:nvPr/>
              </p:nvSpPr>
              <p:spPr bwMode="auto">
                <a:xfrm>
                  <a:off x="20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1" name="Rectangle 9"/>
                <p:cNvSpPr>
                  <a:spLocks noChangeArrowheads="1"/>
                </p:cNvSpPr>
                <p:nvPr/>
              </p:nvSpPr>
              <p:spPr bwMode="auto">
                <a:xfrm>
                  <a:off x="2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2" name="Rectangle 10"/>
                <p:cNvSpPr>
                  <a:spLocks noChangeArrowheads="1"/>
                </p:cNvSpPr>
                <p:nvPr/>
              </p:nvSpPr>
              <p:spPr bwMode="auto">
                <a:xfrm>
                  <a:off x="2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3" name="Rectangle 11"/>
                <p:cNvSpPr>
                  <a:spLocks noChangeArrowheads="1"/>
                </p:cNvSpPr>
                <p:nvPr/>
              </p:nvSpPr>
              <p:spPr bwMode="auto">
                <a:xfrm>
                  <a:off x="2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4" name="Rectangle 12"/>
                <p:cNvSpPr>
                  <a:spLocks noChangeArrowheads="1"/>
                </p:cNvSpPr>
                <p:nvPr/>
              </p:nvSpPr>
              <p:spPr bwMode="auto">
                <a:xfrm>
                  <a:off x="26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5" name="Rectangle 13"/>
                <p:cNvSpPr>
                  <a:spLocks noChangeArrowheads="1"/>
                </p:cNvSpPr>
                <p:nvPr/>
              </p:nvSpPr>
              <p:spPr bwMode="auto">
                <a:xfrm>
                  <a:off x="2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6" name="Rectangle 14"/>
                <p:cNvSpPr>
                  <a:spLocks noChangeArrowheads="1"/>
                </p:cNvSpPr>
                <p:nvPr/>
              </p:nvSpPr>
              <p:spPr bwMode="auto">
                <a:xfrm>
                  <a:off x="2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7" name="Rectangle 15"/>
                <p:cNvSpPr>
                  <a:spLocks noChangeArrowheads="1"/>
                </p:cNvSpPr>
                <p:nvPr/>
              </p:nvSpPr>
              <p:spPr bwMode="auto">
                <a:xfrm>
                  <a:off x="31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8" name="Rectangle 16"/>
                <p:cNvSpPr>
                  <a:spLocks noChangeArrowheads="1"/>
                </p:cNvSpPr>
                <p:nvPr/>
              </p:nvSpPr>
              <p:spPr bwMode="auto">
                <a:xfrm>
                  <a:off x="3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9" name="Rectangle 17"/>
                <p:cNvSpPr>
                  <a:spLocks noChangeArrowheads="1"/>
                </p:cNvSpPr>
                <p:nvPr/>
              </p:nvSpPr>
              <p:spPr bwMode="auto">
                <a:xfrm>
                  <a:off x="3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0" name="Rectangle 18"/>
                <p:cNvSpPr>
                  <a:spLocks noChangeArrowheads="1"/>
                </p:cNvSpPr>
                <p:nvPr/>
              </p:nvSpPr>
              <p:spPr bwMode="auto">
                <a:xfrm>
                  <a:off x="3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1" name="Rectangle 19"/>
                <p:cNvSpPr>
                  <a:spLocks noChangeArrowheads="1"/>
                </p:cNvSpPr>
                <p:nvPr/>
              </p:nvSpPr>
              <p:spPr bwMode="auto">
                <a:xfrm>
                  <a:off x="37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2" name="Rectangle 20"/>
                <p:cNvSpPr>
                  <a:spLocks noChangeArrowheads="1"/>
                </p:cNvSpPr>
                <p:nvPr/>
              </p:nvSpPr>
              <p:spPr bwMode="auto">
                <a:xfrm>
                  <a:off x="3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3" name="Rectangle 21"/>
                <p:cNvSpPr>
                  <a:spLocks noChangeArrowheads="1"/>
                </p:cNvSpPr>
                <p:nvPr/>
              </p:nvSpPr>
              <p:spPr bwMode="auto">
                <a:xfrm>
                  <a:off x="40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4" name="Rectangle 22"/>
                <p:cNvSpPr>
                  <a:spLocks noChangeArrowheads="1"/>
                </p:cNvSpPr>
                <p:nvPr/>
              </p:nvSpPr>
              <p:spPr bwMode="auto">
                <a:xfrm>
                  <a:off x="4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5" name="Rectangle 23"/>
                <p:cNvSpPr>
                  <a:spLocks noChangeArrowheads="1"/>
                </p:cNvSpPr>
                <p:nvPr/>
              </p:nvSpPr>
              <p:spPr bwMode="auto">
                <a:xfrm>
                  <a:off x="44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6" name="Rectangle 24"/>
                <p:cNvSpPr>
                  <a:spLocks noChangeArrowheads="1"/>
                </p:cNvSpPr>
                <p:nvPr/>
              </p:nvSpPr>
              <p:spPr bwMode="auto">
                <a:xfrm>
                  <a:off x="4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7" name="Rectangle 25"/>
                <p:cNvSpPr>
                  <a:spLocks noChangeArrowheads="1"/>
                </p:cNvSpPr>
                <p:nvPr/>
              </p:nvSpPr>
              <p:spPr bwMode="auto">
                <a:xfrm>
                  <a:off x="4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8" name="Rectangle 26"/>
                <p:cNvSpPr>
                  <a:spLocks noChangeArrowheads="1"/>
                </p:cNvSpPr>
                <p:nvPr/>
              </p:nvSpPr>
              <p:spPr bwMode="auto">
                <a:xfrm>
                  <a:off x="4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9" name="Rectangle 27"/>
                <p:cNvSpPr>
                  <a:spLocks noChangeArrowheads="1"/>
                </p:cNvSpPr>
                <p:nvPr/>
              </p:nvSpPr>
              <p:spPr bwMode="auto">
                <a:xfrm>
                  <a:off x="5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0" name="Rectangle 28"/>
                <p:cNvSpPr>
                  <a:spLocks noChangeArrowheads="1"/>
                </p:cNvSpPr>
                <p:nvPr/>
              </p:nvSpPr>
              <p:spPr bwMode="auto">
                <a:xfrm>
                  <a:off x="5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1" name="Rectangle 29"/>
                <p:cNvSpPr>
                  <a:spLocks noChangeArrowheads="1"/>
                </p:cNvSpPr>
                <p:nvPr/>
              </p:nvSpPr>
              <p:spPr bwMode="auto">
                <a:xfrm>
                  <a:off x="5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2" name="Rectangle 30"/>
                <p:cNvSpPr>
                  <a:spLocks noChangeArrowheads="1"/>
                </p:cNvSpPr>
                <p:nvPr/>
              </p:nvSpPr>
              <p:spPr bwMode="auto">
                <a:xfrm>
                  <a:off x="55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3" name="Rectangle 31"/>
                <p:cNvSpPr>
                  <a:spLocks noChangeArrowheads="1"/>
                </p:cNvSpPr>
                <p:nvPr/>
              </p:nvSpPr>
              <p:spPr bwMode="auto">
                <a:xfrm>
                  <a:off x="56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4" name="Rectangle 32"/>
                <p:cNvSpPr>
                  <a:spLocks noChangeArrowheads="1"/>
                </p:cNvSpPr>
                <p:nvPr/>
              </p:nvSpPr>
              <p:spPr bwMode="auto">
                <a:xfrm>
                  <a:off x="5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5" name="Rectangle 33"/>
                <p:cNvSpPr>
                  <a:spLocks noChangeArrowheads="1"/>
                </p:cNvSpPr>
                <p:nvPr/>
              </p:nvSpPr>
              <p:spPr bwMode="auto">
                <a:xfrm>
                  <a:off x="5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6" name="Rectangle 34"/>
                <p:cNvSpPr>
                  <a:spLocks noChangeArrowheads="1"/>
                </p:cNvSpPr>
                <p:nvPr/>
              </p:nvSpPr>
              <p:spPr bwMode="auto">
                <a:xfrm>
                  <a:off x="61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7" name="Rectangle 35"/>
                <p:cNvSpPr>
                  <a:spLocks noChangeArrowheads="1"/>
                </p:cNvSpPr>
                <p:nvPr/>
              </p:nvSpPr>
              <p:spPr bwMode="auto">
                <a:xfrm>
                  <a:off x="6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8" name="Rectangle 36"/>
                <p:cNvSpPr>
                  <a:spLocks noChangeArrowheads="1"/>
                </p:cNvSpPr>
                <p:nvPr/>
              </p:nvSpPr>
              <p:spPr bwMode="auto">
                <a:xfrm>
                  <a:off x="6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9" name="Rectangle 37"/>
                <p:cNvSpPr>
                  <a:spLocks noChangeArrowheads="1"/>
                </p:cNvSpPr>
                <p:nvPr/>
              </p:nvSpPr>
              <p:spPr bwMode="auto">
                <a:xfrm>
                  <a:off x="6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0" name="Rectangle 38"/>
                <p:cNvSpPr>
                  <a:spLocks noChangeArrowheads="1"/>
                </p:cNvSpPr>
                <p:nvPr/>
              </p:nvSpPr>
              <p:spPr bwMode="auto">
                <a:xfrm>
                  <a:off x="67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1" name="Rectangle 39"/>
                <p:cNvSpPr>
                  <a:spLocks noChangeArrowheads="1"/>
                </p:cNvSpPr>
                <p:nvPr/>
              </p:nvSpPr>
              <p:spPr bwMode="auto">
                <a:xfrm>
                  <a:off x="6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2" name="Rectangle 40"/>
                <p:cNvSpPr>
                  <a:spLocks noChangeArrowheads="1"/>
                </p:cNvSpPr>
                <p:nvPr/>
              </p:nvSpPr>
              <p:spPr bwMode="auto">
                <a:xfrm>
                  <a:off x="70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3" name="Rectangle 41"/>
                <p:cNvSpPr>
                  <a:spLocks noChangeArrowheads="1"/>
                </p:cNvSpPr>
                <p:nvPr/>
              </p:nvSpPr>
              <p:spPr bwMode="auto">
                <a:xfrm>
                  <a:off x="7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4" name="Rectangle 42"/>
                <p:cNvSpPr>
                  <a:spLocks noChangeArrowheads="1"/>
                </p:cNvSpPr>
                <p:nvPr/>
              </p:nvSpPr>
              <p:spPr bwMode="auto">
                <a:xfrm>
                  <a:off x="7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5" name="Rectangle 43"/>
                <p:cNvSpPr>
                  <a:spLocks noChangeArrowheads="1"/>
                </p:cNvSpPr>
                <p:nvPr/>
              </p:nvSpPr>
              <p:spPr bwMode="auto">
                <a:xfrm>
                  <a:off x="7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6" name="Rectangle 44"/>
                <p:cNvSpPr>
                  <a:spLocks noChangeArrowheads="1"/>
                </p:cNvSpPr>
                <p:nvPr/>
              </p:nvSpPr>
              <p:spPr bwMode="auto">
                <a:xfrm>
                  <a:off x="7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7" name="Rectangle 45"/>
                <p:cNvSpPr>
                  <a:spLocks noChangeArrowheads="1"/>
                </p:cNvSpPr>
                <p:nvPr/>
              </p:nvSpPr>
              <p:spPr bwMode="auto">
                <a:xfrm>
                  <a:off x="78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8" name="Rectangle 46"/>
                <p:cNvSpPr>
                  <a:spLocks noChangeArrowheads="1"/>
                </p:cNvSpPr>
                <p:nvPr/>
              </p:nvSpPr>
              <p:spPr bwMode="auto">
                <a:xfrm>
                  <a:off x="8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9" name="Rectangle 47"/>
                <p:cNvSpPr>
                  <a:spLocks noChangeArrowheads="1"/>
                </p:cNvSpPr>
                <p:nvPr/>
              </p:nvSpPr>
              <p:spPr bwMode="auto">
                <a:xfrm>
                  <a:off x="8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0" name="Rectangle 48"/>
                <p:cNvSpPr>
                  <a:spLocks noChangeArrowheads="1"/>
                </p:cNvSpPr>
                <p:nvPr/>
              </p:nvSpPr>
              <p:spPr bwMode="auto">
                <a:xfrm>
                  <a:off x="8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1" name="Rectangle 49"/>
                <p:cNvSpPr>
                  <a:spLocks noChangeArrowheads="1"/>
                </p:cNvSpPr>
                <p:nvPr/>
              </p:nvSpPr>
              <p:spPr bwMode="auto">
                <a:xfrm>
                  <a:off x="85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2" name="Rectangle 50"/>
                <p:cNvSpPr>
                  <a:spLocks noChangeArrowheads="1"/>
                </p:cNvSpPr>
                <p:nvPr/>
              </p:nvSpPr>
              <p:spPr bwMode="auto">
                <a:xfrm>
                  <a:off x="8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3" name="Rectangle 51"/>
                <p:cNvSpPr>
                  <a:spLocks noChangeArrowheads="1"/>
                </p:cNvSpPr>
                <p:nvPr/>
              </p:nvSpPr>
              <p:spPr bwMode="auto">
                <a:xfrm>
                  <a:off x="8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4" name="Rectangle 52"/>
                <p:cNvSpPr>
                  <a:spLocks noChangeArrowheads="1"/>
                </p:cNvSpPr>
                <p:nvPr/>
              </p:nvSpPr>
              <p:spPr bwMode="auto">
                <a:xfrm>
                  <a:off x="8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5" name="Rectangle 53"/>
                <p:cNvSpPr>
                  <a:spLocks noChangeArrowheads="1"/>
                </p:cNvSpPr>
                <p:nvPr/>
              </p:nvSpPr>
              <p:spPr bwMode="auto">
                <a:xfrm>
                  <a:off x="91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6" name="Rectangle 54"/>
                <p:cNvSpPr>
                  <a:spLocks noChangeArrowheads="1"/>
                </p:cNvSpPr>
                <p:nvPr/>
              </p:nvSpPr>
              <p:spPr bwMode="auto">
                <a:xfrm>
                  <a:off x="9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7" name="Rectangle 55"/>
                <p:cNvSpPr>
                  <a:spLocks noChangeArrowheads="1"/>
                </p:cNvSpPr>
                <p:nvPr/>
              </p:nvSpPr>
              <p:spPr bwMode="auto">
                <a:xfrm>
                  <a:off x="9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8" name="Rectangle 56"/>
                <p:cNvSpPr>
                  <a:spLocks noChangeArrowheads="1"/>
                </p:cNvSpPr>
                <p:nvPr/>
              </p:nvSpPr>
              <p:spPr bwMode="auto">
                <a:xfrm>
                  <a:off x="96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9" name="Rectangle 57"/>
                <p:cNvSpPr>
                  <a:spLocks noChangeArrowheads="1"/>
                </p:cNvSpPr>
                <p:nvPr/>
              </p:nvSpPr>
              <p:spPr bwMode="auto">
                <a:xfrm>
                  <a:off x="9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0" name="Rectangle 58"/>
                <p:cNvSpPr>
                  <a:spLocks noChangeArrowheads="1"/>
                </p:cNvSpPr>
                <p:nvPr/>
              </p:nvSpPr>
              <p:spPr bwMode="auto">
                <a:xfrm>
                  <a:off x="9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1" name="Rectangle 59"/>
                <p:cNvSpPr>
                  <a:spLocks noChangeArrowheads="1"/>
                </p:cNvSpPr>
                <p:nvPr/>
              </p:nvSpPr>
              <p:spPr bwMode="auto">
                <a:xfrm>
                  <a:off x="100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2" name="Rectangle 60"/>
                <p:cNvSpPr>
                  <a:spLocks noChangeArrowheads="1"/>
                </p:cNvSpPr>
                <p:nvPr/>
              </p:nvSpPr>
              <p:spPr bwMode="auto">
                <a:xfrm>
                  <a:off x="102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3" name="Rectangle 61"/>
                <p:cNvSpPr>
                  <a:spLocks noChangeArrowheads="1"/>
                </p:cNvSpPr>
                <p:nvPr/>
              </p:nvSpPr>
              <p:spPr bwMode="auto">
                <a:xfrm>
                  <a:off x="10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4" name="Rectangle 62"/>
                <p:cNvSpPr>
                  <a:spLocks noChangeArrowheads="1"/>
                </p:cNvSpPr>
                <p:nvPr/>
              </p:nvSpPr>
              <p:spPr bwMode="auto">
                <a:xfrm>
                  <a:off x="10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5" name="Rectangle 63"/>
                <p:cNvSpPr>
                  <a:spLocks noChangeArrowheads="1"/>
                </p:cNvSpPr>
                <p:nvPr/>
              </p:nvSpPr>
              <p:spPr bwMode="auto">
                <a:xfrm>
                  <a:off x="10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6" name="Rectangle 64"/>
                <p:cNvSpPr>
                  <a:spLocks noChangeArrowheads="1"/>
                </p:cNvSpPr>
                <p:nvPr/>
              </p:nvSpPr>
              <p:spPr bwMode="auto">
                <a:xfrm>
                  <a:off x="108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7" name="Rectangle 65"/>
                <p:cNvSpPr>
                  <a:spLocks noChangeArrowheads="1"/>
                </p:cNvSpPr>
                <p:nvPr/>
              </p:nvSpPr>
              <p:spPr bwMode="auto">
                <a:xfrm>
                  <a:off x="11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8" name="Rectangle 66"/>
                <p:cNvSpPr>
                  <a:spLocks noChangeArrowheads="1"/>
                </p:cNvSpPr>
                <p:nvPr/>
              </p:nvSpPr>
              <p:spPr bwMode="auto">
                <a:xfrm>
                  <a:off x="11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9" name="Rectangle 67"/>
                <p:cNvSpPr>
                  <a:spLocks noChangeArrowheads="1"/>
                </p:cNvSpPr>
                <p:nvPr/>
              </p:nvSpPr>
              <p:spPr bwMode="auto">
                <a:xfrm>
                  <a:off x="11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0" name="Rectangle 68"/>
                <p:cNvSpPr>
                  <a:spLocks noChangeArrowheads="1"/>
                </p:cNvSpPr>
                <p:nvPr/>
              </p:nvSpPr>
              <p:spPr bwMode="auto">
                <a:xfrm>
                  <a:off x="114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1" name="Rectangle 69"/>
                <p:cNvSpPr>
                  <a:spLocks noChangeArrowheads="1"/>
                </p:cNvSpPr>
                <p:nvPr/>
              </p:nvSpPr>
              <p:spPr bwMode="auto">
                <a:xfrm>
                  <a:off x="11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2" name="Rectangle 70"/>
                <p:cNvSpPr>
                  <a:spLocks noChangeArrowheads="1"/>
                </p:cNvSpPr>
                <p:nvPr/>
              </p:nvSpPr>
              <p:spPr bwMode="auto">
                <a:xfrm>
                  <a:off x="11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3" name="Rectangle 71"/>
                <p:cNvSpPr>
                  <a:spLocks noChangeArrowheads="1"/>
                </p:cNvSpPr>
                <p:nvPr/>
              </p:nvSpPr>
              <p:spPr bwMode="auto">
                <a:xfrm>
                  <a:off x="11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4" name="Rectangle 72"/>
                <p:cNvSpPr>
                  <a:spLocks noChangeArrowheads="1"/>
                </p:cNvSpPr>
                <p:nvPr/>
              </p:nvSpPr>
              <p:spPr bwMode="auto">
                <a:xfrm>
                  <a:off x="12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5" name="Rectangle 73"/>
                <p:cNvSpPr>
                  <a:spLocks noChangeArrowheads="1"/>
                </p:cNvSpPr>
                <p:nvPr/>
              </p:nvSpPr>
              <p:spPr bwMode="auto">
                <a:xfrm>
                  <a:off x="12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6" name="Rectangle 74"/>
                <p:cNvSpPr>
                  <a:spLocks noChangeArrowheads="1"/>
                </p:cNvSpPr>
                <p:nvPr/>
              </p:nvSpPr>
              <p:spPr bwMode="auto">
                <a:xfrm>
                  <a:off x="124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7" name="Rectangle 75"/>
                <p:cNvSpPr>
                  <a:spLocks noChangeArrowheads="1"/>
                </p:cNvSpPr>
                <p:nvPr/>
              </p:nvSpPr>
              <p:spPr bwMode="auto">
                <a:xfrm>
                  <a:off x="125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8" name="Rectangle 76"/>
                <p:cNvSpPr>
                  <a:spLocks noChangeArrowheads="1"/>
                </p:cNvSpPr>
                <p:nvPr/>
              </p:nvSpPr>
              <p:spPr bwMode="auto">
                <a:xfrm>
                  <a:off x="12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9" name="Rectangle 77"/>
                <p:cNvSpPr>
                  <a:spLocks noChangeArrowheads="1"/>
                </p:cNvSpPr>
                <p:nvPr/>
              </p:nvSpPr>
              <p:spPr bwMode="auto">
                <a:xfrm>
                  <a:off x="12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0" name="Rectangle 78"/>
                <p:cNvSpPr>
                  <a:spLocks noChangeArrowheads="1"/>
                </p:cNvSpPr>
                <p:nvPr/>
              </p:nvSpPr>
              <p:spPr bwMode="auto">
                <a:xfrm>
                  <a:off x="130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1" name="Rectangle 79"/>
                <p:cNvSpPr>
                  <a:spLocks noChangeArrowheads="1"/>
                </p:cNvSpPr>
                <p:nvPr/>
              </p:nvSpPr>
              <p:spPr bwMode="auto">
                <a:xfrm>
                  <a:off x="132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2" name="Rectangle 80"/>
                <p:cNvSpPr>
                  <a:spLocks noChangeArrowheads="1"/>
                </p:cNvSpPr>
                <p:nvPr/>
              </p:nvSpPr>
              <p:spPr bwMode="auto">
                <a:xfrm>
                  <a:off x="13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3" name="Rectangle 81"/>
                <p:cNvSpPr>
                  <a:spLocks noChangeArrowheads="1"/>
                </p:cNvSpPr>
                <p:nvPr/>
              </p:nvSpPr>
              <p:spPr bwMode="auto">
                <a:xfrm>
                  <a:off x="13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4" name="Rectangle 82"/>
                <p:cNvSpPr>
                  <a:spLocks noChangeArrowheads="1"/>
                </p:cNvSpPr>
                <p:nvPr/>
              </p:nvSpPr>
              <p:spPr bwMode="auto">
                <a:xfrm>
                  <a:off x="13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5" name="Rectangle 83"/>
                <p:cNvSpPr>
                  <a:spLocks noChangeArrowheads="1"/>
                </p:cNvSpPr>
                <p:nvPr/>
              </p:nvSpPr>
              <p:spPr bwMode="auto">
                <a:xfrm>
                  <a:off x="138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6" name="Rectangle 84"/>
                <p:cNvSpPr>
                  <a:spLocks noChangeArrowheads="1"/>
                </p:cNvSpPr>
                <p:nvPr/>
              </p:nvSpPr>
              <p:spPr bwMode="auto">
                <a:xfrm>
                  <a:off x="14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7" name="Rectangle 85"/>
                <p:cNvSpPr>
                  <a:spLocks noChangeArrowheads="1"/>
                </p:cNvSpPr>
                <p:nvPr/>
              </p:nvSpPr>
              <p:spPr bwMode="auto">
                <a:xfrm>
                  <a:off x="14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8" name="Rectangle 86"/>
                <p:cNvSpPr>
                  <a:spLocks noChangeArrowheads="1"/>
                </p:cNvSpPr>
                <p:nvPr/>
              </p:nvSpPr>
              <p:spPr bwMode="auto">
                <a:xfrm>
                  <a:off x="143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9" name="Rectangle 87"/>
                <p:cNvSpPr>
                  <a:spLocks noChangeArrowheads="1"/>
                </p:cNvSpPr>
                <p:nvPr/>
              </p:nvSpPr>
              <p:spPr bwMode="auto">
                <a:xfrm>
                  <a:off x="144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0" name="Rectangle 88"/>
                <p:cNvSpPr>
                  <a:spLocks noChangeArrowheads="1"/>
                </p:cNvSpPr>
                <p:nvPr/>
              </p:nvSpPr>
              <p:spPr bwMode="auto">
                <a:xfrm>
                  <a:off x="146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1" name="Rectangle 89"/>
                <p:cNvSpPr>
                  <a:spLocks noChangeArrowheads="1"/>
                </p:cNvSpPr>
                <p:nvPr/>
              </p:nvSpPr>
              <p:spPr bwMode="auto">
                <a:xfrm>
                  <a:off x="147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2" name="Rectangle 90"/>
                <p:cNvSpPr>
                  <a:spLocks noChangeArrowheads="1"/>
                </p:cNvSpPr>
                <p:nvPr/>
              </p:nvSpPr>
              <p:spPr bwMode="auto">
                <a:xfrm>
                  <a:off x="149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3" name="Rectangle 91"/>
                <p:cNvSpPr>
                  <a:spLocks noChangeArrowheads="1"/>
                </p:cNvSpPr>
                <p:nvPr/>
              </p:nvSpPr>
              <p:spPr bwMode="auto">
                <a:xfrm>
                  <a:off x="15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4" name="Rectangle 92"/>
                <p:cNvSpPr>
                  <a:spLocks noChangeArrowheads="1"/>
                </p:cNvSpPr>
                <p:nvPr/>
              </p:nvSpPr>
              <p:spPr bwMode="auto">
                <a:xfrm>
                  <a:off x="152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5" name="Rectangle 93"/>
                <p:cNvSpPr>
                  <a:spLocks noChangeArrowheads="1"/>
                </p:cNvSpPr>
                <p:nvPr/>
              </p:nvSpPr>
              <p:spPr bwMode="auto">
                <a:xfrm>
                  <a:off x="15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6" name="Rectangle 94"/>
                <p:cNvSpPr>
                  <a:spLocks noChangeArrowheads="1"/>
                </p:cNvSpPr>
                <p:nvPr/>
              </p:nvSpPr>
              <p:spPr bwMode="auto">
                <a:xfrm>
                  <a:off x="155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7" name="Rectangle 95"/>
                <p:cNvSpPr>
                  <a:spLocks noChangeArrowheads="1"/>
                </p:cNvSpPr>
                <p:nvPr/>
              </p:nvSpPr>
              <p:spPr bwMode="auto">
                <a:xfrm>
                  <a:off x="15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8" name="Rectangle 96"/>
                <p:cNvSpPr>
                  <a:spLocks noChangeArrowheads="1"/>
                </p:cNvSpPr>
                <p:nvPr/>
              </p:nvSpPr>
              <p:spPr bwMode="auto">
                <a:xfrm>
                  <a:off x="158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9" name="Rectangle 97"/>
                <p:cNvSpPr>
                  <a:spLocks noChangeArrowheads="1"/>
                </p:cNvSpPr>
                <p:nvPr/>
              </p:nvSpPr>
              <p:spPr bwMode="auto">
                <a:xfrm>
                  <a:off x="16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0" name="Rectangle 98"/>
                <p:cNvSpPr>
                  <a:spLocks noChangeArrowheads="1"/>
                </p:cNvSpPr>
                <p:nvPr/>
              </p:nvSpPr>
              <p:spPr bwMode="auto">
                <a:xfrm>
                  <a:off x="162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1" name="Rectangle 99"/>
                <p:cNvSpPr>
                  <a:spLocks noChangeArrowheads="1"/>
                </p:cNvSpPr>
                <p:nvPr/>
              </p:nvSpPr>
              <p:spPr bwMode="auto">
                <a:xfrm>
                  <a:off x="16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2" name="Rectangle 100"/>
                <p:cNvSpPr>
                  <a:spLocks noChangeArrowheads="1"/>
                </p:cNvSpPr>
                <p:nvPr/>
              </p:nvSpPr>
              <p:spPr bwMode="auto">
                <a:xfrm>
                  <a:off x="165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3" name="Rectangle 101"/>
                <p:cNvSpPr>
                  <a:spLocks noChangeArrowheads="1"/>
                </p:cNvSpPr>
                <p:nvPr/>
              </p:nvSpPr>
              <p:spPr bwMode="auto">
                <a:xfrm>
                  <a:off x="166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4" name="Rectangle 102"/>
                <p:cNvSpPr>
                  <a:spLocks noChangeArrowheads="1"/>
                </p:cNvSpPr>
                <p:nvPr/>
              </p:nvSpPr>
              <p:spPr bwMode="auto">
                <a:xfrm>
                  <a:off x="16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5" name="Rectangle 103"/>
                <p:cNvSpPr>
                  <a:spLocks noChangeArrowheads="1"/>
                </p:cNvSpPr>
                <p:nvPr/>
              </p:nvSpPr>
              <p:spPr bwMode="auto">
                <a:xfrm>
                  <a:off x="16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6" name="Rectangle 104"/>
                <p:cNvSpPr>
                  <a:spLocks noChangeArrowheads="1"/>
                </p:cNvSpPr>
                <p:nvPr/>
              </p:nvSpPr>
              <p:spPr bwMode="auto">
                <a:xfrm>
                  <a:off x="171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7" name="Rectangle 105"/>
                <p:cNvSpPr>
                  <a:spLocks noChangeArrowheads="1"/>
                </p:cNvSpPr>
                <p:nvPr/>
              </p:nvSpPr>
              <p:spPr bwMode="auto">
                <a:xfrm>
                  <a:off x="173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8" name="Rectangle 106"/>
                <p:cNvSpPr>
                  <a:spLocks noChangeArrowheads="1"/>
                </p:cNvSpPr>
                <p:nvPr/>
              </p:nvSpPr>
              <p:spPr bwMode="auto">
                <a:xfrm>
                  <a:off x="174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9" name="Rectangle 107"/>
                <p:cNvSpPr>
                  <a:spLocks noChangeArrowheads="1"/>
                </p:cNvSpPr>
                <p:nvPr/>
              </p:nvSpPr>
              <p:spPr bwMode="auto">
                <a:xfrm>
                  <a:off x="17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0" name="Rectangle 108"/>
                <p:cNvSpPr>
                  <a:spLocks noChangeArrowheads="1"/>
                </p:cNvSpPr>
                <p:nvPr/>
              </p:nvSpPr>
              <p:spPr bwMode="auto">
                <a:xfrm>
                  <a:off x="17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1" name="Rectangle 109"/>
                <p:cNvSpPr>
                  <a:spLocks noChangeArrowheads="1"/>
                </p:cNvSpPr>
                <p:nvPr/>
              </p:nvSpPr>
              <p:spPr bwMode="auto">
                <a:xfrm>
                  <a:off x="179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2" name="Rectangle 110"/>
                <p:cNvSpPr>
                  <a:spLocks noChangeArrowheads="1"/>
                </p:cNvSpPr>
                <p:nvPr/>
              </p:nvSpPr>
              <p:spPr bwMode="auto">
                <a:xfrm>
                  <a:off x="18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3" name="Rectangle 111"/>
                <p:cNvSpPr>
                  <a:spLocks noChangeArrowheads="1"/>
                </p:cNvSpPr>
                <p:nvPr/>
              </p:nvSpPr>
              <p:spPr bwMode="auto">
                <a:xfrm>
                  <a:off x="18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4" name="Rectangle 112"/>
                <p:cNvSpPr>
                  <a:spLocks noChangeArrowheads="1"/>
                </p:cNvSpPr>
                <p:nvPr/>
              </p:nvSpPr>
              <p:spPr bwMode="auto">
                <a:xfrm>
                  <a:off x="18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5" name="Rectangle 113"/>
                <p:cNvSpPr>
                  <a:spLocks noChangeArrowheads="1"/>
                </p:cNvSpPr>
                <p:nvPr/>
              </p:nvSpPr>
              <p:spPr bwMode="auto">
                <a:xfrm>
                  <a:off x="185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6" name="Rectangle 114"/>
                <p:cNvSpPr>
                  <a:spLocks noChangeArrowheads="1"/>
                </p:cNvSpPr>
                <p:nvPr/>
              </p:nvSpPr>
              <p:spPr bwMode="auto">
                <a:xfrm>
                  <a:off x="18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7" name="Rectangle 115"/>
                <p:cNvSpPr>
                  <a:spLocks noChangeArrowheads="1"/>
                </p:cNvSpPr>
                <p:nvPr/>
              </p:nvSpPr>
              <p:spPr bwMode="auto">
                <a:xfrm>
                  <a:off x="188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8" name="Rectangle 116"/>
                <p:cNvSpPr>
                  <a:spLocks noChangeArrowheads="1"/>
                </p:cNvSpPr>
                <p:nvPr/>
              </p:nvSpPr>
              <p:spPr bwMode="auto">
                <a:xfrm>
                  <a:off x="190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9" name="Rectangle 117"/>
                <p:cNvSpPr>
                  <a:spLocks noChangeArrowheads="1"/>
                </p:cNvSpPr>
                <p:nvPr/>
              </p:nvSpPr>
              <p:spPr bwMode="auto">
                <a:xfrm>
                  <a:off x="19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0" name="Rectangle 118"/>
                <p:cNvSpPr>
                  <a:spLocks noChangeArrowheads="1"/>
                </p:cNvSpPr>
                <p:nvPr/>
              </p:nvSpPr>
              <p:spPr bwMode="auto">
                <a:xfrm>
                  <a:off x="19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1" name="Rectangle 119"/>
                <p:cNvSpPr>
                  <a:spLocks noChangeArrowheads="1"/>
                </p:cNvSpPr>
                <p:nvPr/>
              </p:nvSpPr>
              <p:spPr bwMode="auto">
                <a:xfrm>
                  <a:off x="19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2" name="Rectangle 120"/>
                <p:cNvSpPr>
                  <a:spLocks noChangeArrowheads="1"/>
                </p:cNvSpPr>
                <p:nvPr/>
              </p:nvSpPr>
              <p:spPr bwMode="auto">
                <a:xfrm>
                  <a:off x="196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3" name="Rectangle 121"/>
                <p:cNvSpPr>
                  <a:spLocks noChangeArrowheads="1"/>
                </p:cNvSpPr>
                <p:nvPr/>
              </p:nvSpPr>
              <p:spPr bwMode="auto">
                <a:xfrm>
                  <a:off x="19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4" name="Rectangle 122"/>
                <p:cNvSpPr>
                  <a:spLocks noChangeArrowheads="1"/>
                </p:cNvSpPr>
                <p:nvPr/>
              </p:nvSpPr>
              <p:spPr bwMode="auto">
                <a:xfrm>
                  <a:off x="19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5" name="Rectangle 123"/>
                <p:cNvSpPr>
                  <a:spLocks noChangeArrowheads="1"/>
                </p:cNvSpPr>
                <p:nvPr/>
              </p:nvSpPr>
              <p:spPr bwMode="auto">
                <a:xfrm>
                  <a:off x="20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6" name="Rectangle 124"/>
                <p:cNvSpPr>
                  <a:spLocks noChangeArrowheads="1"/>
                </p:cNvSpPr>
                <p:nvPr/>
              </p:nvSpPr>
              <p:spPr bwMode="auto">
                <a:xfrm>
                  <a:off x="203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7" name="Rectangle 125"/>
                <p:cNvSpPr>
                  <a:spLocks noChangeArrowheads="1"/>
                </p:cNvSpPr>
                <p:nvPr/>
              </p:nvSpPr>
              <p:spPr bwMode="auto">
                <a:xfrm>
                  <a:off x="204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8" name="Rectangle 126"/>
                <p:cNvSpPr>
                  <a:spLocks noChangeArrowheads="1"/>
                </p:cNvSpPr>
                <p:nvPr/>
              </p:nvSpPr>
              <p:spPr bwMode="auto">
                <a:xfrm>
                  <a:off x="20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9" name="Rectangle 127"/>
                <p:cNvSpPr>
                  <a:spLocks noChangeArrowheads="1"/>
                </p:cNvSpPr>
                <p:nvPr/>
              </p:nvSpPr>
              <p:spPr bwMode="auto">
                <a:xfrm>
                  <a:off x="20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0" name="Rectangle 128"/>
                <p:cNvSpPr>
                  <a:spLocks noChangeArrowheads="1"/>
                </p:cNvSpPr>
                <p:nvPr/>
              </p:nvSpPr>
              <p:spPr bwMode="auto">
                <a:xfrm>
                  <a:off x="209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1" name="Rectangle 129"/>
                <p:cNvSpPr>
                  <a:spLocks noChangeArrowheads="1"/>
                </p:cNvSpPr>
                <p:nvPr/>
              </p:nvSpPr>
              <p:spPr bwMode="auto">
                <a:xfrm>
                  <a:off x="21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2" name="Rectangle 130"/>
                <p:cNvSpPr>
                  <a:spLocks noChangeArrowheads="1"/>
                </p:cNvSpPr>
                <p:nvPr/>
              </p:nvSpPr>
              <p:spPr bwMode="auto">
                <a:xfrm>
                  <a:off x="21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3" name="Rectangle 131"/>
                <p:cNvSpPr>
                  <a:spLocks noChangeArrowheads="1"/>
                </p:cNvSpPr>
                <p:nvPr/>
              </p:nvSpPr>
              <p:spPr bwMode="auto">
                <a:xfrm>
                  <a:off x="214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4" name="Rectangle 132"/>
                <p:cNvSpPr>
                  <a:spLocks noChangeArrowheads="1"/>
                </p:cNvSpPr>
                <p:nvPr/>
              </p:nvSpPr>
              <p:spPr bwMode="auto">
                <a:xfrm>
                  <a:off x="21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5" name="Rectangle 133"/>
                <p:cNvSpPr>
                  <a:spLocks noChangeArrowheads="1"/>
                </p:cNvSpPr>
                <p:nvPr/>
              </p:nvSpPr>
              <p:spPr bwMode="auto">
                <a:xfrm>
                  <a:off x="21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6" name="Rectangle 134"/>
                <p:cNvSpPr>
                  <a:spLocks noChangeArrowheads="1"/>
                </p:cNvSpPr>
                <p:nvPr/>
              </p:nvSpPr>
              <p:spPr bwMode="auto">
                <a:xfrm>
                  <a:off x="218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7" name="Rectangle 135"/>
                <p:cNvSpPr>
                  <a:spLocks noChangeArrowheads="1"/>
                </p:cNvSpPr>
                <p:nvPr/>
              </p:nvSpPr>
              <p:spPr bwMode="auto">
                <a:xfrm>
                  <a:off x="220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8" name="Rectangle 136"/>
                <p:cNvSpPr>
                  <a:spLocks noChangeArrowheads="1"/>
                </p:cNvSpPr>
                <p:nvPr/>
              </p:nvSpPr>
              <p:spPr bwMode="auto">
                <a:xfrm>
                  <a:off x="22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9" name="Rectangle 137"/>
                <p:cNvSpPr>
                  <a:spLocks noChangeArrowheads="1"/>
                </p:cNvSpPr>
                <p:nvPr/>
              </p:nvSpPr>
              <p:spPr bwMode="auto">
                <a:xfrm>
                  <a:off x="22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0" name="Rectangle 138"/>
                <p:cNvSpPr>
                  <a:spLocks noChangeArrowheads="1"/>
                </p:cNvSpPr>
                <p:nvPr/>
              </p:nvSpPr>
              <p:spPr bwMode="auto">
                <a:xfrm>
                  <a:off x="22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1" name="Rectangle 139"/>
                <p:cNvSpPr>
                  <a:spLocks noChangeArrowheads="1"/>
                </p:cNvSpPr>
                <p:nvPr/>
              </p:nvSpPr>
              <p:spPr bwMode="auto">
                <a:xfrm>
                  <a:off x="226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2" name="Rectangle 140"/>
                <p:cNvSpPr>
                  <a:spLocks noChangeArrowheads="1"/>
                </p:cNvSpPr>
                <p:nvPr/>
              </p:nvSpPr>
              <p:spPr bwMode="auto">
                <a:xfrm>
                  <a:off x="22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3" name="Rectangle 141"/>
                <p:cNvSpPr>
                  <a:spLocks noChangeArrowheads="1"/>
                </p:cNvSpPr>
                <p:nvPr/>
              </p:nvSpPr>
              <p:spPr bwMode="auto">
                <a:xfrm>
                  <a:off x="22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4" name="Rectangle 142"/>
                <p:cNvSpPr>
                  <a:spLocks noChangeArrowheads="1"/>
                </p:cNvSpPr>
                <p:nvPr/>
              </p:nvSpPr>
              <p:spPr bwMode="auto">
                <a:xfrm>
                  <a:off x="23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5" name="Rectangle 143"/>
                <p:cNvSpPr>
                  <a:spLocks noChangeArrowheads="1"/>
                </p:cNvSpPr>
                <p:nvPr/>
              </p:nvSpPr>
              <p:spPr bwMode="auto">
                <a:xfrm>
                  <a:off x="232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6" name="Rectangle 144"/>
                <p:cNvSpPr>
                  <a:spLocks noChangeArrowheads="1"/>
                </p:cNvSpPr>
                <p:nvPr/>
              </p:nvSpPr>
              <p:spPr bwMode="auto">
                <a:xfrm>
                  <a:off x="234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7" name="Rectangle 145"/>
                <p:cNvSpPr>
                  <a:spLocks noChangeArrowheads="1"/>
                </p:cNvSpPr>
                <p:nvPr/>
              </p:nvSpPr>
              <p:spPr bwMode="auto">
                <a:xfrm>
                  <a:off x="23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8" name="Rectangle 146"/>
                <p:cNvSpPr>
                  <a:spLocks noChangeArrowheads="1"/>
                </p:cNvSpPr>
                <p:nvPr/>
              </p:nvSpPr>
              <p:spPr bwMode="auto">
                <a:xfrm>
                  <a:off x="237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9" name="Rectangle 147"/>
                <p:cNvSpPr>
                  <a:spLocks noChangeArrowheads="1"/>
                </p:cNvSpPr>
                <p:nvPr/>
              </p:nvSpPr>
              <p:spPr bwMode="auto">
                <a:xfrm>
                  <a:off x="23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0" name="Rectangle 148"/>
                <p:cNvSpPr>
                  <a:spLocks noChangeArrowheads="1"/>
                </p:cNvSpPr>
                <p:nvPr/>
              </p:nvSpPr>
              <p:spPr bwMode="auto">
                <a:xfrm>
                  <a:off x="240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1" name="Rectangle 149"/>
                <p:cNvSpPr>
                  <a:spLocks noChangeArrowheads="1"/>
                </p:cNvSpPr>
                <p:nvPr/>
              </p:nvSpPr>
              <p:spPr bwMode="auto">
                <a:xfrm>
                  <a:off x="242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2" name="Rectangle 150"/>
                <p:cNvSpPr>
                  <a:spLocks noChangeArrowheads="1"/>
                </p:cNvSpPr>
                <p:nvPr/>
              </p:nvSpPr>
              <p:spPr bwMode="auto">
                <a:xfrm>
                  <a:off x="243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3" name="Rectangle 151"/>
                <p:cNvSpPr>
                  <a:spLocks noChangeArrowheads="1"/>
                </p:cNvSpPr>
                <p:nvPr/>
              </p:nvSpPr>
              <p:spPr bwMode="auto">
                <a:xfrm>
                  <a:off x="24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4" name="Rectangle 152"/>
                <p:cNvSpPr>
                  <a:spLocks noChangeArrowheads="1"/>
                </p:cNvSpPr>
                <p:nvPr/>
              </p:nvSpPr>
              <p:spPr bwMode="auto">
                <a:xfrm>
                  <a:off x="24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5" name="Rectangle 153"/>
                <p:cNvSpPr>
                  <a:spLocks noChangeArrowheads="1"/>
                </p:cNvSpPr>
                <p:nvPr/>
              </p:nvSpPr>
              <p:spPr bwMode="auto">
                <a:xfrm>
                  <a:off x="248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6" name="Rectangle 154"/>
                <p:cNvSpPr>
                  <a:spLocks noChangeArrowheads="1"/>
                </p:cNvSpPr>
                <p:nvPr/>
              </p:nvSpPr>
              <p:spPr bwMode="auto">
                <a:xfrm>
                  <a:off x="250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7" name="Rectangle 155"/>
                <p:cNvSpPr>
                  <a:spLocks noChangeArrowheads="1"/>
                </p:cNvSpPr>
                <p:nvPr/>
              </p:nvSpPr>
              <p:spPr bwMode="auto">
                <a:xfrm>
                  <a:off x="25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8" name="Rectangle 156"/>
                <p:cNvSpPr>
                  <a:spLocks noChangeArrowheads="1"/>
                </p:cNvSpPr>
                <p:nvPr/>
              </p:nvSpPr>
              <p:spPr bwMode="auto">
                <a:xfrm>
                  <a:off x="25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9" name="Rectangle 157"/>
                <p:cNvSpPr>
                  <a:spLocks noChangeArrowheads="1"/>
                </p:cNvSpPr>
                <p:nvPr/>
              </p:nvSpPr>
              <p:spPr bwMode="auto">
                <a:xfrm>
                  <a:off x="25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0" name="Rectangle 158"/>
                <p:cNvSpPr>
                  <a:spLocks noChangeArrowheads="1"/>
                </p:cNvSpPr>
                <p:nvPr/>
              </p:nvSpPr>
              <p:spPr bwMode="auto">
                <a:xfrm>
                  <a:off x="256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1" name="Rectangle 159"/>
                <p:cNvSpPr>
                  <a:spLocks noChangeArrowheads="1"/>
                </p:cNvSpPr>
                <p:nvPr/>
              </p:nvSpPr>
              <p:spPr bwMode="auto">
                <a:xfrm>
                  <a:off x="25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2" name="Rectangle 160"/>
                <p:cNvSpPr>
                  <a:spLocks noChangeArrowheads="1"/>
                </p:cNvSpPr>
                <p:nvPr/>
              </p:nvSpPr>
              <p:spPr bwMode="auto">
                <a:xfrm>
                  <a:off x="25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3" name="Rectangle 161"/>
                <p:cNvSpPr>
                  <a:spLocks noChangeArrowheads="1"/>
                </p:cNvSpPr>
                <p:nvPr/>
              </p:nvSpPr>
              <p:spPr bwMode="auto">
                <a:xfrm>
                  <a:off x="261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4" name="Rectangle 162"/>
                <p:cNvSpPr>
                  <a:spLocks noChangeArrowheads="1"/>
                </p:cNvSpPr>
                <p:nvPr/>
              </p:nvSpPr>
              <p:spPr bwMode="auto">
                <a:xfrm>
                  <a:off x="26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5" name="Rectangle 163"/>
                <p:cNvSpPr>
                  <a:spLocks noChangeArrowheads="1"/>
                </p:cNvSpPr>
                <p:nvPr/>
              </p:nvSpPr>
              <p:spPr bwMode="auto">
                <a:xfrm>
                  <a:off x="264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6" name="Rectangle 164"/>
                <p:cNvSpPr>
                  <a:spLocks noChangeArrowheads="1"/>
                </p:cNvSpPr>
                <p:nvPr/>
              </p:nvSpPr>
              <p:spPr bwMode="auto">
                <a:xfrm>
                  <a:off x="26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7" name="Rectangle 165"/>
                <p:cNvSpPr>
                  <a:spLocks noChangeArrowheads="1"/>
                </p:cNvSpPr>
                <p:nvPr/>
              </p:nvSpPr>
              <p:spPr bwMode="auto">
                <a:xfrm>
                  <a:off x="267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8" name="Rectangle 166"/>
                <p:cNvSpPr>
                  <a:spLocks noChangeArrowheads="1"/>
                </p:cNvSpPr>
                <p:nvPr/>
              </p:nvSpPr>
              <p:spPr bwMode="auto">
                <a:xfrm>
                  <a:off x="26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9" name="Rectangle 167"/>
                <p:cNvSpPr>
                  <a:spLocks noChangeArrowheads="1"/>
                </p:cNvSpPr>
                <p:nvPr/>
              </p:nvSpPr>
              <p:spPr bwMode="auto">
                <a:xfrm>
                  <a:off x="27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0" name="Rectangle 168"/>
                <p:cNvSpPr>
                  <a:spLocks noChangeArrowheads="1"/>
                </p:cNvSpPr>
                <p:nvPr/>
              </p:nvSpPr>
              <p:spPr bwMode="auto">
                <a:xfrm>
                  <a:off x="27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1" name="Rectangle 169"/>
                <p:cNvSpPr>
                  <a:spLocks noChangeArrowheads="1"/>
                </p:cNvSpPr>
                <p:nvPr/>
              </p:nvSpPr>
              <p:spPr bwMode="auto">
                <a:xfrm>
                  <a:off x="273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2" name="Rectangle 170"/>
                <p:cNvSpPr>
                  <a:spLocks noChangeArrowheads="1"/>
                </p:cNvSpPr>
                <p:nvPr/>
              </p:nvSpPr>
              <p:spPr bwMode="auto">
                <a:xfrm>
                  <a:off x="27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3" name="Rectangle 171"/>
                <p:cNvSpPr>
                  <a:spLocks noChangeArrowheads="1"/>
                </p:cNvSpPr>
                <p:nvPr/>
              </p:nvSpPr>
              <p:spPr bwMode="auto">
                <a:xfrm>
                  <a:off x="27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4" name="Rectangle 172"/>
                <p:cNvSpPr>
                  <a:spLocks noChangeArrowheads="1"/>
                </p:cNvSpPr>
                <p:nvPr/>
              </p:nvSpPr>
              <p:spPr bwMode="auto">
                <a:xfrm>
                  <a:off x="278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5" name="Rectangle 173"/>
                <p:cNvSpPr>
                  <a:spLocks noChangeArrowheads="1"/>
                </p:cNvSpPr>
                <p:nvPr/>
              </p:nvSpPr>
              <p:spPr bwMode="auto">
                <a:xfrm>
                  <a:off x="280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6" name="Rectangle 174"/>
                <p:cNvSpPr>
                  <a:spLocks noChangeArrowheads="1"/>
                </p:cNvSpPr>
                <p:nvPr/>
              </p:nvSpPr>
              <p:spPr bwMode="auto">
                <a:xfrm>
                  <a:off x="28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7" name="Rectangle 175"/>
                <p:cNvSpPr>
                  <a:spLocks noChangeArrowheads="1"/>
                </p:cNvSpPr>
                <p:nvPr/>
              </p:nvSpPr>
              <p:spPr bwMode="auto">
                <a:xfrm>
                  <a:off x="28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8" name="Rectangle 176"/>
                <p:cNvSpPr>
                  <a:spLocks noChangeArrowheads="1"/>
                </p:cNvSpPr>
                <p:nvPr/>
              </p:nvSpPr>
              <p:spPr bwMode="auto">
                <a:xfrm>
                  <a:off x="284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9" name="Rectangle 177"/>
                <p:cNvSpPr>
                  <a:spLocks noChangeArrowheads="1"/>
                </p:cNvSpPr>
                <p:nvPr/>
              </p:nvSpPr>
              <p:spPr bwMode="auto">
                <a:xfrm>
                  <a:off x="28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0" name="Rectangle 178"/>
                <p:cNvSpPr>
                  <a:spLocks noChangeArrowheads="1"/>
                </p:cNvSpPr>
                <p:nvPr/>
              </p:nvSpPr>
              <p:spPr bwMode="auto">
                <a:xfrm>
                  <a:off x="28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1" name="Rectangle 179"/>
                <p:cNvSpPr>
                  <a:spLocks noChangeArrowheads="1"/>
                </p:cNvSpPr>
                <p:nvPr/>
              </p:nvSpPr>
              <p:spPr bwMode="auto">
                <a:xfrm>
                  <a:off x="28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2" name="Rectangle 180"/>
                <p:cNvSpPr>
                  <a:spLocks noChangeArrowheads="1"/>
                </p:cNvSpPr>
                <p:nvPr/>
              </p:nvSpPr>
              <p:spPr bwMode="auto">
                <a:xfrm>
                  <a:off x="291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3" name="Rectangle 181"/>
                <p:cNvSpPr>
                  <a:spLocks noChangeArrowheads="1"/>
                </p:cNvSpPr>
                <p:nvPr/>
              </p:nvSpPr>
              <p:spPr bwMode="auto">
                <a:xfrm>
                  <a:off x="29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4" name="Rectangle 182"/>
                <p:cNvSpPr>
                  <a:spLocks noChangeArrowheads="1"/>
                </p:cNvSpPr>
                <p:nvPr/>
              </p:nvSpPr>
              <p:spPr bwMode="auto">
                <a:xfrm>
                  <a:off x="294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5" name="Rectangle 183"/>
                <p:cNvSpPr>
                  <a:spLocks noChangeArrowheads="1"/>
                </p:cNvSpPr>
                <p:nvPr/>
              </p:nvSpPr>
              <p:spPr bwMode="auto">
                <a:xfrm>
                  <a:off x="29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6" name="Rectangle 184"/>
                <p:cNvSpPr>
                  <a:spLocks noChangeArrowheads="1"/>
                </p:cNvSpPr>
                <p:nvPr/>
              </p:nvSpPr>
              <p:spPr bwMode="auto">
                <a:xfrm>
                  <a:off x="297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7" name="Rectangle 185"/>
                <p:cNvSpPr>
                  <a:spLocks noChangeArrowheads="1"/>
                </p:cNvSpPr>
                <p:nvPr/>
              </p:nvSpPr>
              <p:spPr bwMode="auto">
                <a:xfrm>
                  <a:off x="298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8" name="Rectangle 186"/>
                <p:cNvSpPr>
                  <a:spLocks noChangeArrowheads="1"/>
                </p:cNvSpPr>
                <p:nvPr/>
              </p:nvSpPr>
              <p:spPr bwMode="auto">
                <a:xfrm>
                  <a:off x="30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9" name="Rectangle 187"/>
                <p:cNvSpPr>
                  <a:spLocks noChangeArrowheads="1"/>
                </p:cNvSpPr>
                <p:nvPr/>
              </p:nvSpPr>
              <p:spPr bwMode="auto">
                <a:xfrm>
                  <a:off x="30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0" name="Rectangle 188"/>
                <p:cNvSpPr>
                  <a:spLocks noChangeArrowheads="1"/>
                </p:cNvSpPr>
                <p:nvPr/>
              </p:nvSpPr>
              <p:spPr bwMode="auto">
                <a:xfrm>
                  <a:off x="303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1" name="Rectangle 189"/>
                <p:cNvSpPr>
                  <a:spLocks noChangeArrowheads="1"/>
                </p:cNvSpPr>
                <p:nvPr/>
              </p:nvSpPr>
              <p:spPr bwMode="auto">
                <a:xfrm>
                  <a:off x="30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2" name="Rectangle 190"/>
                <p:cNvSpPr>
                  <a:spLocks noChangeArrowheads="1"/>
                </p:cNvSpPr>
                <p:nvPr/>
              </p:nvSpPr>
              <p:spPr bwMode="auto">
                <a:xfrm>
                  <a:off x="30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3" name="Rectangle 191"/>
                <p:cNvSpPr>
                  <a:spLocks noChangeArrowheads="1"/>
                </p:cNvSpPr>
                <p:nvPr/>
              </p:nvSpPr>
              <p:spPr bwMode="auto">
                <a:xfrm>
                  <a:off x="308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4" name="Rectangle 192"/>
                <p:cNvSpPr>
                  <a:spLocks noChangeArrowheads="1"/>
                </p:cNvSpPr>
                <p:nvPr/>
              </p:nvSpPr>
              <p:spPr bwMode="auto">
                <a:xfrm>
                  <a:off x="309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5" name="Rectangle 193"/>
                <p:cNvSpPr>
                  <a:spLocks noChangeArrowheads="1"/>
                </p:cNvSpPr>
                <p:nvPr/>
              </p:nvSpPr>
              <p:spPr bwMode="auto">
                <a:xfrm>
                  <a:off x="31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6" name="Rectangle 194"/>
                <p:cNvSpPr>
                  <a:spLocks noChangeArrowheads="1"/>
                </p:cNvSpPr>
                <p:nvPr/>
              </p:nvSpPr>
              <p:spPr bwMode="auto">
                <a:xfrm>
                  <a:off x="31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7" name="Rectangle 195"/>
                <p:cNvSpPr>
                  <a:spLocks noChangeArrowheads="1"/>
                </p:cNvSpPr>
                <p:nvPr/>
              </p:nvSpPr>
              <p:spPr bwMode="auto">
                <a:xfrm>
                  <a:off x="314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8" name="Rectangle 196"/>
                <p:cNvSpPr>
                  <a:spLocks noChangeArrowheads="1"/>
                </p:cNvSpPr>
                <p:nvPr/>
              </p:nvSpPr>
              <p:spPr bwMode="auto">
                <a:xfrm>
                  <a:off x="31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9" name="Rectangle 197"/>
                <p:cNvSpPr>
                  <a:spLocks noChangeArrowheads="1"/>
                </p:cNvSpPr>
                <p:nvPr/>
              </p:nvSpPr>
              <p:spPr bwMode="auto">
                <a:xfrm>
                  <a:off x="31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0" name="Rectangle 198"/>
                <p:cNvSpPr>
                  <a:spLocks noChangeArrowheads="1"/>
                </p:cNvSpPr>
                <p:nvPr/>
              </p:nvSpPr>
              <p:spPr bwMode="auto">
                <a:xfrm>
                  <a:off x="31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1" name="Rectangle 199"/>
                <p:cNvSpPr>
                  <a:spLocks noChangeArrowheads="1"/>
                </p:cNvSpPr>
                <p:nvPr/>
              </p:nvSpPr>
              <p:spPr bwMode="auto">
                <a:xfrm>
                  <a:off x="320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2" name="Rectangle 200"/>
                <p:cNvSpPr>
                  <a:spLocks noChangeArrowheads="1"/>
                </p:cNvSpPr>
                <p:nvPr/>
              </p:nvSpPr>
              <p:spPr bwMode="auto">
                <a:xfrm>
                  <a:off x="32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3" name="Rectangle 201"/>
                <p:cNvSpPr>
                  <a:spLocks noChangeArrowheads="1"/>
                </p:cNvSpPr>
                <p:nvPr/>
              </p:nvSpPr>
              <p:spPr bwMode="auto">
                <a:xfrm>
                  <a:off x="324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4" name="Rectangle 202"/>
                <p:cNvSpPr>
                  <a:spLocks noChangeArrowheads="1"/>
                </p:cNvSpPr>
                <p:nvPr/>
              </p:nvSpPr>
              <p:spPr bwMode="auto">
                <a:xfrm>
                  <a:off x="32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5" name="Rectangle 203"/>
                <p:cNvSpPr>
                  <a:spLocks noChangeArrowheads="1"/>
                </p:cNvSpPr>
                <p:nvPr/>
              </p:nvSpPr>
              <p:spPr bwMode="auto">
                <a:xfrm>
                  <a:off x="327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6" name="Rectangle 204"/>
                <p:cNvSpPr>
                  <a:spLocks noChangeArrowheads="1"/>
                </p:cNvSpPr>
                <p:nvPr/>
              </p:nvSpPr>
              <p:spPr bwMode="auto">
                <a:xfrm>
                  <a:off x="328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7" name="Rectangle 205"/>
                <p:cNvSpPr>
                  <a:spLocks noChangeArrowheads="1"/>
                </p:cNvSpPr>
                <p:nvPr/>
              </p:nvSpPr>
              <p:spPr bwMode="auto">
                <a:xfrm>
                  <a:off x="33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8" name="Rectangle 206"/>
                <p:cNvSpPr>
                  <a:spLocks noChangeArrowheads="1"/>
                </p:cNvSpPr>
                <p:nvPr/>
              </p:nvSpPr>
              <p:spPr bwMode="auto">
                <a:xfrm>
                  <a:off x="331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639" name="Rectangle 207"/>
              <p:cNvSpPr>
                <a:spLocks noChangeArrowheads="1"/>
              </p:cNvSpPr>
              <p:nvPr/>
            </p:nvSpPr>
            <p:spPr bwMode="auto">
              <a:xfrm>
                <a:off x="33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0" name="Rectangle 208"/>
              <p:cNvSpPr>
                <a:spLocks noChangeArrowheads="1"/>
              </p:cNvSpPr>
              <p:nvPr/>
            </p:nvSpPr>
            <p:spPr bwMode="auto">
              <a:xfrm>
                <a:off x="33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1" name="Rectangle 209"/>
              <p:cNvSpPr>
                <a:spLocks noChangeArrowheads="1"/>
              </p:cNvSpPr>
              <p:nvPr/>
            </p:nvSpPr>
            <p:spPr bwMode="auto">
              <a:xfrm>
                <a:off x="33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2" name="Rectangle 210"/>
              <p:cNvSpPr>
                <a:spLocks noChangeArrowheads="1"/>
              </p:cNvSpPr>
              <p:nvPr/>
            </p:nvSpPr>
            <p:spPr bwMode="auto">
              <a:xfrm>
                <a:off x="338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3" name="Rectangle 211"/>
              <p:cNvSpPr>
                <a:spLocks noChangeArrowheads="1"/>
              </p:cNvSpPr>
              <p:nvPr/>
            </p:nvSpPr>
            <p:spPr bwMode="auto">
              <a:xfrm>
                <a:off x="33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4" name="Rectangle 212"/>
              <p:cNvSpPr>
                <a:spLocks noChangeArrowheads="1"/>
              </p:cNvSpPr>
              <p:nvPr/>
            </p:nvSpPr>
            <p:spPr bwMode="auto">
              <a:xfrm>
                <a:off x="34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5" name="Rectangle 213"/>
              <p:cNvSpPr>
                <a:spLocks noChangeArrowheads="1"/>
              </p:cNvSpPr>
              <p:nvPr/>
            </p:nvSpPr>
            <p:spPr bwMode="auto">
              <a:xfrm>
                <a:off x="34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6" name="Rectangle 214"/>
              <p:cNvSpPr>
                <a:spLocks noChangeArrowheads="1"/>
              </p:cNvSpPr>
              <p:nvPr/>
            </p:nvSpPr>
            <p:spPr bwMode="auto">
              <a:xfrm>
                <a:off x="344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7" name="Rectangle 215"/>
              <p:cNvSpPr>
                <a:spLocks noChangeArrowheads="1"/>
              </p:cNvSpPr>
              <p:nvPr/>
            </p:nvSpPr>
            <p:spPr bwMode="auto">
              <a:xfrm>
                <a:off x="34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8" name="Rectangle 216"/>
              <p:cNvSpPr>
                <a:spLocks noChangeArrowheads="1"/>
              </p:cNvSpPr>
              <p:nvPr/>
            </p:nvSpPr>
            <p:spPr bwMode="auto">
              <a:xfrm>
                <a:off x="34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9" name="Rectangle 217"/>
              <p:cNvSpPr>
                <a:spLocks noChangeArrowheads="1"/>
              </p:cNvSpPr>
              <p:nvPr/>
            </p:nvSpPr>
            <p:spPr bwMode="auto">
              <a:xfrm>
                <a:off x="34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0" name="Rectangle 218"/>
              <p:cNvSpPr>
                <a:spLocks noChangeArrowheads="1"/>
              </p:cNvSpPr>
              <p:nvPr/>
            </p:nvSpPr>
            <p:spPr bwMode="auto">
              <a:xfrm>
                <a:off x="350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1" name="Rectangle 219"/>
              <p:cNvSpPr>
                <a:spLocks noChangeArrowheads="1"/>
              </p:cNvSpPr>
              <p:nvPr/>
            </p:nvSpPr>
            <p:spPr bwMode="auto">
              <a:xfrm>
                <a:off x="352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2" name="Rectangle 220"/>
              <p:cNvSpPr>
                <a:spLocks noChangeArrowheads="1"/>
              </p:cNvSpPr>
              <p:nvPr/>
            </p:nvSpPr>
            <p:spPr bwMode="auto">
              <a:xfrm>
                <a:off x="35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3" name="Rectangle 221"/>
              <p:cNvSpPr>
                <a:spLocks noChangeArrowheads="1"/>
              </p:cNvSpPr>
              <p:nvPr/>
            </p:nvSpPr>
            <p:spPr bwMode="auto">
              <a:xfrm>
                <a:off x="355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4" name="Rectangle 222"/>
              <p:cNvSpPr>
                <a:spLocks noChangeArrowheads="1"/>
              </p:cNvSpPr>
              <p:nvPr/>
            </p:nvSpPr>
            <p:spPr bwMode="auto">
              <a:xfrm>
                <a:off x="35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5" name="Rectangle 223"/>
              <p:cNvSpPr>
                <a:spLocks noChangeArrowheads="1"/>
              </p:cNvSpPr>
              <p:nvPr/>
            </p:nvSpPr>
            <p:spPr bwMode="auto">
              <a:xfrm>
                <a:off x="35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6" name="Rectangle 224"/>
              <p:cNvSpPr>
                <a:spLocks noChangeArrowheads="1"/>
              </p:cNvSpPr>
              <p:nvPr/>
            </p:nvSpPr>
            <p:spPr bwMode="auto">
              <a:xfrm>
                <a:off x="36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7" name="Rectangle 225"/>
              <p:cNvSpPr>
                <a:spLocks noChangeArrowheads="1"/>
              </p:cNvSpPr>
              <p:nvPr/>
            </p:nvSpPr>
            <p:spPr bwMode="auto">
              <a:xfrm>
                <a:off x="361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8" name="Rectangle 226"/>
              <p:cNvSpPr>
                <a:spLocks noChangeArrowheads="1"/>
              </p:cNvSpPr>
              <p:nvPr/>
            </p:nvSpPr>
            <p:spPr bwMode="auto">
              <a:xfrm>
                <a:off x="36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9" name="Rectangle 227"/>
              <p:cNvSpPr>
                <a:spLocks noChangeArrowheads="1"/>
              </p:cNvSpPr>
              <p:nvPr/>
            </p:nvSpPr>
            <p:spPr bwMode="auto">
              <a:xfrm>
                <a:off x="36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0" name="Rectangle 228"/>
              <p:cNvSpPr>
                <a:spLocks noChangeArrowheads="1"/>
              </p:cNvSpPr>
              <p:nvPr/>
            </p:nvSpPr>
            <p:spPr bwMode="auto">
              <a:xfrm>
                <a:off x="366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1" name="Rectangle 229"/>
              <p:cNvSpPr>
                <a:spLocks noChangeArrowheads="1"/>
              </p:cNvSpPr>
              <p:nvPr/>
            </p:nvSpPr>
            <p:spPr bwMode="auto">
              <a:xfrm>
                <a:off x="368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2" name="Rectangle 230"/>
              <p:cNvSpPr>
                <a:spLocks noChangeArrowheads="1"/>
              </p:cNvSpPr>
              <p:nvPr/>
            </p:nvSpPr>
            <p:spPr bwMode="auto">
              <a:xfrm>
                <a:off x="36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3" name="Rectangle 231"/>
              <p:cNvSpPr>
                <a:spLocks noChangeArrowheads="1"/>
              </p:cNvSpPr>
              <p:nvPr/>
            </p:nvSpPr>
            <p:spPr bwMode="auto">
              <a:xfrm>
                <a:off x="37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4" name="Rectangle 232"/>
              <p:cNvSpPr>
                <a:spLocks noChangeArrowheads="1"/>
              </p:cNvSpPr>
              <p:nvPr/>
            </p:nvSpPr>
            <p:spPr bwMode="auto">
              <a:xfrm>
                <a:off x="37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5" name="Rectangle 233"/>
              <p:cNvSpPr>
                <a:spLocks noChangeArrowheads="1"/>
              </p:cNvSpPr>
              <p:nvPr/>
            </p:nvSpPr>
            <p:spPr bwMode="auto">
              <a:xfrm>
                <a:off x="374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6" name="Rectangle 234"/>
              <p:cNvSpPr>
                <a:spLocks noChangeArrowheads="1"/>
              </p:cNvSpPr>
              <p:nvPr/>
            </p:nvSpPr>
            <p:spPr bwMode="auto">
              <a:xfrm>
                <a:off x="37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7" name="Rectangle 235"/>
              <p:cNvSpPr>
                <a:spLocks noChangeArrowheads="1"/>
              </p:cNvSpPr>
              <p:nvPr/>
            </p:nvSpPr>
            <p:spPr bwMode="auto">
              <a:xfrm>
                <a:off x="37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8" name="Rectangle 236"/>
              <p:cNvSpPr>
                <a:spLocks noChangeArrowheads="1"/>
              </p:cNvSpPr>
              <p:nvPr/>
            </p:nvSpPr>
            <p:spPr bwMode="auto">
              <a:xfrm>
                <a:off x="379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9" name="Rectangle 237"/>
              <p:cNvSpPr>
                <a:spLocks noChangeArrowheads="1"/>
              </p:cNvSpPr>
              <p:nvPr/>
            </p:nvSpPr>
            <p:spPr bwMode="auto">
              <a:xfrm>
                <a:off x="38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0" name="Rectangle 238"/>
              <p:cNvSpPr>
                <a:spLocks noChangeArrowheads="1"/>
              </p:cNvSpPr>
              <p:nvPr/>
            </p:nvSpPr>
            <p:spPr bwMode="auto">
              <a:xfrm>
                <a:off x="382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1" name="Rectangle 239"/>
              <p:cNvSpPr>
                <a:spLocks noChangeArrowheads="1"/>
              </p:cNvSpPr>
              <p:nvPr/>
            </p:nvSpPr>
            <p:spPr bwMode="auto">
              <a:xfrm>
                <a:off x="38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2" name="Rectangle 240"/>
              <p:cNvSpPr>
                <a:spLocks noChangeArrowheads="1"/>
              </p:cNvSpPr>
              <p:nvPr/>
            </p:nvSpPr>
            <p:spPr bwMode="auto">
              <a:xfrm>
                <a:off x="385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3" name="Rectangle 241"/>
              <p:cNvSpPr>
                <a:spLocks noChangeArrowheads="1"/>
              </p:cNvSpPr>
              <p:nvPr/>
            </p:nvSpPr>
            <p:spPr bwMode="auto">
              <a:xfrm>
                <a:off x="38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4" name="Rectangle 242"/>
              <p:cNvSpPr>
                <a:spLocks noChangeArrowheads="1"/>
              </p:cNvSpPr>
              <p:nvPr/>
            </p:nvSpPr>
            <p:spPr bwMode="auto">
              <a:xfrm>
                <a:off x="38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5" name="Rectangle 243"/>
              <p:cNvSpPr>
                <a:spLocks noChangeArrowheads="1"/>
              </p:cNvSpPr>
              <p:nvPr/>
            </p:nvSpPr>
            <p:spPr bwMode="auto">
              <a:xfrm>
                <a:off x="39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6" name="Rectangle 244"/>
              <p:cNvSpPr>
                <a:spLocks noChangeArrowheads="1"/>
              </p:cNvSpPr>
              <p:nvPr/>
            </p:nvSpPr>
            <p:spPr bwMode="auto">
              <a:xfrm>
                <a:off x="391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7" name="Rectangle 245"/>
              <p:cNvSpPr>
                <a:spLocks noChangeArrowheads="1"/>
              </p:cNvSpPr>
              <p:nvPr/>
            </p:nvSpPr>
            <p:spPr bwMode="auto">
              <a:xfrm>
                <a:off x="39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8" name="Rectangle 246"/>
              <p:cNvSpPr>
                <a:spLocks noChangeArrowheads="1"/>
              </p:cNvSpPr>
              <p:nvPr/>
            </p:nvSpPr>
            <p:spPr bwMode="auto">
              <a:xfrm>
                <a:off x="39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9" name="Rectangle 247"/>
              <p:cNvSpPr>
                <a:spLocks noChangeArrowheads="1"/>
              </p:cNvSpPr>
              <p:nvPr/>
            </p:nvSpPr>
            <p:spPr bwMode="auto">
              <a:xfrm>
                <a:off x="396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0" name="Rectangle 248"/>
              <p:cNvSpPr>
                <a:spLocks noChangeArrowheads="1"/>
              </p:cNvSpPr>
              <p:nvPr/>
            </p:nvSpPr>
            <p:spPr bwMode="auto">
              <a:xfrm>
                <a:off x="398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1" name="Rectangle 249"/>
              <p:cNvSpPr>
                <a:spLocks noChangeArrowheads="1"/>
              </p:cNvSpPr>
              <p:nvPr/>
            </p:nvSpPr>
            <p:spPr bwMode="auto">
              <a:xfrm>
                <a:off x="399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2" name="Rectangle 250"/>
              <p:cNvSpPr>
                <a:spLocks noChangeArrowheads="1"/>
              </p:cNvSpPr>
              <p:nvPr/>
            </p:nvSpPr>
            <p:spPr bwMode="auto">
              <a:xfrm>
                <a:off x="40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3" name="Rectangle 251"/>
              <p:cNvSpPr>
                <a:spLocks noChangeArrowheads="1"/>
              </p:cNvSpPr>
              <p:nvPr/>
            </p:nvSpPr>
            <p:spPr bwMode="auto">
              <a:xfrm>
                <a:off x="402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4" name="Rectangle 252"/>
              <p:cNvSpPr>
                <a:spLocks noChangeArrowheads="1"/>
              </p:cNvSpPr>
              <p:nvPr/>
            </p:nvSpPr>
            <p:spPr bwMode="auto">
              <a:xfrm>
                <a:off x="40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5" name="Rectangle 253"/>
              <p:cNvSpPr>
                <a:spLocks noChangeArrowheads="1"/>
              </p:cNvSpPr>
              <p:nvPr/>
            </p:nvSpPr>
            <p:spPr bwMode="auto">
              <a:xfrm>
                <a:off x="405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6" name="Rectangle 254"/>
              <p:cNvSpPr>
                <a:spLocks noChangeArrowheads="1"/>
              </p:cNvSpPr>
              <p:nvPr/>
            </p:nvSpPr>
            <p:spPr bwMode="auto">
              <a:xfrm>
                <a:off x="40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7" name="Rectangle 255"/>
              <p:cNvSpPr>
                <a:spLocks noChangeArrowheads="1"/>
              </p:cNvSpPr>
              <p:nvPr/>
            </p:nvSpPr>
            <p:spPr bwMode="auto">
              <a:xfrm>
                <a:off x="409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8" name="Rectangle 256"/>
              <p:cNvSpPr>
                <a:spLocks noChangeArrowheads="1"/>
              </p:cNvSpPr>
              <p:nvPr/>
            </p:nvSpPr>
            <p:spPr bwMode="auto">
              <a:xfrm>
                <a:off x="41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9" name="Rectangle 257"/>
              <p:cNvSpPr>
                <a:spLocks noChangeArrowheads="1"/>
              </p:cNvSpPr>
              <p:nvPr/>
            </p:nvSpPr>
            <p:spPr bwMode="auto">
              <a:xfrm>
                <a:off x="412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0" name="Rectangle 258"/>
              <p:cNvSpPr>
                <a:spLocks noChangeArrowheads="1"/>
              </p:cNvSpPr>
              <p:nvPr/>
            </p:nvSpPr>
            <p:spPr bwMode="auto">
              <a:xfrm>
                <a:off x="41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1" name="Rectangle 259"/>
              <p:cNvSpPr>
                <a:spLocks noChangeArrowheads="1"/>
              </p:cNvSpPr>
              <p:nvPr/>
            </p:nvSpPr>
            <p:spPr bwMode="auto">
              <a:xfrm>
                <a:off x="415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2" name="Rectangle 260"/>
              <p:cNvSpPr>
                <a:spLocks noChangeArrowheads="1"/>
              </p:cNvSpPr>
              <p:nvPr/>
            </p:nvSpPr>
            <p:spPr bwMode="auto">
              <a:xfrm>
                <a:off x="416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3" name="Rectangle 261"/>
              <p:cNvSpPr>
                <a:spLocks noChangeArrowheads="1"/>
              </p:cNvSpPr>
              <p:nvPr/>
            </p:nvSpPr>
            <p:spPr bwMode="auto">
              <a:xfrm>
                <a:off x="418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4" name="Rectangle 262"/>
              <p:cNvSpPr>
                <a:spLocks noChangeArrowheads="1"/>
              </p:cNvSpPr>
              <p:nvPr/>
            </p:nvSpPr>
            <p:spPr bwMode="auto">
              <a:xfrm>
                <a:off x="42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5" name="Rectangle 263"/>
              <p:cNvSpPr>
                <a:spLocks noChangeArrowheads="1"/>
              </p:cNvSpPr>
              <p:nvPr/>
            </p:nvSpPr>
            <p:spPr bwMode="auto">
              <a:xfrm>
                <a:off x="421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6" name="Rectangle 264"/>
              <p:cNvSpPr>
                <a:spLocks noChangeArrowheads="1"/>
              </p:cNvSpPr>
              <p:nvPr/>
            </p:nvSpPr>
            <p:spPr bwMode="auto">
              <a:xfrm>
                <a:off x="423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7" name="Rectangle 265"/>
              <p:cNvSpPr>
                <a:spLocks noChangeArrowheads="1"/>
              </p:cNvSpPr>
              <p:nvPr/>
            </p:nvSpPr>
            <p:spPr bwMode="auto">
              <a:xfrm>
                <a:off x="424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8" name="Rectangle 266"/>
              <p:cNvSpPr>
                <a:spLocks noChangeArrowheads="1"/>
              </p:cNvSpPr>
              <p:nvPr/>
            </p:nvSpPr>
            <p:spPr bwMode="auto">
              <a:xfrm>
                <a:off x="42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9" name="Rectangle 267"/>
              <p:cNvSpPr>
                <a:spLocks noChangeArrowheads="1"/>
              </p:cNvSpPr>
              <p:nvPr/>
            </p:nvSpPr>
            <p:spPr bwMode="auto">
              <a:xfrm>
                <a:off x="427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0" name="Rectangle 268"/>
              <p:cNvSpPr>
                <a:spLocks noChangeArrowheads="1"/>
              </p:cNvSpPr>
              <p:nvPr/>
            </p:nvSpPr>
            <p:spPr bwMode="auto">
              <a:xfrm>
                <a:off x="42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1" name="Rectangle 269"/>
              <p:cNvSpPr>
                <a:spLocks noChangeArrowheads="1"/>
              </p:cNvSpPr>
              <p:nvPr/>
            </p:nvSpPr>
            <p:spPr bwMode="auto">
              <a:xfrm>
                <a:off x="43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2" name="Rectangle 270"/>
              <p:cNvSpPr>
                <a:spLocks noChangeArrowheads="1"/>
              </p:cNvSpPr>
              <p:nvPr/>
            </p:nvSpPr>
            <p:spPr bwMode="auto">
              <a:xfrm>
                <a:off x="432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3" name="Rectangle 271"/>
              <p:cNvSpPr>
                <a:spLocks noChangeArrowheads="1"/>
              </p:cNvSpPr>
              <p:nvPr/>
            </p:nvSpPr>
            <p:spPr bwMode="auto">
              <a:xfrm>
                <a:off x="43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4" name="Rectangle 272"/>
              <p:cNvSpPr>
                <a:spLocks noChangeArrowheads="1"/>
              </p:cNvSpPr>
              <p:nvPr/>
            </p:nvSpPr>
            <p:spPr bwMode="auto">
              <a:xfrm>
                <a:off x="43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5" name="Rectangle 273"/>
              <p:cNvSpPr>
                <a:spLocks noChangeArrowheads="1"/>
              </p:cNvSpPr>
              <p:nvPr/>
            </p:nvSpPr>
            <p:spPr bwMode="auto">
              <a:xfrm>
                <a:off x="43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6" name="Rectangle 274"/>
              <p:cNvSpPr>
                <a:spLocks noChangeArrowheads="1"/>
              </p:cNvSpPr>
              <p:nvPr/>
            </p:nvSpPr>
            <p:spPr bwMode="auto">
              <a:xfrm>
                <a:off x="438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7" name="Rectangle 275"/>
              <p:cNvSpPr>
                <a:spLocks noChangeArrowheads="1"/>
              </p:cNvSpPr>
              <p:nvPr/>
            </p:nvSpPr>
            <p:spPr bwMode="auto">
              <a:xfrm>
                <a:off x="44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8" name="Rectangle 276"/>
              <p:cNvSpPr>
                <a:spLocks noChangeArrowheads="1"/>
              </p:cNvSpPr>
              <p:nvPr/>
            </p:nvSpPr>
            <p:spPr bwMode="auto">
              <a:xfrm>
                <a:off x="442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9" name="Rectangle 277"/>
              <p:cNvSpPr>
                <a:spLocks noChangeArrowheads="1"/>
              </p:cNvSpPr>
              <p:nvPr/>
            </p:nvSpPr>
            <p:spPr bwMode="auto">
              <a:xfrm>
                <a:off x="44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0" name="Rectangle 278"/>
              <p:cNvSpPr>
                <a:spLocks noChangeArrowheads="1"/>
              </p:cNvSpPr>
              <p:nvPr/>
            </p:nvSpPr>
            <p:spPr bwMode="auto">
              <a:xfrm>
                <a:off x="44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1" name="Rectangle 279"/>
              <p:cNvSpPr>
                <a:spLocks noChangeArrowheads="1"/>
              </p:cNvSpPr>
              <p:nvPr/>
            </p:nvSpPr>
            <p:spPr bwMode="auto">
              <a:xfrm>
                <a:off x="44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2" name="Rectangle 280"/>
              <p:cNvSpPr>
                <a:spLocks noChangeArrowheads="1"/>
              </p:cNvSpPr>
              <p:nvPr/>
            </p:nvSpPr>
            <p:spPr bwMode="auto">
              <a:xfrm>
                <a:off x="44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3" name="Rectangle 281"/>
              <p:cNvSpPr>
                <a:spLocks noChangeArrowheads="1"/>
              </p:cNvSpPr>
              <p:nvPr/>
            </p:nvSpPr>
            <p:spPr bwMode="auto">
              <a:xfrm>
                <a:off x="449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4" name="Rectangle 282"/>
              <p:cNvSpPr>
                <a:spLocks noChangeArrowheads="1"/>
              </p:cNvSpPr>
              <p:nvPr/>
            </p:nvSpPr>
            <p:spPr bwMode="auto">
              <a:xfrm>
                <a:off x="45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5" name="Rectangle 283"/>
              <p:cNvSpPr>
                <a:spLocks noChangeArrowheads="1"/>
              </p:cNvSpPr>
              <p:nvPr/>
            </p:nvSpPr>
            <p:spPr bwMode="auto">
              <a:xfrm>
                <a:off x="45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6" name="Rectangle 284"/>
              <p:cNvSpPr>
                <a:spLocks noChangeArrowheads="1"/>
              </p:cNvSpPr>
              <p:nvPr/>
            </p:nvSpPr>
            <p:spPr bwMode="auto">
              <a:xfrm>
                <a:off x="45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7" name="Rectangle 285"/>
              <p:cNvSpPr>
                <a:spLocks noChangeArrowheads="1"/>
              </p:cNvSpPr>
              <p:nvPr/>
            </p:nvSpPr>
            <p:spPr bwMode="auto">
              <a:xfrm>
                <a:off x="456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8" name="Rectangle 286"/>
              <p:cNvSpPr>
                <a:spLocks noChangeArrowheads="1"/>
              </p:cNvSpPr>
              <p:nvPr/>
            </p:nvSpPr>
            <p:spPr bwMode="auto">
              <a:xfrm>
                <a:off x="45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9" name="Rectangle 287"/>
              <p:cNvSpPr>
                <a:spLocks noChangeArrowheads="1"/>
              </p:cNvSpPr>
              <p:nvPr/>
            </p:nvSpPr>
            <p:spPr bwMode="auto">
              <a:xfrm>
                <a:off x="45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0" name="Rectangle 288"/>
              <p:cNvSpPr>
                <a:spLocks noChangeArrowheads="1"/>
              </p:cNvSpPr>
              <p:nvPr/>
            </p:nvSpPr>
            <p:spPr bwMode="auto">
              <a:xfrm>
                <a:off x="46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1" name="Rectangle 289"/>
              <p:cNvSpPr>
                <a:spLocks noChangeArrowheads="1"/>
              </p:cNvSpPr>
              <p:nvPr/>
            </p:nvSpPr>
            <p:spPr bwMode="auto">
              <a:xfrm>
                <a:off x="462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2" name="Rectangle 290"/>
              <p:cNvSpPr>
                <a:spLocks noChangeArrowheads="1"/>
              </p:cNvSpPr>
              <p:nvPr/>
            </p:nvSpPr>
            <p:spPr bwMode="auto">
              <a:xfrm>
                <a:off x="464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3" name="Rectangle 291"/>
              <p:cNvSpPr>
                <a:spLocks noChangeArrowheads="1"/>
              </p:cNvSpPr>
              <p:nvPr/>
            </p:nvSpPr>
            <p:spPr bwMode="auto">
              <a:xfrm>
                <a:off x="46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4" name="Rectangle 292"/>
              <p:cNvSpPr>
                <a:spLocks noChangeArrowheads="1"/>
              </p:cNvSpPr>
              <p:nvPr/>
            </p:nvSpPr>
            <p:spPr bwMode="auto">
              <a:xfrm>
                <a:off x="46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5" name="Rectangle 293"/>
              <p:cNvSpPr>
                <a:spLocks noChangeArrowheads="1"/>
              </p:cNvSpPr>
              <p:nvPr/>
            </p:nvSpPr>
            <p:spPr bwMode="auto">
              <a:xfrm>
                <a:off x="46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6" name="Rectangle 294"/>
              <p:cNvSpPr>
                <a:spLocks noChangeArrowheads="1"/>
              </p:cNvSpPr>
              <p:nvPr/>
            </p:nvSpPr>
            <p:spPr bwMode="auto">
              <a:xfrm>
                <a:off x="47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7" name="Rectangle 295"/>
              <p:cNvSpPr>
                <a:spLocks noChangeArrowheads="1"/>
              </p:cNvSpPr>
              <p:nvPr/>
            </p:nvSpPr>
            <p:spPr bwMode="auto">
              <a:xfrm>
                <a:off x="471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8" name="Rectangle 296"/>
              <p:cNvSpPr>
                <a:spLocks noChangeArrowheads="1"/>
              </p:cNvSpPr>
              <p:nvPr/>
            </p:nvSpPr>
            <p:spPr bwMode="auto">
              <a:xfrm>
                <a:off x="473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9" name="Rectangle 297"/>
              <p:cNvSpPr>
                <a:spLocks noChangeArrowheads="1"/>
              </p:cNvSpPr>
              <p:nvPr/>
            </p:nvSpPr>
            <p:spPr bwMode="auto">
              <a:xfrm>
                <a:off x="47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0" name="Rectangle 298"/>
              <p:cNvSpPr>
                <a:spLocks noChangeArrowheads="1"/>
              </p:cNvSpPr>
              <p:nvPr/>
            </p:nvSpPr>
            <p:spPr bwMode="auto">
              <a:xfrm>
                <a:off x="47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1" name="Rectangle 299"/>
              <p:cNvSpPr>
                <a:spLocks noChangeArrowheads="1"/>
              </p:cNvSpPr>
              <p:nvPr/>
            </p:nvSpPr>
            <p:spPr bwMode="auto">
              <a:xfrm>
                <a:off x="47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2" name="Rectangle 300"/>
              <p:cNvSpPr>
                <a:spLocks noChangeArrowheads="1"/>
              </p:cNvSpPr>
              <p:nvPr/>
            </p:nvSpPr>
            <p:spPr bwMode="auto">
              <a:xfrm>
                <a:off x="479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3" name="Rectangle 301"/>
              <p:cNvSpPr>
                <a:spLocks noChangeArrowheads="1"/>
              </p:cNvSpPr>
              <p:nvPr/>
            </p:nvSpPr>
            <p:spPr bwMode="auto">
              <a:xfrm>
                <a:off x="48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4" name="Rectangle 302"/>
              <p:cNvSpPr>
                <a:spLocks noChangeArrowheads="1"/>
              </p:cNvSpPr>
              <p:nvPr/>
            </p:nvSpPr>
            <p:spPr bwMode="auto">
              <a:xfrm>
                <a:off x="48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5" name="Rectangle 303"/>
              <p:cNvSpPr>
                <a:spLocks noChangeArrowheads="1"/>
              </p:cNvSpPr>
              <p:nvPr/>
            </p:nvSpPr>
            <p:spPr bwMode="auto">
              <a:xfrm>
                <a:off x="48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6" name="Rectangle 304"/>
              <p:cNvSpPr>
                <a:spLocks noChangeArrowheads="1"/>
              </p:cNvSpPr>
              <p:nvPr/>
            </p:nvSpPr>
            <p:spPr bwMode="auto">
              <a:xfrm>
                <a:off x="486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7" name="Rectangle 305"/>
              <p:cNvSpPr>
                <a:spLocks noChangeArrowheads="1"/>
              </p:cNvSpPr>
              <p:nvPr/>
            </p:nvSpPr>
            <p:spPr bwMode="auto">
              <a:xfrm>
                <a:off x="48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8" name="Rectangle 306"/>
              <p:cNvSpPr>
                <a:spLocks noChangeArrowheads="1"/>
              </p:cNvSpPr>
              <p:nvPr/>
            </p:nvSpPr>
            <p:spPr bwMode="auto">
              <a:xfrm>
                <a:off x="48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9" name="Rectangle 307"/>
              <p:cNvSpPr>
                <a:spLocks noChangeArrowheads="1"/>
              </p:cNvSpPr>
              <p:nvPr/>
            </p:nvSpPr>
            <p:spPr bwMode="auto">
              <a:xfrm>
                <a:off x="49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0" name="Rectangle 308"/>
              <p:cNvSpPr>
                <a:spLocks noChangeArrowheads="1"/>
              </p:cNvSpPr>
              <p:nvPr/>
            </p:nvSpPr>
            <p:spPr bwMode="auto">
              <a:xfrm>
                <a:off x="49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1" name="Rectangle 309"/>
              <p:cNvSpPr>
                <a:spLocks noChangeArrowheads="1"/>
              </p:cNvSpPr>
              <p:nvPr/>
            </p:nvSpPr>
            <p:spPr bwMode="auto">
              <a:xfrm>
                <a:off x="49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2" name="Rectangle 310"/>
              <p:cNvSpPr>
                <a:spLocks noChangeArrowheads="1"/>
              </p:cNvSpPr>
              <p:nvPr/>
            </p:nvSpPr>
            <p:spPr bwMode="auto">
              <a:xfrm>
                <a:off x="49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3" name="Rectangle 311"/>
              <p:cNvSpPr>
                <a:spLocks noChangeArrowheads="1"/>
              </p:cNvSpPr>
              <p:nvPr/>
            </p:nvSpPr>
            <p:spPr bwMode="auto">
              <a:xfrm>
                <a:off x="497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4" name="Rectangle 312"/>
              <p:cNvSpPr>
                <a:spLocks noChangeArrowheads="1"/>
              </p:cNvSpPr>
              <p:nvPr/>
            </p:nvSpPr>
            <p:spPr bwMode="auto">
              <a:xfrm>
                <a:off x="49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5" name="Rectangle 313"/>
              <p:cNvSpPr>
                <a:spLocks noChangeArrowheads="1"/>
              </p:cNvSpPr>
              <p:nvPr/>
            </p:nvSpPr>
            <p:spPr bwMode="auto">
              <a:xfrm>
                <a:off x="500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6" name="Rectangle 314"/>
              <p:cNvSpPr>
                <a:spLocks noChangeArrowheads="1"/>
              </p:cNvSpPr>
              <p:nvPr/>
            </p:nvSpPr>
            <p:spPr bwMode="auto">
              <a:xfrm>
                <a:off x="50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7" name="Rectangle 315"/>
              <p:cNvSpPr>
                <a:spLocks noChangeArrowheads="1"/>
              </p:cNvSpPr>
              <p:nvPr/>
            </p:nvSpPr>
            <p:spPr bwMode="auto">
              <a:xfrm>
                <a:off x="503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8" name="Rectangle 316"/>
              <p:cNvSpPr>
                <a:spLocks noChangeArrowheads="1"/>
              </p:cNvSpPr>
              <p:nvPr/>
            </p:nvSpPr>
            <p:spPr bwMode="auto">
              <a:xfrm>
                <a:off x="50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9" name="Rectangle 317"/>
              <p:cNvSpPr>
                <a:spLocks noChangeArrowheads="1"/>
              </p:cNvSpPr>
              <p:nvPr/>
            </p:nvSpPr>
            <p:spPr bwMode="auto">
              <a:xfrm>
                <a:off x="50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0" name="Rectangle 318"/>
              <p:cNvSpPr>
                <a:spLocks noChangeArrowheads="1"/>
              </p:cNvSpPr>
              <p:nvPr/>
            </p:nvSpPr>
            <p:spPr bwMode="auto">
              <a:xfrm>
                <a:off x="50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1" name="Rectangle 319"/>
              <p:cNvSpPr>
                <a:spLocks noChangeArrowheads="1"/>
              </p:cNvSpPr>
              <p:nvPr/>
            </p:nvSpPr>
            <p:spPr bwMode="auto">
              <a:xfrm>
                <a:off x="509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2" name="Rectangle 320"/>
              <p:cNvSpPr>
                <a:spLocks noChangeArrowheads="1"/>
              </p:cNvSpPr>
              <p:nvPr/>
            </p:nvSpPr>
            <p:spPr bwMode="auto">
              <a:xfrm>
                <a:off x="51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3" name="Rectangle 321"/>
              <p:cNvSpPr>
                <a:spLocks noChangeArrowheads="1"/>
              </p:cNvSpPr>
              <p:nvPr/>
            </p:nvSpPr>
            <p:spPr bwMode="auto">
              <a:xfrm>
                <a:off x="51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4" name="Rectangle 322"/>
              <p:cNvSpPr>
                <a:spLocks noChangeArrowheads="1"/>
              </p:cNvSpPr>
              <p:nvPr/>
            </p:nvSpPr>
            <p:spPr bwMode="auto">
              <a:xfrm>
                <a:off x="51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5" name="Rectangle 323"/>
              <p:cNvSpPr>
                <a:spLocks noChangeArrowheads="1"/>
              </p:cNvSpPr>
              <p:nvPr/>
            </p:nvSpPr>
            <p:spPr bwMode="auto">
              <a:xfrm>
                <a:off x="516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6" name="Rectangle 324"/>
              <p:cNvSpPr>
                <a:spLocks noChangeArrowheads="1"/>
              </p:cNvSpPr>
              <p:nvPr/>
            </p:nvSpPr>
            <p:spPr bwMode="auto">
              <a:xfrm>
                <a:off x="51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7" name="Rectangle 325"/>
              <p:cNvSpPr>
                <a:spLocks noChangeArrowheads="1"/>
              </p:cNvSpPr>
              <p:nvPr/>
            </p:nvSpPr>
            <p:spPr bwMode="auto">
              <a:xfrm>
                <a:off x="51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8" name="Rectangle 326"/>
              <p:cNvSpPr>
                <a:spLocks noChangeArrowheads="1"/>
              </p:cNvSpPr>
              <p:nvPr/>
            </p:nvSpPr>
            <p:spPr bwMode="auto">
              <a:xfrm>
                <a:off x="520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9" name="Rectangle 327"/>
              <p:cNvSpPr>
                <a:spLocks noChangeArrowheads="1"/>
              </p:cNvSpPr>
              <p:nvPr/>
            </p:nvSpPr>
            <p:spPr bwMode="auto">
              <a:xfrm>
                <a:off x="52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0" name="Rectangle 328"/>
              <p:cNvSpPr>
                <a:spLocks noChangeArrowheads="1"/>
              </p:cNvSpPr>
              <p:nvPr/>
            </p:nvSpPr>
            <p:spPr bwMode="auto">
              <a:xfrm>
                <a:off x="52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1" name="Rectangle 329"/>
              <p:cNvSpPr>
                <a:spLocks noChangeArrowheads="1"/>
              </p:cNvSpPr>
              <p:nvPr/>
            </p:nvSpPr>
            <p:spPr bwMode="auto">
              <a:xfrm>
                <a:off x="52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2" name="Rectangle 330"/>
              <p:cNvSpPr>
                <a:spLocks noChangeArrowheads="1"/>
              </p:cNvSpPr>
              <p:nvPr/>
            </p:nvSpPr>
            <p:spPr bwMode="auto">
              <a:xfrm>
                <a:off x="527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3" name="Rectangle 331"/>
              <p:cNvSpPr>
                <a:spLocks noChangeArrowheads="1"/>
              </p:cNvSpPr>
              <p:nvPr/>
            </p:nvSpPr>
            <p:spPr bwMode="auto">
              <a:xfrm>
                <a:off x="52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4" name="Rectangle 332"/>
              <p:cNvSpPr>
                <a:spLocks noChangeArrowheads="1"/>
              </p:cNvSpPr>
              <p:nvPr/>
            </p:nvSpPr>
            <p:spPr bwMode="auto">
              <a:xfrm>
                <a:off x="530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5" name="Rectangle 333"/>
              <p:cNvSpPr>
                <a:spLocks noChangeArrowheads="1"/>
              </p:cNvSpPr>
              <p:nvPr/>
            </p:nvSpPr>
            <p:spPr bwMode="auto">
              <a:xfrm>
                <a:off x="53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6" name="Rectangle 334"/>
              <p:cNvSpPr>
                <a:spLocks noChangeArrowheads="1"/>
              </p:cNvSpPr>
              <p:nvPr/>
            </p:nvSpPr>
            <p:spPr bwMode="auto">
              <a:xfrm>
                <a:off x="533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7" name="Rectangle 335"/>
              <p:cNvSpPr>
                <a:spLocks noChangeArrowheads="1"/>
              </p:cNvSpPr>
              <p:nvPr/>
            </p:nvSpPr>
            <p:spPr bwMode="auto">
              <a:xfrm>
                <a:off x="53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8" name="Rectangle 336"/>
              <p:cNvSpPr>
                <a:spLocks noChangeArrowheads="1"/>
              </p:cNvSpPr>
              <p:nvPr/>
            </p:nvSpPr>
            <p:spPr bwMode="auto">
              <a:xfrm>
                <a:off x="53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9" name="Rectangle 337"/>
              <p:cNvSpPr>
                <a:spLocks noChangeArrowheads="1"/>
              </p:cNvSpPr>
              <p:nvPr/>
            </p:nvSpPr>
            <p:spPr bwMode="auto">
              <a:xfrm>
                <a:off x="53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0" name="Rectangle 338"/>
              <p:cNvSpPr>
                <a:spLocks noChangeArrowheads="1"/>
              </p:cNvSpPr>
              <p:nvPr/>
            </p:nvSpPr>
            <p:spPr bwMode="auto">
              <a:xfrm>
                <a:off x="53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1" name="Rectangle 339"/>
              <p:cNvSpPr>
                <a:spLocks noChangeArrowheads="1"/>
              </p:cNvSpPr>
              <p:nvPr/>
            </p:nvSpPr>
            <p:spPr bwMode="auto">
              <a:xfrm>
                <a:off x="54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2" name="Rectangle 340"/>
              <p:cNvSpPr>
                <a:spLocks noChangeArrowheads="1"/>
              </p:cNvSpPr>
              <p:nvPr/>
            </p:nvSpPr>
            <p:spPr bwMode="auto">
              <a:xfrm>
                <a:off x="54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3" name="Rectangle 341"/>
              <p:cNvSpPr>
                <a:spLocks noChangeArrowheads="1"/>
              </p:cNvSpPr>
              <p:nvPr/>
            </p:nvSpPr>
            <p:spPr bwMode="auto">
              <a:xfrm>
                <a:off x="544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4" name="Rectangle 342"/>
              <p:cNvSpPr>
                <a:spLocks noChangeArrowheads="1"/>
              </p:cNvSpPr>
              <p:nvPr/>
            </p:nvSpPr>
            <p:spPr bwMode="auto">
              <a:xfrm>
                <a:off x="545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5" name="Rectangle 343"/>
              <p:cNvSpPr>
                <a:spLocks noChangeArrowheads="1"/>
              </p:cNvSpPr>
              <p:nvPr/>
            </p:nvSpPr>
            <p:spPr bwMode="auto">
              <a:xfrm>
                <a:off x="54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6" name="Rectangle 344"/>
              <p:cNvSpPr>
                <a:spLocks noChangeArrowheads="1"/>
              </p:cNvSpPr>
              <p:nvPr/>
            </p:nvSpPr>
            <p:spPr bwMode="auto">
              <a:xfrm>
                <a:off x="54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7" name="Rectangle 345"/>
              <p:cNvSpPr>
                <a:spLocks noChangeArrowheads="1"/>
              </p:cNvSpPr>
              <p:nvPr/>
            </p:nvSpPr>
            <p:spPr bwMode="auto">
              <a:xfrm>
                <a:off x="550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8" name="Rectangle 346"/>
              <p:cNvSpPr>
                <a:spLocks noChangeArrowheads="1"/>
              </p:cNvSpPr>
              <p:nvPr/>
            </p:nvSpPr>
            <p:spPr bwMode="auto">
              <a:xfrm>
                <a:off x="552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779" name="Rectangle 347"/>
            <p:cNvSpPr>
              <a:spLocks noChangeArrowheads="1"/>
            </p:cNvSpPr>
            <p:nvPr/>
          </p:nvSpPr>
          <p:spPr bwMode="auto">
            <a:xfrm>
              <a:off x="193" y="287"/>
              <a:ext cx="5341" cy="89"/>
            </a:xfrm>
            <a:prstGeom prst="rect">
              <a:avLst/>
            </a:prstGeom>
            <a:grpFill/>
            <a:ln w="12700">
              <a:solidFill>
                <a:srgbClr val="000000"/>
              </a:solidFill>
              <a:miter lim="800000"/>
              <a:headEnd/>
              <a:tailEnd/>
            </a:ln>
          </p:spPr>
          <p:txBody>
            <a:bodyPr/>
            <a:lstStyle/>
            <a:p>
              <a:pPr>
                <a:defRPr/>
              </a:pPr>
              <a:endParaRPr lang="en-US" dirty="0">
                <a:solidFill>
                  <a:srgbClr val="000000"/>
                </a:solidFill>
              </a:endParaRPr>
            </a:p>
          </p:txBody>
        </p:sp>
      </p:grpSp>
      <p:sp>
        <p:nvSpPr>
          <p:cNvPr id="18782" name="Rectangle 350"/>
          <p:cNvSpPr>
            <a:spLocks noGrp="1" noChangeArrowheads="1"/>
          </p:cNvSpPr>
          <p:nvPr>
            <p:ph type="sldNum" sz="quarter" idx="4"/>
          </p:nvPr>
        </p:nvSpPr>
        <p:spPr bwMode="auto">
          <a:xfrm>
            <a:off x="4248150" y="6629400"/>
            <a:ext cx="1009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a:solidFill>
                  <a:srgbClr val="000000"/>
                </a:solidFill>
                <a:cs typeface="+mn-cs"/>
              </a:defRPr>
            </a:lvl1pPr>
          </a:lstStyle>
          <a:p>
            <a:pPr>
              <a:defRPr/>
            </a:pPr>
            <a:fld id="{E374F210-4C2C-4F1F-9ACA-0DF23449D1D4}" type="slidenum">
              <a:rPr lang="en-US"/>
              <a:pPr>
                <a:defRPr/>
              </a:pPr>
              <a:t>‹#›</a:t>
            </a:fld>
            <a:r>
              <a:rPr lang="en-US" dirty="0"/>
              <a:t>  OF 11</a:t>
            </a:r>
          </a:p>
        </p:txBody>
      </p:sp>
      <p:pic>
        <p:nvPicPr>
          <p:cNvPr id="19460" name="Picture 6" descr="ImgLink_Imcom_Logo[1]"/>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8077200" y="152400"/>
            <a:ext cx="1066800" cy="1019175"/>
          </a:xfrm>
          <a:prstGeom prst="rect">
            <a:avLst/>
          </a:prstGeom>
          <a:noFill/>
          <a:ln w="9525" algn="in">
            <a:noFill/>
            <a:miter lim="800000"/>
            <a:headEnd/>
            <a:tailEnd/>
          </a:ln>
        </p:spPr>
      </p:pic>
      <p:pic>
        <p:nvPicPr>
          <p:cNvPr id="19461" name="Picture 18"/>
          <p:cNvPicPr>
            <a:picLocks noChangeAspect="1" noChangeArrowheads="1"/>
          </p:cNvPicPr>
          <p:nvPr userDrawn="1"/>
        </p:nvPicPr>
        <p:blipFill>
          <a:blip r:embed="rId14" cstate="print"/>
          <a:srcRect l="6113"/>
          <a:stretch>
            <a:fillRect/>
          </a:stretch>
        </p:blipFill>
        <p:spPr bwMode="auto">
          <a:xfrm>
            <a:off x="96838" y="152400"/>
            <a:ext cx="1046162" cy="1060450"/>
          </a:xfrm>
          <a:prstGeom prst="rect">
            <a:avLst/>
          </a:prstGeom>
          <a:noFill/>
          <a:ln w="9525">
            <a:noFill/>
            <a:miter lim="800000"/>
            <a:headEnd/>
            <a:tailEnd/>
          </a:ln>
        </p:spPr>
      </p:pic>
      <p:sp>
        <p:nvSpPr>
          <p:cNvPr id="349" name="AutoShape 19"/>
          <p:cNvSpPr>
            <a:spLocks noChangeArrowheads="1"/>
          </p:cNvSpPr>
          <p:nvPr userDrawn="1"/>
        </p:nvSpPr>
        <p:spPr bwMode="auto">
          <a:xfrm>
            <a:off x="0" y="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64 w 21600"/>
              <a:gd name="T13" fmla="*/ 1864 h 21600"/>
              <a:gd name="T14" fmla="*/ 19736 w 21600"/>
              <a:gd name="T15" fmla="*/ 19736 h 21600"/>
            </a:gdLst>
            <a:ahLst/>
            <a:cxnLst>
              <a:cxn ang="T8">
                <a:pos x="T0" y="T1"/>
              </a:cxn>
              <a:cxn ang="T9">
                <a:pos x="T2" y="T3"/>
              </a:cxn>
              <a:cxn ang="T10">
                <a:pos x="T4" y="T5"/>
              </a:cxn>
              <a:cxn ang="T11">
                <a:pos x="T6" y="T7"/>
              </a:cxn>
            </a:cxnLst>
            <a:rect l="T12" t="T13" r="T14" b="T15"/>
            <a:pathLst>
              <a:path w="21600" h="21600">
                <a:moveTo>
                  <a:pt x="0" y="0"/>
                </a:moveTo>
                <a:lnTo>
                  <a:pt x="128" y="21600"/>
                </a:lnTo>
                <a:lnTo>
                  <a:pt x="21472"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0" name="AutoShape 20"/>
          <p:cNvSpPr>
            <a:spLocks noChangeArrowheads="1"/>
          </p:cNvSpPr>
          <p:nvPr userDrawn="1"/>
        </p:nvSpPr>
        <p:spPr bwMode="auto">
          <a:xfrm rot="16200000" flipV="1">
            <a:off x="5673725"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03 w 21600"/>
              <a:gd name="T13" fmla="*/ 1903 h 21600"/>
              <a:gd name="T14" fmla="*/ 19697 w 21600"/>
              <a:gd name="T15" fmla="*/ 19697 h 21600"/>
            </a:gdLst>
            <a:ahLst/>
            <a:cxnLst>
              <a:cxn ang="T8">
                <a:pos x="T0" y="T1"/>
              </a:cxn>
              <a:cxn ang="T9">
                <a:pos x="T2" y="T3"/>
              </a:cxn>
              <a:cxn ang="T10">
                <a:pos x="T4" y="T5"/>
              </a:cxn>
              <a:cxn ang="T11">
                <a:pos x="T6" y="T7"/>
              </a:cxn>
            </a:cxnLst>
            <a:rect l="T12" t="T13" r="T14" b="T15"/>
            <a:pathLst>
              <a:path w="21600" h="21600">
                <a:moveTo>
                  <a:pt x="0" y="0"/>
                </a:moveTo>
                <a:lnTo>
                  <a:pt x="205" y="21600"/>
                </a:lnTo>
                <a:lnTo>
                  <a:pt x="21395"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1" name="AutoShape 21"/>
          <p:cNvSpPr>
            <a:spLocks noChangeArrowheads="1"/>
          </p:cNvSpPr>
          <p:nvPr userDrawn="1"/>
        </p:nvSpPr>
        <p:spPr bwMode="auto">
          <a:xfrm rot="5400000" flipH="1" flipV="1">
            <a:off x="-3390900"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25 w 21600"/>
              <a:gd name="T13" fmla="*/ 1925 h 21600"/>
              <a:gd name="T14" fmla="*/ 19675 w 21600"/>
              <a:gd name="T15" fmla="*/ 19675 h 21600"/>
            </a:gdLst>
            <a:ahLst/>
            <a:cxnLst>
              <a:cxn ang="T8">
                <a:pos x="T0" y="T1"/>
              </a:cxn>
              <a:cxn ang="T9">
                <a:pos x="T2" y="T3"/>
              </a:cxn>
              <a:cxn ang="T10">
                <a:pos x="T4" y="T5"/>
              </a:cxn>
              <a:cxn ang="T11">
                <a:pos x="T6" y="T7"/>
              </a:cxn>
            </a:cxnLst>
            <a:rect l="T12" t="T13" r="T14" b="T15"/>
            <a:pathLst>
              <a:path w="21600" h="21600">
                <a:moveTo>
                  <a:pt x="0" y="0"/>
                </a:moveTo>
                <a:lnTo>
                  <a:pt x="250" y="21600"/>
                </a:lnTo>
                <a:lnTo>
                  <a:pt x="21350"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2" name="AutoShape 18"/>
          <p:cNvSpPr>
            <a:spLocks noChangeArrowheads="1"/>
          </p:cNvSpPr>
          <p:nvPr userDrawn="1"/>
        </p:nvSpPr>
        <p:spPr bwMode="auto">
          <a:xfrm flipV="1">
            <a:off x="0" y="678180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96 w 21600"/>
              <a:gd name="T13" fmla="*/ 1896 h 21600"/>
              <a:gd name="T14" fmla="*/ 19704 w 21600"/>
              <a:gd name="T15" fmla="*/ 19704 h 21600"/>
            </a:gdLst>
            <a:ahLst/>
            <a:cxnLst>
              <a:cxn ang="T8">
                <a:pos x="T0" y="T1"/>
              </a:cxn>
              <a:cxn ang="T9">
                <a:pos x="T2" y="T3"/>
              </a:cxn>
              <a:cxn ang="T10">
                <a:pos x="T4" y="T5"/>
              </a:cxn>
              <a:cxn ang="T11">
                <a:pos x="T6" y="T7"/>
              </a:cxn>
            </a:cxnLst>
            <a:rect l="T12" t="T13" r="T14" b="T15"/>
            <a:pathLst>
              <a:path w="21600" h="21600">
                <a:moveTo>
                  <a:pt x="0" y="0"/>
                </a:moveTo>
                <a:lnTo>
                  <a:pt x="191" y="21600"/>
                </a:lnTo>
                <a:lnTo>
                  <a:pt x="21409"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9868" r:id="rId1"/>
    <p:sldLayoutId id="2147489869" r:id="rId2"/>
    <p:sldLayoutId id="2147489870" r:id="rId3"/>
    <p:sldLayoutId id="2147489871" r:id="rId4"/>
    <p:sldLayoutId id="2147489872" r:id="rId5"/>
    <p:sldLayoutId id="2147489917" r:id="rId6"/>
    <p:sldLayoutId id="2147489918" r:id="rId7"/>
    <p:sldLayoutId id="2147489873" r:id="rId8"/>
    <p:sldLayoutId id="2147489874" r:id="rId9"/>
    <p:sldLayoutId id="2147489875" r:id="rId10"/>
    <p:sldLayoutId id="2147489876" r:id="rId11"/>
  </p:sldLayoutIdLst>
  <p:hf hd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457200" y="6629400"/>
            <a:ext cx="8229600" cy="36471"/>
            <a:chOff x="189" y="283"/>
            <a:chExt cx="5348" cy="95"/>
          </a:xfrm>
          <a:solidFill>
            <a:schemeClr val="tx1"/>
          </a:solidFill>
        </p:grpSpPr>
        <p:grpSp>
          <p:nvGrpSpPr>
            <p:cNvPr id="3" name="Group 5"/>
            <p:cNvGrpSpPr>
              <a:grpSpLocks/>
            </p:cNvGrpSpPr>
            <p:nvPr/>
          </p:nvGrpSpPr>
          <p:grpSpPr bwMode="auto">
            <a:xfrm>
              <a:off x="189" y="283"/>
              <a:ext cx="5348" cy="95"/>
              <a:chOff x="189" y="283"/>
              <a:chExt cx="5348" cy="95"/>
            </a:xfrm>
            <a:grpFill/>
          </p:grpSpPr>
          <p:grpSp>
            <p:nvGrpSpPr>
              <p:cNvPr id="4" name="Group 6"/>
              <p:cNvGrpSpPr>
                <a:grpSpLocks/>
              </p:cNvGrpSpPr>
              <p:nvPr/>
            </p:nvGrpSpPr>
            <p:grpSpPr bwMode="auto">
              <a:xfrm>
                <a:off x="189" y="283"/>
                <a:ext cx="3145" cy="95"/>
                <a:chOff x="189" y="283"/>
                <a:chExt cx="3145" cy="95"/>
              </a:xfrm>
              <a:grpFill/>
            </p:grpSpPr>
            <p:sp>
              <p:nvSpPr>
                <p:cNvPr id="18439" name="Rectangle 7"/>
                <p:cNvSpPr>
                  <a:spLocks noChangeArrowheads="1"/>
                </p:cNvSpPr>
                <p:nvPr/>
              </p:nvSpPr>
              <p:spPr bwMode="auto">
                <a:xfrm>
                  <a:off x="18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0" name="Rectangle 8"/>
                <p:cNvSpPr>
                  <a:spLocks noChangeArrowheads="1"/>
                </p:cNvSpPr>
                <p:nvPr/>
              </p:nvSpPr>
              <p:spPr bwMode="auto">
                <a:xfrm>
                  <a:off x="20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1" name="Rectangle 9"/>
                <p:cNvSpPr>
                  <a:spLocks noChangeArrowheads="1"/>
                </p:cNvSpPr>
                <p:nvPr/>
              </p:nvSpPr>
              <p:spPr bwMode="auto">
                <a:xfrm>
                  <a:off x="2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2" name="Rectangle 10"/>
                <p:cNvSpPr>
                  <a:spLocks noChangeArrowheads="1"/>
                </p:cNvSpPr>
                <p:nvPr/>
              </p:nvSpPr>
              <p:spPr bwMode="auto">
                <a:xfrm>
                  <a:off x="2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3" name="Rectangle 11"/>
                <p:cNvSpPr>
                  <a:spLocks noChangeArrowheads="1"/>
                </p:cNvSpPr>
                <p:nvPr/>
              </p:nvSpPr>
              <p:spPr bwMode="auto">
                <a:xfrm>
                  <a:off x="2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4" name="Rectangle 12"/>
                <p:cNvSpPr>
                  <a:spLocks noChangeArrowheads="1"/>
                </p:cNvSpPr>
                <p:nvPr/>
              </p:nvSpPr>
              <p:spPr bwMode="auto">
                <a:xfrm>
                  <a:off x="26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5" name="Rectangle 13"/>
                <p:cNvSpPr>
                  <a:spLocks noChangeArrowheads="1"/>
                </p:cNvSpPr>
                <p:nvPr/>
              </p:nvSpPr>
              <p:spPr bwMode="auto">
                <a:xfrm>
                  <a:off x="2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6" name="Rectangle 14"/>
                <p:cNvSpPr>
                  <a:spLocks noChangeArrowheads="1"/>
                </p:cNvSpPr>
                <p:nvPr/>
              </p:nvSpPr>
              <p:spPr bwMode="auto">
                <a:xfrm>
                  <a:off x="2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7" name="Rectangle 15"/>
                <p:cNvSpPr>
                  <a:spLocks noChangeArrowheads="1"/>
                </p:cNvSpPr>
                <p:nvPr/>
              </p:nvSpPr>
              <p:spPr bwMode="auto">
                <a:xfrm>
                  <a:off x="31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8" name="Rectangle 16"/>
                <p:cNvSpPr>
                  <a:spLocks noChangeArrowheads="1"/>
                </p:cNvSpPr>
                <p:nvPr/>
              </p:nvSpPr>
              <p:spPr bwMode="auto">
                <a:xfrm>
                  <a:off x="3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9" name="Rectangle 17"/>
                <p:cNvSpPr>
                  <a:spLocks noChangeArrowheads="1"/>
                </p:cNvSpPr>
                <p:nvPr/>
              </p:nvSpPr>
              <p:spPr bwMode="auto">
                <a:xfrm>
                  <a:off x="3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0" name="Rectangle 18"/>
                <p:cNvSpPr>
                  <a:spLocks noChangeArrowheads="1"/>
                </p:cNvSpPr>
                <p:nvPr/>
              </p:nvSpPr>
              <p:spPr bwMode="auto">
                <a:xfrm>
                  <a:off x="3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1" name="Rectangle 19"/>
                <p:cNvSpPr>
                  <a:spLocks noChangeArrowheads="1"/>
                </p:cNvSpPr>
                <p:nvPr/>
              </p:nvSpPr>
              <p:spPr bwMode="auto">
                <a:xfrm>
                  <a:off x="37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2" name="Rectangle 20"/>
                <p:cNvSpPr>
                  <a:spLocks noChangeArrowheads="1"/>
                </p:cNvSpPr>
                <p:nvPr/>
              </p:nvSpPr>
              <p:spPr bwMode="auto">
                <a:xfrm>
                  <a:off x="3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3" name="Rectangle 21"/>
                <p:cNvSpPr>
                  <a:spLocks noChangeArrowheads="1"/>
                </p:cNvSpPr>
                <p:nvPr/>
              </p:nvSpPr>
              <p:spPr bwMode="auto">
                <a:xfrm>
                  <a:off x="40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4" name="Rectangle 22"/>
                <p:cNvSpPr>
                  <a:spLocks noChangeArrowheads="1"/>
                </p:cNvSpPr>
                <p:nvPr/>
              </p:nvSpPr>
              <p:spPr bwMode="auto">
                <a:xfrm>
                  <a:off x="4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5" name="Rectangle 23"/>
                <p:cNvSpPr>
                  <a:spLocks noChangeArrowheads="1"/>
                </p:cNvSpPr>
                <p:nvPr/>
              </p:nvSpPr>
              <p:spPr bwMode="auto">
                <a:xfrm>
                  <a:off x="44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6" name="Rectangle 24"/>
                <p:cNvSpPr>
                  <a:spLocks noChangeArrowheads="1"/>
                </p:cNvSpPr>
                <p:nvPr/>
              </p:nvSpPr>
              <p:spPr bwMode="auto">
                <a:xfrm>
                  <a:off x="4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7" name="Rectangle 25"/>
                <p:cNvSpPr>
                  <a:spLocks noChangeArrowheads="1"/>
                </p:cNvSpPr>
                <p:nvPr/>
              </p:nvSpPr>
              <p:spPr bwMode="auto">
                <a:xfrm>
                  <a:off x="4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8" name="Rectangle 26"/>
                <p:cNvSpPr>
                  <a:spLocks noChangeArrowheads="1"/>
                </p:cNvSpPr>
                <p:nvPr/>
              </p:nvSpPr>
              <p:spPr bwMode="auto">
                <a:xfrm>
                  <a:off x="4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9" name="Rectangle 27"/>
                <p:cNvSpPr>
                  <a:spLocks noChangeArrowheads="1"/>
                </p:cNvSpPr>
                <p:nvPr/>
              </p:nvSpPr>
              <p:spPr bwMode="auto">
                <a:xfrm>
                  <a:off x="5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0" name="Rectangle 28"/>
                <p:cNvSpPr>
                  <a:spLocks noChangeArrowheads="1"/>
                </p:cNvSpPr>
                <p:nvPr/>
              </p:nvSpPr>
              <p:spPr bwMode="auto">
                <a:xfrm>
                  <a:off x="5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1" name="Rectangle 29"/>
                <p:cNvSpPr>
                  <a:spLocks noChangeArrowheads="1"/>
                </p:cNvSpPr>
                <p:nvPr/>
              </p:nvSpPr>
              <p:spPr bwMode="auto">
                <a:xfrm>
                  <a:off x="5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2" name="Rectangle 30"/>
                <p:cNvSpPr>
                  <a:spLocks noChangeArrowheads="1"/>
                </p:cNvSpPr>
                <p:nvPr/>
              </p:nvSpPr>
              <p:spPr bwMode="auto">
                <a:xfrm>
                  <a:off x="55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3" name="Rectangle 31"/>
                <p:cNvSpPr>
                  <a:spLocks noChangeArrowheads="1"/>
                </p:cNvSpPr>
                <p:nvPr/>
              </p:nvSpPr>
              <p:spPr bwMode="auto">
                <a:xfrm>
                  <a:off x="56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4" name="Rectangle 32"/>
                <p:cNvSpPr>
                  <a:spLocks noChangeArrowheads="1"/>
                </p:cNvSpPr>
                <p:nvPr/>
              </p:nvSpPr>
              <p:spPr bwMode="auto">
                <a:xfrm>
                  <a:off x="5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5" name="Rectangle 33"/>
                <p:cNvSpPr>
                  <a:spLocks noChangeArrowheads="1"/>
                </p:cNvSpPr>
                <p:nvPr/>
              </p:nvSpPr>
              <p:spPr bwMode="auto">
                <a:xfrm>
                  <a:off x="5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6" name="Rectangle 34"/>
                <p:cNvSpPr>
                  <a:spLocks noChangeArrowheads="1"/>
                </p:cNvSpPr>
                <p:nvPr/>
              </p:nvSpPr>
              <p:spPr bwMode="auto">
                <a:xfrm>
                  <a:off x="61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7" name="Rectangle 35"/>
                <p:cNvSpPr>
                  <a:spLocks noChangeArrowheads="1"/>
                </p:cNvSpPr>
                <p:nvPr/>
              </p:nvSpPr>
              <p:spPr bwMode="auto">
                <a:xfrm>
                  <a:off x="6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8" name="Rectangle 36"/>
                <p:cNvSpPr>
                  <a:spLocks noChangeArrowheads="1"/>
                </p:cNvSpPr>
                <p:nvPr/>
              </p:nvSpPr>
              <p:spPr bwMode="auto">
                <a:xfrm>
                  <a:off x="6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9" name="Rectangle 37"/>
                <p:cNvSpPr>
                  <a:spLocks noChangeArrowheads="1"/>
                </p:cNvSpPr>
                <p:nvPr/>
              </p:nvSpPr>
              <p:spPr bwMode="auto">
                <a:xfrm>
                  <a:off x="6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0" name="Rectangle 38"/>
                <p:cNvSpPr>
                  <a:spLocks noChangeArrowheads="1"/>
                </p:cNvSpPr>
                <p:nvPr/>
              </p:nvSpPr>
              <p:spPr bwMode="auto">
                <a:xfrm>
                  <a:off x="67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1" name="Rectangle 39"/>
                <p:cNvSpPr>
                  <a:spLocks noChangeArrowheads="1"/>
                </p:cNvSpPr>
                <p:nvPr/>
              </p:nvSpPr>
              <p:spPr bwMode="auto">
                <a:xfrm>
                  <a:off x="6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2" name="Rectangle 40"/>
                <p:cNvSpPr>
                  <a:spLocks noChangeArrowheads="1"/>
                </p:cNvSpPr>
                <p:nvPr/>
              </p:nvSpPr>
              <p:spPr bwMode="auto">
                <a:xfrm>
                  <a:off x="70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3" name="Rectangle 41"/>
                <p:cNvSpPr>
                  <a:spLocks noChangeArrowheads="1"/>
                </p:cNvSpPr>
                <p:nvPr/>
              </p:nvSpPr>
              <p:spPr bwMode="auto">
                <a:xfrm>
                  <a:off x="7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4" name="Rectangle 42"/>
                <p:cNvSpPr>
                  <a:spLocks noChangeArrowheads="1"/>
                </p:cNvSpPr>
                <p:nvPr/>
              </p:nvSpPr>
              <p:spPr bwMode="auto">
                <a:xfrm>
                  <a:off x="7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5" name="Rectangle 43"/>
                <p:cNvSpPr>
                  <a:spLocks noChangeArrowheads="1"/>
                </p:cNvSpPr>
                <p:nvPr/>
              </p:nvSpPr>
              <p:spPr bwMode="auto">
                <a:xfrm>
                  <a:off x="7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6" name="Rectangle 44"/>
                <p:cNvSpPr>
                  <a:spLocks noChangeArrowheads="1"/>
                </p:cNvSpPr>
                <p:nvPr/>
              </p:nvSpPr>
              <p:spPr bwMode="auto">
                <a:xfrm>
                  <a:off x="7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7" name="Rectangle 45"/>
                <p:cNvSpPr>
                  <a:spLocks noChangeArrowheads="1"/>
                </p:cNvSpPr>
                <p:nvPr/>
              </p:nvSpPr>
              <p:spPr bwMode="auto">
                <a:xfrm>
                  <a:off x="78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8" name="Rectangle 46"/>
                <p:cNvSpPr>
                  <a:spLocks noChangeArrowheads="1"/>
                </p:cNvSpPr>
                <p:nvPr/>
              </p:nvSpPr>
              <p:spPr bwMode="auto">
                <a:xfrm>
                  <a:off x="8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9" name="Rectangle 47"/>
                <p:cNvSpPr>
                  <a:spLocks noChangeArrowheads="1"/>
                </p:cNvSpPr>
                <p:nvPr/>
              </p:nvSpPr>
              <p:spPr bwMode="auto">
                <a:xfrm>
                  <a:off x="8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0" name="Rectangle 48"/>
                <p:cNvSpPr>
                  <a:spLocks noChangeArrowheads="1"/>
                </p:cNvSpPr>
                <p:nvPr/>
              </p:nvSpPr>
              <p:spPr bwMode="auto">
                <a:xfrm>
                  <a:off x="8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1" name="Rectangle 49"/>
                <p:cNvSpPr>
                  <a:spLocks noChangeArrowheads="1"/>
                </p:cNvSpPr>
                <p:nvPr/>
              </p:nvSpPr>
              <p:spPr bwMode="auto">
                <a:xfrm>
                  <a:off x="85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2" name="Rectangle 50"/>
                <p:cNvSpPr>
                  <a:spLocks noChangeArrowheads="1"/>
                </p:cNvSpPr>
                <p:nvPr/>
              </p:nvSpPr>
              <p:spPr bwMode="auto">
                <a:xfrm>
                  <a:off x="8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3" name="Rectangle 51"/>
                <p:cNvSpPr>
                  <a:spLocks noChangeArrowheads="1"/>
                </p:cNvSpPr>
                <p:nvPr/>
              </p:nvSpPr>
              <p:spPr bwMode="auto">
                <a:xfrm>
                  <a:off x="8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4" name="Rectangle 52"/>
                <p:cNvSpPr>
                  <a:spLocks noChangeArrowheads="1"/>
                </p:cNvSpPr>
                <p:nvPr/>
              </p:nvSpPr>
              <p:spPr bwMode="auto">
                <a:xfrm>
                  <a:off x="8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5" name="Rectangle 53"/>
                <p:cNvSpPr>
                  <a:spLocks noChangeArrowheads="1"/>
                </p:cNvSpPr>
                <p:nvPr/>
              </p:nvSpPr>
              <p:spPr bwMode="auto">
                <a:xfrm>
                  <a:off x="91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6" name="Rectangle 54"/>
                <p:cNvSpPr>
                  <a:spLocks noChangeArrowheads="1"/>
                </p:cNvSpPr>
                <p:nvPr/>
              </p:nvSpPr>
              <p:spPr bwMode="auto">
                <a:xfrm>
                  <a:off x="9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7" name="Rectangle 55"/>
                <p:cNvSpPr>
                  <a:spLocks noChangeArrowheads="1"/>
                </p:cNvSpPr>
                <p:nvPr/>
              </p:nvSpPr>
              <p:spPr bwMode="auto">
                <a:xfrm>
                  <a:off x="9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8" name="Rectangle 56"/>
                <p:cNvSpPr>
                  <a:spLocks noChangeArrowheads="1"/>
                </p:cNvSpPr>
                <p:nvPr/>
              </p:nvSpPr>
              <p:spPr bwMode="auto">
                <a:xfrm>
                  <a:off x="96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9" name="Rectangle 57"/>
                <p:cNvSpPr>
                  <a:spLocks noChangeArrowheads="1"/>
                </p:cNvSpPr>
                <p:nvPr/>
              </p:nvSpPr>
              <p:spPr bwMode="auto">
                <a:xfrm>
                  <a:off x="9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0" name="Rectangle 58"/>
                <p:cNvSpPr>
                  <a:spLocks noChangeArrowheads="1"/>
                </p:cNvSpPr>
                <p:nvPr/>
              </p:nvSpPr>
              <p:spPr bwMode="auto">
                <a:xfrm>
                  <a:off x="9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1" name="Rectangle 59"/>
                <p:cNvSpPr>
                  <a:spLocks noChangeArrowheads="1"/>
                </p:cNvSpPr>
                <p:nvPr/>
              </p:nvSpPr>
              <p:spPr bwMode="auto">
                <a:xfrm>
                  <a:off x="100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2" name="Rectangle 60"/>
                <p:cNvSpPr>
                  <a:spLocks noChangeArrowheads="1"/>
                </p:cNvSpPr>
                <p:nvPr/>
              </p:nvSpPr>
              <p:spPr bwMode="auto">
                <a:xfrm>
                  <a:off x="102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3" name="Rectangle 61"/>
                <p:cNvSpPr>
                  <a:spLocks noChangeArrowheads="1"/>
                </p:cNvSpPr>
                <p:nvPr/>
              </p:nvSpPr>
              <p:spPr bwMode="auto">
                <a:xfrm>
                  <a:off x="10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4" name="Rectangle 62"/>
                <p:cNvSpPr>
                  <a:spLocks noChangeArrowheads="1"/>
                </p:cNvSpPr>
                <p:nvPr/>
              </p:nvSpPr>
              <p:spPr bwMode="auto">
                <a:xfrm>
                  <a:off x="10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5" name="Rectangle 63"/>
                <p:cNvSpPr>
                  <a:spLocks noChangeArrowheads="1"/>
                </p:cNvSpPr>
                <p:nvPr/>
              </p:nvSpPr>
              <p:spPr bwMode="auto">
                <a:xfrm>
                  <a:off x="10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6" name="Rectangle 64"/>
                <p:cNvSpPr>
                  <a:spLocks noChangeArrowheads="1"/>
                </p:cNvSpPr>
                <p:nvPr/>
              </p:nvSpPr>
              <p:spPr bwMode="auto">
                <a:xfrm>
                  <a:off x="108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7" name="Rectangle 65"/>
                <p:cNvSpPr>
                  <a:spLocks noChangeArrowheads="1"/>
                </p:cNvSpPr>
                <p:nvPr/>
              </p:nvSpPr>
              <p:spPr bwMode="auto">
                <a:xfrm>
                  <a:off x="11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8" name="Rectangle 66"/>
                <p:cNvSpPr>
                  <a:spLocks noChangeArrowheads="1"/>
                </p:cNvSpPr>
                <p:nvPr/>
              </p:nvSpPr>
              <p:spPr bwMode="auto">
                <a:xfrm>
                  <a:off x="11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9" name="Rectangle 67"/>
                <p:cNvSpPr>
                  <a:spLocks noChangeArrowheads="1"/>
                </p:cNvSpPr>
                <p:nvPr/>
              </p:nvSpPr>
              <p:spPr bwMode="auto">
                <a:xfrm>
                  <a:off x="11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0" name="Rectangle 68"/>
                <p:cNvSpPr>
                  <a:spLocks noChangeArrowheads="1"/>
                </p:cNvSpPr>
                <p:nvPr/>
              </p:nvSpPr>
              <p:spPr bwMode="auto">
                <a:xfrm>
                  <a:off x="114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1" name="Rectangle 69"/>
                <p:cNvSpPr>
                  <a:spLocks noChangeArrowheads="1"/>
                </p:cNvSpPr>
                <p:nvPr/>
              </p:nvSpPr>
              <p:spPr bwMode="auto">
                <a:xfrm>
                  <a:off x="11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2" name="Rectangle 70"/>
                <p:cNvSpPr>
                  <a:spLocks noChangeArrowheads="1"/>
                </p:cNvSpPr>
                <p:nvPr/>
              </p:nvSpPr>
              <p:spPr bwMode="auto">
                <a:xfrm>
                  <a:off x="11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3" name="Rectangle 71"/>
                <p:cNvSpPr>
                  <a:spLocks noChangeArrowheads="1"/>
                </p:cNvSpPr>
                <p:nvPr/>
              </p:nvSpPr>
              <p:spPr bwMode="auto">
                <a:xfrm>
                  <a:off x="11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4" name="Rectangle 72"/>
                <p:cNvSpPr>
                  <a:spLocks noChangeArrowheads="1"/>
                </p:cNvSpPr>
                <p:nvPr/>
              </p:nvSpPr>
              <p:spPr bwMode="auto">
                <a:xfrm>
                  <a:off x="12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5" name="Rectangle 73"/>
                <p:cNvSpPr>
                  <a:spLocks noChangeArrowheads="1"/>
                </p:cNvSpPr>
                <p:nvPr/>
              </p:nvSpPr>
              <p:spPr bwMode="auto">
                <a:xfrm>
                  <a:off x="12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6" name="Rectangle 74"/>
                <p:cNvSpPr>
                  <a:spLocks noChangeArrowheads="1"/>
                </p:cNvSpPr>
                <p:nvPr/>
              </p:nvSpPr>
              <p:spPr bwMode="auto">
                <a:xfrm>
                  <a:off x="124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7" name="Rectangle 75"/>
                <p:cNvSpPr>
                  <a:spLocks noChangeArrowheads="1"/>
                </p:cNvSpPr>
                <p:nvPr/>
              </p:nvSpPr>
              <p:spPr bwMode="auto">
                <a:xfrm>
                  <a:off x="125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8" name="Rectangle 76"/>
                <p:cNvSpPr>
                  <a:spLocks noChangeArrowheads="1"/>
                </p:cNvSpPr>
                <p:nvPr/>
              </p:nvSpPr>
              <p:spPr bwMode="auto">
                <a:xfrm>
                  <a:off x="12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9" name="Rectangle 77"/>
                <p:cNvSpPr>
                  <a:spLocks noChangeArrowheads="1"/>
                </p:cNvSpPr>
                <p:nvPr/>
              </p:nvSpPr>
              <p:spPr bwMode="auto">
                <a:xfrm>
                  <a:off x="12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0" name="Rectangle 78"/>
                <p:cNvSpPr>
                  <a:spLocks noChangeArrowheads="1"/>
                </p:cNvSpPr>
                <p:nvPr/>
              </p:nvSpPr>
              <p:spPr bwMode="auto">
                <a:xfrm>
                  <a:off x="130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1" name="Rectangle 79"/>
                <p:cNvSpPr>
                  <a:spLocks noChangeArrowheads="1"/>
                </p:cNvSpPr>
                <p:nvPr/>
              </p:nvSpPr>
              <p:spPr bwMode="auto">
                <a:xfrm>
                  <a:off x="132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2" name="Rectangle 80"/>
                <p:cNvSpPr>
                  <a:spLocks noChangeArrowheads="1"/>
                </p:cNvSpPr>
                <p:nvPr/>
              </p:nvSpPr>
              <p:spPr bwMode="auto">
                <a:xfrm>
                  <a:off x="13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3" name="Rectangle 81"/>
                <p:cNvSpPr>
                  <a:spLocks noChangeArrowheads="1"/>
                </p:cNvSpPr>
                <p:nvPr/>
              </p:nvSpPr>
              <p:spPr bwMode="auto">
                <a:xfrm>
                  <a:off x="13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4" name="Rectangle 82"/>
                <p:cNvSpPr>
                  <a:spLocks noChangeArrowheads="1"/>
                </p:cNvSpPr>
                <p:nvPr/>
              </p:nvSpPr>
              <p:spPr bwMode="auto">
                <a:xfrm>
                  <a:off x="13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5" name="Rectangle 83"/>
                <p:cNvSpPr>
                  <a:spLocks noChangeArrowheads="1"/>
                </p:cNvSpPr>
                <p:nvPr/>
              </p:nvSpPr>
              <p:spPr bwMode="auto">
                <a:xfrm>
                  <a:off x="138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6" name="Rectangle 84"/>
                <p:cNvSpPr>
                  <a:spLocks noChangeArrowheads="1"/>
                </p:cNvSpPr>
                <p:nvPr/>
              </p:nvSpPr>
              <p:spPr bwMode="auto">
                <a:xfrm>
                  <a:off x="14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7" name="Rectangle 85"/>
                <p:cNvSpPr>
                  <a:spLocks noChangeArrowheads="1"/>
                </p:cNvSpPr>
                <p:nvPr/>
              </p:nvSpPr>
              <p:spPr bwMode="auto">
                <a:xfrm>
                  <a:off x="14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8" name="Rectangle 86"/>
                <p:cNvSpPr>
                  <a:spLocks noChangeArrowheads="1"/>
                </p:cNvSpPr>
                <p:nvPr/>
              </p:nvSpPr>
              <p:spPr bwMode="auto">
                <a:xfrm>
                  <a:off x="143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9" name="Rectangle 87"/>
                <p:cNvSpPr>
                  <a:spLocks noChangeArrowheads="1"/>
                </p:cNvSpPr>
                <p:nvPr/>
              </p:nvSpPr>
              <p:spPr bwMode="auto">
                <a:xfrm>
                  <a:off x="144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0" name="Rectangle 88"/>
                <p:cNvSpPr>
                  <a:spLocks noChangeArrowheads="1"/>
                </p:cNvSpPr>
                <p:nvPr/>
              </p:nvSpPr>
              <p:spPr bwMode="auto">
                <a:xfrm>
                  <a:off x="146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1" name="Rectangle 89"/>
                <p:cNvSpPr>
                  <a:spLocks noChangeArrowheads="1"/>
                </p:cNvSpPr>
                <p:nvPr/>
              </p:nvSpPr>
              <p:spPr bwMode="auto">
                <a:xfrm>
                  <a:off x="147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2" name="Rectangle 90"/>
                <p:cNvSpPr>
                  <a:spLocks noChangeArrowheads="1"/>
                </p:cNvSpPr>
                <p:nvPr/>
              </p:nvSpPr>
              <p:spPr bwMode="auto">
                <a:xfrm>
                  <a:off x="149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3" name="Rectangle 91"/>
                <p:cNvSpPr>
                  <a:spLocks noChangeArrowheads="1"/>
                </p:cNvSpPr>
                <p:nvPr/>
              </p:nvSpPr>
              <p:spPr bwMode="auto">
                <a:xfrm>
                  <a:off x="15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4" name="Rectangle 92"/>
                <p:cNvSpPr>
                  <a:spLocks noChangeArrowheads="1"/>
                </p:cNvSpPr>
                <p:nvPr/>
              </p:nvSpPr>
              <p:spPr bwMode="auto">
                <a:xfrm>
                  <a:off x="152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5" name="Rectangle 93"/>
                <p:cNvSpPr>
                  <a:spLocks noChangeArrowheads="1"/>
                </p:cNvSpPr>
                <p:nvPr/>
              </p:nvSpPr>
              <p:spPr bwMode="auto">
                <a:xfrm>
                  <a:off x="15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6" name="Rectangle 94"/>
                <p:cNvSpPr>
                  <a:spLocks noChangeArrowheads="1"/>
                </p:cNvSpPr>
                <p:nvPr/>
              </p:nvSpPr>
              <p:spPr bwMode="auto">
                <a:xfrm>
                  <a:off x="155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7" name="Rectangle 95"/>
                <p:cNvSpPr>
                  <a:spLocks noChangeArrowheads="1"/>
                </p:cNvSpPr>
                <p:nvPr/>
              </p:nvSpPr>
              <p:spPr bwMode="auto">
                <a:xfrm>
                  <a:off x="15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8" name="Rectangle 96"/>
                <p:cNvSpPr>
                  <a:spLocks noChangeArrowheads="1"/>
                </p:cNvSpPr>
                <p:nvPr/>
              </p:nvSpPr>
              <p:spPr bwMode="auto">
                <a:xfrm>
                  <a:off x="158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9" name="Rectangle 97"/>
                <p:cNvSpPr>
                  <a:spLocks noChangeArrowheads="1"/>
                </p:cNvSpPr>
                <p:nvPr/>
              </p:nvSpPr>
              <p:spPr bwMode="auto">
                <a:xfrm>
                  <a:off x="16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0" name="Rectangle 98"/>
                <p:cNvSpPr>
                  <a:spLocks noChangeArrowheads="1"/>
                </p:cNvSpPr>
                <p:nvPr/>
              </p:nvSpPr>
              <p:spPr bwMode="auto">
                <a:xfrm>
                  <a:off x="162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1" name="Rectangle 99"/>
                <p:cNvSpPr>
                  <a:spLocks noChangeArrowheads="1"/>
                </p:cNvSpPr>
                <p:nvPr/>
              </p:nvSpPr>
              <p:spPr bwMode="auto">
                <a:xfrm>
                  <a:off x="16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2" name="Rectangle 100"/>
                <p:cNvSpPr>
                  <a:spLocks noChangeArrowheads="1"/>
                </p:cNvSpPr>
                <p:nvPr/>
              </p:nvSpPr>
              <p:spPr bwMode="auto">
                <a:xfrm>
                  <a:off x="165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3" name="Rectangle 101"/>
                <p:cNvSpPr>
                  <a:spLocks noChangeArrowheads="1"/>
                </p:cNvSpPr>
                <p:nvPr/>
              </p:nvSpPr>
              <p:spPr bwMode="auto">
                <a:xfrm>
                  <a:off x="166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4" name="Rectangle 102"/>
                <p:cNvSpPr>
                  <a:spLocks noChangeArrowheads="1"/>
                </p:cNvSpPr>
                <p:nvPr/>
              </p:nvSpPr>
              <p:spPr bwMode="auto">
                <a:xfrm>
                  <a:off x="16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5" name="Rectangle 103"/>
                <p:cNvSpPr>
                  <a:spLocks noChangeArrowheads="1"/>
                </p:cNvSpPr>
                <p:nvPr/>
              </p:nvSpPr>
              <p:spPr bwMode="auto">
                <a:xfrm>
                  <a:off x="16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6" name="Rectangle 104"/>
                <p:cNvSpPr>
                  <a:spLocks noChangeArrowheads="1"/>
                </p:cNvSpPr>
                <p:nvPr/>
              </p:nvSpPr>
              <p:spPr bwMode="auto">
                <a:xfrm>
                  <a:off x="171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7" name="Rectangle 105"/>
                <p:cNvSpPr>
                  <a:spLocks noChangeArrowheads="1"/>
                </p:cNvSpPr>
                <p:nvPr/>
              </p:nvSpPr>
              <p:spPr bwMode="auto">
                <a:xfrm>
                  <a:off x="173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8" name="Rectangle 106"/>
                <p:cNvSpPr>
                  <a:spLocks noChangeArrowheads="1"/>
                </p:cNvSpPr>
                <p:nvPr/>
              </p:nvSpPr>
              <p:spPr bwMode="auto">
                <a:xfrm>
                  <a:off x="174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9" name="Rectangle 107"/>
                <p:cNvSpPr>
                  <a:spLocks noChangeArrowheads="1"/>
                </p:cNvSpPr>
                <p:nvPr/>
              </p:nvSpPr>
              <p:spPr bwMode="auto">
                <a:xfrm>
                  <a:off x="17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0" name="Rectangle 108"/>
                <p:cNvSpPr>
                  <a:spLocks noChangeArrowheads="1"/>
                </p:cNvSpPr>
                <p:nvPr/>
              </p:nvSpPr>
              <p:spPr bwMode="auto">
                <a:xfrm>
                  <a:off x="17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1" name="Rectangle 109"/>
                <p:cNvSpPr>
                  <a:spLocks noChangeArrowheads="1"/>
                </p:cNvSpPr>
                <p:nvPr/>
              </p:nvSpPr>
              <p:spPr bwMode="auto">
                <a:xfrm>
                  <a:off x="179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2" name="Rectangle 110"/>
                <p:cNvSpPr>
                  <a:spLocks noChangeArrowheads="1"/>
                </p:cNvSpPr>
                <p:nvPr/>
              </p:nvSpPr>
              <p:spPr bwMode="auto">
                <a:xfrm>
                  <a:off x="18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3" name="Rectangle 111"/>
                <p:cNvSpPr>
                  <a:spLocks noChangeArrowheads="1"/>
                </p:cNvSpPr>
                <p:nvPr/>
              </p:nvSpPr>
              <p:spPr bwMode="auto">
                <a:xfrm>
                  <a:off x="18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4" name="Rectangle 112"/>
                <p:cNvSpPr>
                  <a:spLocks noChangeArrowheads="1"/>
                </p:cNvSpPr>
                <p:nvPr/>
              </p:nvSpPr>
              <p:spPr bwMode="auto">
                <a:xfrm>
                  <a:off x="18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5" name="Rectangle 113"/>
                <p:cNvSpPr>
                  <a:spLocks noChangeArrowheads="1"/>
                </p:cNvSpPr>
                <p:nvPr/>
              </p:nvSpPr>
              <p:spPr bwMode="auto">
                <a:xfrm>
                  <a:off x="185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6" name="Rectangle 114"/>
                <p:cNvSpPr>
                  <a:spLocks noChangeArrowheads="1"/>
                </p:cNvSpPr>
                <p:nvPr/>
              </p:nvSpPr>
              <p:spPr bwMode="auto">
                <a:xfrm>
                  <a:off x="18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7" name="Rectangle 115"/>
                <p:cNvSpPr>
                  <a:spLocks noChangeArrowheads="1"/>
                </p:cNvSpPr>
                <p:nvPr/>
              </p:nvSpPr>
              <p:spPr bwMode="auto">
                <a:xfrm>
                  <a:off x="188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8" name="Rectangle 116"/>
                <p:cNvSpPr>
                  <a:spLocks noChangeArrowheads="1"/>
                </p:cNvSpPr>
                <p:nvPr/>
              </p:nvSpPr>
              <p:spPr bwMode="auto">
                <a:xfrm>
                  <a:off x="190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9" name="Rectangle 117"/>
                <p:cNvSpPr>
                  <a:spLocks noChangeArrowheads="1"/>
                </p:cNvSpPr>
                <p:nvPr/>
              </p:nvSpPr>
              <p:spPr bwMode="auto">
                <a:xfrm>
                  <a:off x="19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0" name="Rectangle 118"/>
                <p:cNvSpPr>
                  <a:spLocks noChangeArrowheads="1"/>
                </p:cNvSpPr>
                <p:nvPr/>
              </p:nvSpPr>
              <p:spPr bwMode="auto">
                <a:xfrm>
                  <a:off x="19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1" name="Rectangle 119"/>
                <p:cNvSpPr>
                  <a:spLocks noChangeArrowheads="1"/>
                </p:cNvSpPr>
                <p:nvPr/>
              </p:nvSpPr>
              <p:spPr bwMode="auto">
                <a:xfrm>
                  <a:off x="19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2" name="Rectangle 120"/>
                <p:cNvSpPr>
                  <a:spLocks noChangeArrowheads="1"/>
                </p:cNvSpPr>
                <p:nvPr/>
              </p:nvSpPr>
              <p:spPr bwMode="auto">
                <a:xfrm>
                  <a:off x="196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3" name="Rectangle 121"/>
                <p:cNvSpPr>
                  <a:spLocks noChangeArrowheads="1"/>
                </p:cNvSpPr>
                <p:nvPr/>
              </p:nvSpPr>
              <p:spPr bwMode="auto">
                <a:xfrm>
                  <a:off x="19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4" name="Rectangle 122"/>
                <p:cNvSpPr>
                  <a:spLocks noChangeArrowheads="1"/>
                </p:cNvSpPr>
                <p:nvPr/>
              </p:nvSpPr>
              <p:spPr bwMode="auto">
                <a:xfrm>
                  <a:off x="19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5" name="Rectangle 123"/>
                <p:cNvSpPr>
                  <a:spLocks noChangeArrowheads="1"/>
                </p:cNvSpPr>
                <p:nvPr/>
              </p:nvSpPr>
              <p:spPr bwMode="auto">
                <a:xfrm>
                  <a:off x="20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6" name="Rectangle 124"/>
                <p:cNvSpPr>
                  <a:spLocks noChangeArrowheads="1"/>
                </p:cNvSpPr>
                <p:nvPr/>
              </p:nvSpPr>
              <p:spPr bwMode="auto">
                <a:xfrm>
                  <a:off x="203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7" name="Rectangle 125"/>
                <p:cNvSpPr>
                  <a:spLocks noChangeArrowheads="1"/>
                </p:cNvSpPr>
                <p:nvPr/>
              </p:nvSpPr>
              <p:spPr bwMode="auto">
                <a:xfrm>
                  <a:off x="204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8" name="Rectangle 126"/>
                <p:cNvSpPr>
                  <a:spLocks noChangeArrowheads="1"/>
                </p:cNvSpPr>
                <p:nvPr/>
              </p:nvSpPr>
              <p:spPr bwMode="auto">
                <a:xfrm>
                  <a:off x="20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9" name="Rectangle 127"/>
                <p:cNvSpPr>
                  <a:spLocks noChangeArrowheads="1"/>
                </p:cNvSpPr>
                <p:nvPr/>
              </p:nvSpPr>
              <p:spPr bwMode="auto">
                <a:xfrm>
                  <a:off x="20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0" name="Rectangle 128"/>
                <p:cNvSpPr>
                  <a:spLocks noChangeArrowheads="1"/>
                </p:cNvSpPr>
                <p:nvPr/>
              </p:nvSpPr>
              <p:spPr bwMode="auto">
                <a:xfrm>
                  <a:off x="209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1" name="Rectangle 129"/>
                <p:cNvSpPr>
                  <a:spLocks noChangeArrowheads="1"/>
                </p:cNvSpPr>
                <p:nvPr/>
              </p:nvSpPr>
              <p:spPr bwMode="auto">
                <a:xfrm>
                  <a:off x="21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2" name="Rectangle 130"/>
                <p:cNvSpPr>
                  <a:spLocks noChangeArrowheads="1"/>
                </p:cNvSpPr>
                <p:nvPr/>
              </p:nvSpPr>
              <p:spPr bwMode="auto">
                <a:xfrm>
                  <a:off x="21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3" name="Rectangle 131"/>
                <p:cNvSpPr>
                  <a:spLocks noChangeArrowheads="1"/>
                </p:cNvSpPr>
                <p:nvPr/>
              </p:nvSpPr>
              <p:spPr bwMode="auto">
                <a:xfrm>
                  <a:off x="214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4" name="Rectangle 132"/>
                <p:cNvSpPr>
                  <a:spLocks noChangeArrowheads="1"/>
                </p:cNvSpPr>
                <p:nvPr/>
              </p:nvSpPr>
              <p:spPr bwMode="auto">
                <a:xfrm>
                  <a:off x="21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5" name="Rectangle 133"/>
                <p:cNvSpPr>
                  <a:spLocks noChangeArrowheads="1"/>
                </p:cNvSpPr>
                <p:nvPr/>
              </p:nvSpPr>
              <p:spPr bwMode="auto">
                <a:xfrm>
                  <a:off x="21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6" name="Rectangle 134"/>
                <p:cNvSpPr>
                  <a:spLocks noChangeArrowheads="1"/>
                </p:cNvSpPr>
                <p:nvPr/>
              </p:nvSpPr>
              <p:spPr bwMode="auto">
                <a:xfrm>
                  <a:off x="218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7" name="Rectangle 135"/>
                <p:cNvSpPr>
                  <a:spLocks noChangeArrowheads="1"/>
                </p:cNvSpPr>
                <p:nvPr/>
              </p:nvSpPr>
              <p:spPr bwMode="auto">
                <a:xfrm>
                  <a:off x="220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8" name="Rectangle 136"/>
                <p:cNvSpPr>
                  <a:spLocks noChangeArrowheads="1"/>
                </p:cNvSpPr>
                <p:nvPr/>
              </p:nvSpPr>
              <p:spPr bwMode="auto">
                <a:xfrm>
                  <a:off x="22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9" name="Rectangle 137"/>
                <p:cNvSpPr>
                  <a:spLocks noChangeArrowheads="1"/>
                </p:cNvSpPr>
                <p:nvPr/>
              </p:nvSpPr>
              <p:spPr bwMode="auto">
                <a:xfrm>
                  <a:off x="22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0" name="Rectangle 138"/>
                <p:cNvSpPr>
                  <a:spLocks noChangeArrowheads="1"/>
                </p:cNvSpPr>
                <p:nvPr/>
              </p:nvSpPr>
              <p:spPr bwMode="auto">
                <a:xfrm>
                  <a:off x="22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1" name="Rectangle 139"/>
                <p:cNvSpPr>
                  <a:spLocks noChangeArrowheads="1"/>
                </p:cNvSpPr>
                <p:nvPr/>
              </p:nvSpPr>
              <p:spPr bwMode="auto">
                <a:xfrm>
                  <a:off x="226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2" name="Rectangle 140"/>
                <p:cNvSpPr>
                  <a:spLocks noChangeArrowheads="1"/>
                </p:cNvSpPr>
                <p:nvPr/>
              </p:nvSpPr>
              <p:spPr bwMode="auto">
                <a:xfrm>
                  <a:off x="22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3" name="Rectangle 141"/>
                <p:cNvSpPr>
                  <a:spLocks noChangeArrowheads="1"/>
                </p:cNvSpPr>
                <p:nvPr/>
              </p:nvSpPr>
              <p:spPr bwMode="auto">
                <a:xfrm>
                  <a:off x="22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4" name="Rectangle 142"/>
                <p:cNvSpPr>
                  <a:spLocks noChangeArrowheads="1"/>
                </p:cNvSpPr>
                <p:nvPr/>
              </p:nvSpPr>
              <p:spPr bwMode="auto">
                <a:xfrm>
                  <a:off x="23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5" name="Rectangle 143"/>
                <p:cNvSpPr>
                  <a:spLocks noChangeArrowheads="1"/>
                </p:cNvSpPr>
                <p:nvPr/>
              </p:nvSpPr>
              <p:spPr bwMode="auto">
                <a:xfrm>
                  <a:off x="232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6" name="Rectangle 144"/>
                <p:cNvSpPr>
                  <a:spLocks noChangeArrowheads="1"/>
                </p:cNvSpPr>
                <p:nvPr/>
              </p:nvSpPr>
              <p:spPr bwMode="auto">
                <a:xfrm>
                  <a:off x="234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7" name="Rectangle 145"/>
                <p:cNvSpPr>
                  <a:spLocks noChangeArrowheads="1"/>
                </p:cNvSpPr>
                <p:nvPr/>
              </p:nvSpPr>
              <p:spPr bwMode="auto">
                <a:xfrm>
                  <a:off x="23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8" name="Rectangle 146"/>
                <p:cNvSpPr>
                  <a:spLocks noChangeArrowheads="1"/>
                </p:cNvSpPr>
                <p:nvPr/>
              </p:nvSpPr>
              <p:spPr bwMode="auto">
                <a:xfrm>
                  <a:off x="237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9" name="Rectangle 147"/>
                <p:cNvSpPr>
                  <a:spLocks noChangeArrowheads="1"/>
                </p:cNvSpPr>
                <p:nvPr/>
              </p:nvSpPr>
              <p:spPr bwMode="auto">
                <a:xfrm>
                  <a:off x="23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0" name="Rectangle 148"/>
                <p:cNvSpPr>
                  <a:spLocks noChangeArrowheads="1"/>
                </p:cNvSpPr>
                <p:nvPr/>
              </p:nvSpPr>
              <p:spPr bwMode="auto">
                <a:xfrm>
                  <a:off x="240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1" name="Rectangle 149"/>
                <p:cNvSpPr>
                  <a:spLocks noChangeArrowheads="1"/>
                </p:cNvSpPr>
                <p:nvPr/>
              </p:nvSpPr>
              <p:spPr bwMode="auto">
                <a:xfrm>
                  <a:off x="242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2" name="Rectangle 150"/>
                <p:cNvSpPr>
                  <a:spLocks noChangeArrowheads="1"/>
                </p:cNvSpPr>
                <p:nvPr/>
              </p:nvSpPr>
              <p:spPr bwMode="auto">
                <a:xfrm>
                  <a:off x="243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3" name="Rectangle 151"/>
                <p:cNvSpPr>
                  <a:spLocks noChangeArrowheads="1"/>
                </p:cNvSpPr>
                <p:nvPr/>
              </p:nvSpPr>
              <p:spPr bwMode="auto">
                <a:xfrm>
                  <a:off x="24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4" name="Rectangle 152"/>
                <p:cNvSpPr>
                  <a:spLocks noChangeArrowheads="1"/>
                </p:cNvSpPr>
                <p:nvPr/>
              </p:nvSpPr>
              <p:spPr bwMode="auto">
                <a:xfrm>
                  <a:off x="24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5" name="Rectangle 153"/>
                <p:cNvSpPr>
                  <a:spLocks noChangeArrowheads="1"/>
                </p:cNvSpPr>
                <p:nvPr/>
              </p:nvSpPr>
              <p:spPr bwMode="auto">
                <a:xfrm>
                  <a:off x="248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6" name="Rectangle 154"/>
                <p:cNvSpPr>
                  <a:spLocks noChangeArrowheads="1"/>
                </p:cNvSpPr>
                <p:nvPr/>
              </p:nvSpPr>
              <p:spPr bwMode="auto">
                <a:xfrm>
                  <a:off x="250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7" name="Rectangle 155"/>
                <p:cNvSpPr>
                  <a:spLocks noChangeArrowheads="1"/>
                </p:cNvSpPr>
                <p:nvPr/>
              </p:nvSpPr>
              <p:spPr bwMode="auto">
                <a:xfrm>
                  <a:off x="25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8" name="Rectangle 156"/>
                <p:cNvSpPr>
                  <a:spLocks noChangeArrowheads="1"/>
                </p:cNvSpPr>
                <p:nvPr/>
              </p:nvSpPr>
              <p:spPr bwMode="auto">
                <a:xfrm>
                  <a:off x="25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9" name="Rectangle 157"/>
                <p:cNvSpPr>
                  <a:spLocks noChangeArrowheads="1"/>
                </p:cNvSpPr>
                <p:nvPr/>
              </p:nvSpPr>
              <p:spPr bwMode="auto">
                <a:xfrm>
                  <a:off x="25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0" name="Rectangle 158"/>
                <p:cNvSpPr>
                  <a:spLocks noChangeArrowheads="1"/>
                </p:cNvSpPr>
                <p:nvPr/>
              </p:nvSpPr>
              <p:spPr bwMode="auto">
                <a:xfrm>
                  <a:off x="256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1" name="Rectangle 159"/>
                <p:cNvSpPr>
                  <a:spLocks noChangeArrowheads="1"/>
                </p:cNvSpPr>
                <p:nvPr/>
              </p:nvSpPr>
              <p:spPr bwMode="auto">
                <a:xfrm>
                  <a:off x="25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2" name="Rectangle 160"/>
                <p:cNvSpPr>
                  <a:spLocks noChangeArrowheads="1"/>
                </p:cNvSpPr>
                <p:nvPr/>
              </p:nvSpPr>
              <p:spPr bwMode="auto">
                <a:xfrm>
                  <a:off x="25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3" name="Rectangle 161"/>
                <p:cNvSpPr>
                  <a:spLocks noChangeArrowheads="1"/>
                </p:cNvSpPr>
                <p:nvPr/>
              </p:nvSpPr>
              <p:spPr bwMode="auto">
                <a:xfrm>
                  <a:off x="261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4" name="Rectangle 162"/>
                <p:cNvSpPr>
                  <a:spLocks noChangeArrowheads="1"/>
                </p:cNvSpPr>
                <p:nvPr/>
              </p:nvSpPr>
              <p:spPr bwMode="auto">
                <a:xfrm>
                  <a:off x="26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5" name="Rectangle 163"/>
                <p:cNvSpPr>
                  <a:spLocks noChangeArrowheads="1"/>
                </p:cNvSpPr>
                <p:nvPr/>
              </p:nvSpPr>
              <p:spPr bwMode="auto">
                <a:xfrm>
                  <a:off x="264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6" name="Rectangle 164"/>
                <p:cNvSpPr>
                  <a:spLocks noChangeArrowheads="1"/>
                </p:cNvSpPr>
                <p:nvPr/>
              </p:nvSpPr>
              <p:spPr bwMode="auto">
                <a:xfrm>
                  <a:off x="26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7" name="Rectangle 165"/>
                <p:cNvSpPr>
                  <a:spLocks noChangeArrowheads="1"/>
                </p:cNvSpPr>
                <p:nvPr/>
              </p:nvSpPr>
              <p:spPr bwMode="auto">
                <a:xfrm>
                  <a:off x="267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8" name="Rectangle 166"/>
                <p:cNvSpPr>
                  <a:spLocks noChangeArrowheads="1"/>
                </p:cNvSpPr>
                <p:nvPr/>
              </p:nvSpPr>
              <p:spPr bwMode="auto">
                <a:xfrm>
                  <a:off x="26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9" name="Rectangle 167"/>
                <p:cNvSpPr>
                  <a:spLocks noChangeArrowheads="1"/>
                </p:cNvSpPr>
                <p:nvPr/>
              </p:nvSpPr>
              <p:spPr bwMode="auto">
                <a:xfrm>
                  <a:off x="27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0" name="Rectangle 168"/>
                <p:cNvSpPr>
                  <a:spLocks noChangeArrowheads="1"/>
                </p:cNvSpPr>
                <p:nvPr/>
              </p:nvSpPr>
              <p:spPr bwMode="auto">
                <a:xfrm>
                  <a:off x="27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1" name="Rectangle 169"/>
                <p:cNvSpPr>
                  <a:spLocks noChangeArrowheads="1"/>
                </p:cNvSpPr>
                <p:nvPr/>
              </p:nvSpPr>
              <p:spPr bwMode="auto">
                <a:xfrm>
                  <a:off x="273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2" name="Rectangle 170"/>
                <p:cNvSpPr>
                  <a:spLocks noChangeArrowheads="1"/>
                </p:cNvSpPr>
                <p:nvPr/>
              </p:nvSpPr>
              <p:spPr bwMode="auto">
                <a:xfrm>
                  <a:off x="27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3" name="Rectangle 171"/>
                <p:cNvSpPr>
                  <a:spLocks noChangeArrowheads="1"/>
                </p:cNvSpPr>
                <p:nvPr/>
              </p:nvSpPr>
              <p:spPr bwMode="auto">
                <a:xfrm>
                  <a:off x="27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4" name="Rectangle 172"/>
                <p:cNvSpPr>
                  <a:spLocks noChangeArrowheads="1"/>
                </p:cNvSpPr>
                <p:nvPr/>
              </p:nvSpPr>
              <p:spPr bwMode="auto">
                <a:xfrm>
                  <a:off x="278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5" name="Rectangle 173"/>
                <p:cNvSpPr>
                  <a:spLocks noChangeArrowheads="1"/>
                </p:cNvSpPr>
                <p:nvPr/>
              </p:nvSpPr>
              <p:spPr bwMode="auto">
                <a:xfrm>
                  <a:off x="280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6" name="Rectangle 174"/>
                <p:cNvSpPr>
                  <a:spLocks noChangeArrowheads="1"/>
                </p:cNvSpPr>
                <p:nvPr/>
              </p:nvSpPr>
              <p:spPr bwMode="auto">
                <a:xfrm>
                  <a:off x="28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7" name="Rectangle 175"/>
                <p:cNvSpPr>
                  <a:spLocks noChangeArrowheads="1"/>
                </p:cNvSpPr>
                <p:nvPr/>
              </p:nvSpPr>
              <p:spPr bwMode="auto">
                <a:xfrm>
                  <a:off x="28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8" name="Rectangle 176"/>
                <p:cNvSpPr>
                  <a:spLocks noChangeArrowheads="1"/>
                </p:cNvSpPr>
                <p:nvPr/>
              </p:nvSpPr>
              <p:spPr bwMode="auto">
                <a:xfrm>
                  <a:off x="284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9" name="Rectangle 177"/>
                <p:cNvSpPr>
                  <a:spLocks noChangeArrowheads="1"/>
                </p:cNvSpPr>
                <p:nvPr/>
              </p:nvSpPr>
              <p:spPr bwMode="auto">
                <a:xfrm>
                  <a:off x="28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0" name="Rectangle 178"/>
                <p:cNvSpPr>
                  <a:spLocks noChangeArrowheads="1"/>
                </p:cNvSpPr>
                <p:nvPr/>
              </p:nvSpPr>
              <p:spPr bwMode="auto">
                <a:xfrm>
                  <a:off x="28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1" name="Rectangle 179"/>
                <p:cNvSpPr>
                  <a:spLocks noChangeArrowheads="1"/>
                </p:cNvSpPr>
                <p:nvPr/>
              </p:nvSpPr>
              <p:spPr bwMode="auto">
                <a:xfrm>
                  <a:off x="28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2" name="Rectangle 180"/>
                <p:cNvSpPr>
                  <a:spLocks noChangeArrowheads="1"/>
                </p:cNvSpPr>
                <p:nvPr/>
              </p:nvSpPr>
              <p:spPr bwMode="auto">
                <a:xfrm>
                  <a:off x="291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3" name="Rectangle 181"/>
                <p:cNvSpPr>
                  <a:spLocks noChangeArrowheads="1"/>
                </p:cNvSpPr>
                <p:nvPr/>
              </p:nvSpPr>
              <p:spPr bwMode="auto">
                <a:xfrm>
                  <a:off x="29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4" name="Rectangle 182"/>
                <p:cNvSpPr>
                  <a:spLocks noChangeArrowheads="1"/>
                </p:cNvSpPr>
                <p:nvPr/>
              </p:nvSpPr>
              <p:spPr bwMode="auto">
                <a:xfrm>
                  <a:off x="294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5" name="Rectangle 183"/>
                <p:cNvSpPr>
                  <a:spLocks noChangeArrowheads="1"/>
                </p:cNvSpPr>
                <p:nvPr/>
              </p:nvSpPr>
              <p:spPr bwMode="auto">
                <a:xfrm>
                  <a:off x="29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6" name="Rectangle 184"/>
                <p:cNvSpPr>
                  <a:spLocks noChangeArrowheads="1"/>
                </p:cNvSpPr>
                <p:nvPr/>
              </p:nvSpPr>
              <p:spPr bwMode="auto">
                <a:xfrm>
                  <a:off x="297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7" name="Rectangle 185"/>
                <p:cNvSpPr>
                  <a:spLocks noChangeArrowheads="1"/>
                </p:cNvSpPr>
                <p:nvPr/>
              </p:nvSpPr>
              <p:spPr bwMode="auto">
                <a:xfrm>
                  <a:off x="298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8" name="Rectangle 186"/>
                <p:cNvSpPr>
                  <a:spLocks noChangeArrowheads="1"/>
                </p:cNvSpPr>
                <p:nvPr/>
              </p:nvSpPr>
              <p:spPr bwMode="auto">
                <a:xfrm>
                  <a:off x="30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9" name="Rectangle 187"/>
                <p:cNvSpPr>
                  <a:spLocks noChangeArrowheads="1"/>
                </p:cNvSpPr>
                <p:nvPr/>
              </p:nvSpPr>
              <p:spPr bwMode="auto">
                <a:xfrm>
                  <a:off x="30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0" name="Rectangle 188"/>
                <p:cNvSpPr>
                  <a:spLocks noChangeArrowheads="1"/>
                </p:cNvSpPr>
                <p:nvPr/>
              </p:nvSpPr>
              <p:spPr bwMode="auto">
                <a:xfrm>
                  <a:off x="303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1" name="Rectangle 189"/>
                <p:cNvSpPr>
                  <a:spLocks noChangeArrowheads="1"/>
                </p:cNvSpPr>
                <p:nvPr/>
              </p:nvSpPr>
              <p:spPr bwMode="auto">
                <a:xfrm>
                  <a:off x="30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2" name="Rectangle 190"/>
                <p:cNvSpPr>
                  <a:spLocks noChangeArrowheads="1"/>
                </p:cNvSpPr>
                <p:nvPr/>
              </p:nvSpPr>
              <p:spPr bwMode="auto">
                <a:xfrm>
                  <a:off x="30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3" name="Rectangle 191"/>
                <p:cNvSpPr>
                  <a:spLocks noChangeArrowheads="1"/>
                </p:cNvSpPr>
                <p:nvPr/>
              </p:nvSpPr>
              <p:spPr bwMode="auto">
                <a:xfrm>
                  <a:off x="308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4" name="Rectangle 192"/>
                <p:cNvSpPr>
                  <a:spLocks noChangeArrowheads="1"/>
                </p:cNvSpPr>
                <p:nvPr/>
              </p:nvSpPr>
              <p:spPr bwMode="auto">
                <a:xfrm>
                  <a:off x="309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5" name="Rectangle 193"/>
                <p:cNvSpPr>
                  <a:spLocks noChangeArrowheads="1"/>
                </p:cNvSpPr>
                <p:nvPr/>
              </p:nvSpPr>
              <p:spPr bwMode="auto">
                <a:xfrm>
                  <a:off x="31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6" name="Rectangle 194"/>
                <p:cNvSpPr>
                  <a:spLocks noChangeArrowheads="1"/>
                </p:cNvSpPr>
                <p:nvPr/>
              </p:nvSpPr>
              <p:spPr bwMode="auto">
                <a:xfrm>
                  <a:off x="31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7" name="Rectangle 195"/>
                <p:cNvSpPr>
                  <a:spLocks noChangeArrowheads="1"/>
                </p:cNvSpPr>
                <p:nvPr/>
              </p:nvSpPr>
              <p:spPr bwMode="auto">
                <a:xfrm>
                  <a:off x="314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8" name="Rectangle 196"/>
                <p:cNvSpPr>
                  <a:spLocks noChangeArrowheads="1"/>
                </p:cNvSpPr>
                <p:nvPr/>
              </p:nvSpPr>
              <p:spPr bwMode="auto">
                <a:xfrm>
                  <a:off x="31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9" name="Rectangle 197"/>
                <p:cNvSpPr>
                  <a:spLocks noChangeArrowheads="1"/>
                </p:cNvSpPr>
                <p:nvPr/>
              </p:nvSpPr>
              <p:spPr bwMode="auto">
                <a:xfrm>
                  <a:off x="31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0" name="Rectangle 198"/>
                <p:cNvSpPr>
                  <a:spLocks noChangeArrowheads="1"/>
                </p:cNvSpPr>
                <p:nvPr/>
              </p:nvSpPr>
              <p:spPr bwMode="auto">
                <a:xfrm>
                  <a:off x="31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1" name="Rectangle 199"/>
                <p:cNvSpPr>
                  <a:spLocks noChangeArrowheads="1"/>
                </p:cNvSpPr>
                <p:nvPr/>
              </p:nvSpPr>
              <p:spPr bwMode="auto">
                <a:xfrm>
                  <a:off x="320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2" name="Rectangle 200"/>
                <p:cNvSpPr>
                  <a:spLocks noChangeArrowheads="1"/>
                </p:cNvSpPr>
                <p:nvPr/>
              </p:nvSpPr>
              <p:spPr bwMode="auto">
                <a:xfrm>
                  <a:off x="32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3" name="Rectangle 201"/>
                <p:cNvSpPr>
                  <a:spLocks noChangeArrowheads="1"/>
                </p:cNvSpPr>
                <p:nvPr/>
              </p:nvSpPr>
              <p:spPr bwMode="auto">
                <a:xfrm>
                  <a:off x="324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4" name="Rectangle 202"/>
                <p:cNvSpPr>
                  <a:spLocks noChangeArrowheads="1"/>
                </p:cNvSpPr>
                <p:nvPr/>
              </p:nvSpPr>
              <p:spPr bwMode="auto">
                <a:xfrm>
                  <a:off x="32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5" name="Rectangle 203"/>
                <p:cNvSpPr>
                  <a:spLocks noChangeArrowheads="1"/>
                </p:cNvSpPr>
                <p:nvPr/>
              </p:nvSpPr>
              <p:spPr bwMode="auto">
                <a:xfrm>
                  <a:off x="327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6" name="Rectangle 204"/>
                <p:cNvSpPr>
                  <a:spLocks noChangeArrowheads="1"/>
                </p:cNvSpPr>
                <p:nvPr/>
              </p:nvSpPr>
              <p:spPr bwMode="auto">
                <a:xfrm>
                  <a:off x="328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7" name="Rectangle 205"/>
                <p:cNvSpPr>
                  <a:spLocks noChangeArrowheads="1"/>
                </p:cNvSpPr>
                <p:nvPr/>
              </p:nvSpPr>
              <p:spPr bwMode="auto">
                <a:xfrm>
                  <a:off x="33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8" name="Rectangle 206"/>
                <p:cNvSpPr>
                  <a:spLocks noChangeArrowheads="1"/>
                </p:cNvSpPr>
                <p:nvPr/>
              </p:nvSpPr>
              <p:spPr bwMode="auto">
                <a:xfrm>
                  <a:off x="331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639" name="Rectangle 207"/>
              <p:cNvSpPr>
                <a:spLocks noChangeArrowheads="1"/>
              </p:cNvSpPr>
              <p:nvPr/>
            </p:nvSpPr>
            <p:spPr bwMode="auto">
              <a:xfrm>
                <a:off x="33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0" name="Rectangle 208"/>
              <p:cNvSpPr>
                <a:spLocks noChangeArrowheads="1"/>
              </p:cNvSpPr>
              <p:nvPr/>
            </p:nvSpPr>
            <p:spPr bwMode="auto">
              <a:xfrm>
                <a:off x="33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1" name="Rectangle 209"/>
              <p:cNvSpPr>
                <a:spLocks noChangeArrowheads="1"/>
              </p:cNvSpPr>
              <p:nvPr/>
            </p:nvSpPr>
            <p:spPr bwMode="auto">
              <a:xfrm>
                <a:off x="33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2" name="Rectangle 210"/>
              <p:cNvSpPr>
                <a:spLocks noChangeArrowheads="1"/>
              </p:cNvSpPr>
              <p:nvPr/>
            </p:nvSpPr>
            <p:spPr bwMode="auto">
              <a:xfrm>
                <a:off x="338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3" name="Rectangle 211"/>
              <p:cNvSpPr>
                <a:spLocks noChangeArrowheads="1"/>
              </p:cNvSpPr>
              <p:nvPr/>
            </p:nvSpPr>
            <p:spPr bwMode="auto">
              <a:xfrm>
                <a:off x="33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4" name="Rectangle 212"/>
              <p:cNvSpPr>
                <a:spLocks noChangeArrowheads="1"/>
              </p:cNvSpPr>
              <p:nvPr/>
            </p:nvSpPr>
            <p:spPr bwMode="auto">
              <a:xfrm>
                <a:off x="34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5" name="Rectangle 213"/>
              <p:cNvSpPr>
                <a:spLocks noChangeArrowheads="1"/>
              </p:cNvSpPr>
              <p:nvPr/>
            </p:nvSpPr>
            <p:spPr bwMode="auto">
              <a:xfrm>
                <a:off x="34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6" name="Rectangle 214"/>
              <p:cNvSpPr>
                <a:spLocks noChangeArrowheads="1"/>
              </p:cNvSpPr>
              <p:nvPr/>
            </p:nvSpPr>
            <p:spPr bwMode="auto">
              <a:xfrm>
                <a:off x="344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7" name="Rectangle 215"/>
              <p:cNvSpPr>
                <a:spLocks noChangeArrowheads="1"/>
              </p:cNvSpPr>
              <p:nvPr/>
            </p:nvSpPr>
            <p:spPr bwMode="auto">
              <a:xfrm>
                <a:off x="34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8" name="Rectangle 216"/>
              <p:cNvSpPr>
                <a:spLocks noChangeArrowheads="1"/>
              </p:cNvSpPr>
              <p:nvPr/>
            </p:nvSpPr>
            <p:spPr bwMode="auto">
              <a:xfrm>
                <a:off x="34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9" name="Rectangle 217"/>
              <p:cNvSpPr>
                <a:spLocks noChangeArrowheads="1"/>
              </p:cNvSpPr>
              <p:nvPr/>
            </p:nvSpPr>
            <p:spPr bwMode="auto">
              <a:xfrm>
                <a:off x="34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0" name="Rectangle 218"/>
              <p:cNvSpPr>
                <a:spLocks noChangeArrowheads="1"/>
              </p:cNvSpPr>
              <p:nvPr/>
            </p:nvSpPr>
            <p:spPr bwMode="auto">
              <a:xfrm>
                <a:off x="350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1" name="Rectangle 219"/>
              <p:cNvSpPr>
                <a:spLocks noChangeArrowheads="1"/>
              </p:cNvSpPr>
              <p:nvPr/>
            </p:nvSpPr>
            <p:spPr bwMode="auto">
              <a:xfrm>
                <a:off x="352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2" name="Rectangle 220"/>
              <p:cNvSpPr>
                <a:spLocks noChangeArrowheads="1"/>
              </p:cNvSpPr>
              <p:nvPr/>
            </p:nvSpPr>
            <p:spPr bwMode="auto">
              <a:xfrm>
                <a:off x="35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3" name="Rectangle 221"/>
              <p:cNvSpPr>
                <a:spLocks noChangeArrowheads="1"/>
              </p:cNvSpPr>
              <p:nvPr/>
            </p:nvSpPr>
            <p:spPr bwMode="auto">
              <a:xfrm>
                <a:off x="355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4" name="Rectangle 222"/>
              <p:cNvSpPr>
                <a:spLocks noChangeArrowheads="1"/>
              </p:cNvSpPr>
              <p:nvPr/>
            </p:nvSpPr>
            <p:spPr bwMode="auto">
              <a:xfrm>
                <a:off x="35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5" name="Rectangle 223"/>
              <p:cNvSpPr>
                <a:spLocks noChangeArrowheads="1"/>
              </p:cNvSpPr>
              <p:nvPr/>
            </p:nvSpPr>
            <p:spPr bwMode="auto">
              <a:xfrm>
                <a:off x="35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6" name="Rectangle 224"/>
              <p:cNvSpPr>
                <a:spLocks noChangeArrowheads="1"/>
              </p:cNvSpPr>
              <p:nvPr/>
            </p:nvSpPr>
            <p:spPr bwMode="auto">
              <a:xfrm>
                <a:off x="36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7" name="Rectangle 225"/>
              <p:cNvSpPr>
                <a:spLocks noChangeArrowheads="1"/>
              </p:cNvSpPr>
              <p:nvPr/>
            </p:nvSpPr>
            <p:spPr bwMode="auto">
              <a:xfrm>
                <a:off x="361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8" name="Rectangle 226"/>
              <p:cNvSpPr>
                <a:spLocks noChangeArrowheads="1"/>
              </p:cNvSpPr>
              <p:nvPr/>
            </p:nvSpPr>
            <p:spPr bwMode="auto">
              <a:xfrm>
                <a:off x="36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9" name="Rectangle 227"/>
              <p:cNvSpPr>
                <a:spLocks noChangeArrowheads="1"/>
              </p:cNvSpPr>
              <p:nvPr/>
            </p:nvSpPr>
            <p:spPr bwMode="auto">
              <a:xfrm>
                <a:off x="36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0" name="Rectangle 228"/>
              <p:cNvSpPr>
                <a:spLocks noChangeArrowheads="1"/>
              </p:cNvSpPr>
              <p:nvPr/>
            </p:nvSpPr>
            <p:spPr bwMode="auto">
              <a:xfrm>
                <a:off x="366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1" name="Rectangle 229"/>
              <p:cNvSpPr>
                <a:spLocks noChangeArrowheads="1"/>
              </p:cNvSpPr>
              <p:nvPr/>
            </p:nvSpPr>
            <p:spPr bwMode="auto">
              <a:xfrm>
                <a:off x="368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2" name="Rectangle 230"/>
              <p:cNvSpPr>
                <a:spLocks noChangeArrowheads="1"/>
              </p:cNvSpPr>
              <p:nvPr/>
            </p:nvSpPr>
            <p:spPr bwMode="auto">
              <a:xfrm>
                <a:off x="36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3" name="Rectangle 231"/>
              <p:cNvSpPr>
                <a:spLocks noChangeArrowheads="1"/>
              </p:cNvSpPr>
              <p:nvPr/>
            </p:nvSpPr>
            <p:spPr bwMode="auto">
              <a:xfrm>
                <a:off x="37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4" name="Rectangle 232"/>
              <p:cNvSpPr>
                <a:spLocks noChangeArrowheads="1"/>
              </p:cNvSpPr>
              <p:nvPr/>
            </p:nvSpPr>
            <p:spPr bwMode="auto">
              <a:xfrm>
                <a:off x="37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5" name="Rectangle 233"/>
              <p:cNvSpPr>
                <a:spLocks noChangeArrowheads="1"/>
              </p:cNvSpPr>
              <p:nvPr/>
            </p:nvSpPr>
            <p:spPr bwMode="auto">
              <a:xfrm>
                <a:off x="374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6" name="Rectangle 234"/>
              <p:cNvSpPr>
                <a:spLocks noChangeArrowheads="1"/>
              </p:cNvSpPr>
              <p:nvPr/>
            </p:nvSpPr>
            <p:spPr bwMode="auto">
              <a:xfrm>
                <a:off x="37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7" name="Rectangle 235"/>
              <p:cNvSpPr>
                <a:spLocks noChangeArrowheads="1"/>
              </p:cNvSpPr>
              <p:nvPr/>
            </p:nvSpPr>
            <p:spPr bwMode="auto">
              <a:xfrm>
                <a:off x="37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8" name="Rectangle 236"/>
              <p:cNvSpPr>
                <a:spLocks noChangeArrowheads="1"/>
              </p:cNvSpPr>
              <p:nvPr/>
            </p:nvSpPr>
            <p:spPr bwMode="auto">
              <a:xfrm>
                <a:off x="379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9" name="Rectangle 237"/>
              <p:cNvSpPr>
                <a:spLocks noChangeArrowheads="1"/>
              </p:cNvSpPr>
              <p:nvPr/>
            </p:nvSpPr>
            <p:spPr bwMode="auto">
              <a:xfrm>
                <a:off x="38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0" name="Rectangle 238"/>
              <p:cNvSpPr>
                <a:spLocks noChangeArrowheads="1"/>
              </p:cNvSpPr>
              <p:nvPr/>
            </p:nvSpPr>
            <p:spPr bwMode="auto">
              <a:xfrm>
                <a:off x="382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1" name="Rectangle 239"/>
              <p:cNvSpPr>
                <a:spLocks noChangeArrowheads="1"/>
              </p:cNvSpPr>
              <p:nvPr/>
            </p:nvSpPr>
            <p:spPr bwMode="auto">
              <a:xfrm>
                <a:off x="38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2" name="Rectangle 240"/>
              <p:cNvSpPr>
                <a:spLocks noChangeArrowheads="1"/>
              </p:cNvSpPr>
              <p:nvPr/>
            </p:nvSpPr>
            <p:spPr bwMode="auto">
              <a:xfrm>
                <a:off x="385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3" name="Rectangle 241"/>
              <p:cNvSpPr>
                <a:spLocks noChangeArrowheads="1"/>
              </p:cNvSpPr>
              <p:nvPr/>
            </p:nvSpPr>
            <p:spPr bwMode="auto">
              <a:xfrm>
                <a:off x="38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4" name="Rectangle 242"/>
              <p:cNvSpPr>
                <a:spLocks noChangeArrowheads="1"/>
              </p:cNvSpPr>
              <p:nvPr/>
            </p:nvSpPr>
            <p:spPr bwMode="auto">
              <a:xfrm>
                <a:off x="38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5" name="Rectangle 243"/>
              <p:cNvSpPr>
                <a:spLocks noChangeArrowheads="1"/>
              </p:cNvSpPr>
              <p:nvPr/>
            </p:nvSpPr>
            <p:spPr bwMode="auto">
              <a:xfrm>
                <a:off x="39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6" name="Rectangle 244"/>
              <p:cNvSpPr>
                <a:spLocks noChangeArrowheads="1"/>
              </p:cNvSpPr>
              <p:nvPr/>
            </p:nvSpPr>
            <p:spPr bwMode="auto">
              <a:xfrm>
                <a:off x="391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7" name="Rectangle 245"/>
              <p:cNvSpPr>
                <a:spLocks noChangeArrowheads="1"/>
              </p:cNvSpPr>
              <p:nvPr/>
            </p:nvSpPr>
            <p:spPr bwMode="auto">
              <a:xfrm>
                <a:off x="39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8" name="Rectangle 246"/>
              <p:cNvSpPr>
                <a:spLocks noChangeArrowheads="1"/>
              </p:cNvSpPr>
              <p:nvPr/>
            </p:nvSpPr>
            <p:spPr bwMode="auto">
              <a:xfrm>
                <a:off x="39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9" name="Rectangle 247"/>
              <p:cNvSpPr>
                <a:spLocks noChangeArrowheads="1"/>
              </p:cNvSpPr>
              <p:nvPr/>
            </p:nvSpPr>
            <p:spPr bwMode="auto">
              <a:xfrm>
                <a:off x="396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0" name="Rectangle 248"/>
              <p:cNvSpPr>
                <a:spLocks noChangeArrowheads="1"/>
              </p:cNvSpPr>
              <p:nvPr/>
            </p:nvSpPr>
            <p:spPr bwMode="auto">
              <a:xfrm>
                <a:off x="398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1" name="Rectangle 249"/>
              <p:cNvSpPr>
                <a:spLocks noChangeArrowheads="1"/>
              </p:cNvSpPr>
              <p:nvPr/>
            </p:nvSpPr>
            <p:spPr bwMode="auto">
              <a:xfrm>
                <a:off x="399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2" name="Rectangle 250"/>
              <p:cNvSpPr>
                <a:spLocks noChangeArrowheads="1"/>
              </p:cNvSpPr>
              <p:nvPr/>
            </p:nvSpPr>
            <p:spPr bwMode="auto">
              <a:xfrm>
                <a:off x="40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3" name="Rectangle 251"/>
              <p:cNvSpPr>
                <a:spLocks noChangeArrowheads="1"/>
              </p:cNvSpPr>
              <p:nvPr/>
            </p:nvSpPr>
            <p:spPr bwMode="auto">
              <a:xfrm>
                <a:off x="402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4" name="Rectangle 252"/>
              <p:cNvSpPr>
                <a:spLocks noChangeArrowheads="1"/>
              </p:cNvSpPr>
              <p:nvPr/>
            </p:nvSpPr>
            <p:spPr bwMode="auto">
              <a:xfrm>
                <a:off x="40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5" name="Rectangle 253"/>
              <p:cNvSpPr>
                <a:spLocks noChangeArrowheads="1"/>
              </p:cNvSpPr>
              <p:nvPr/>
            </p:nvSpPr>
            <p:spPr bwMode="auto">
              <a:xfrm>
                <a:off x="405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6" name="Rectangle 254"/>
              <p:cNvSpPr>
                <a:spLocks noChangeArrowheads="1"/>
              </p:cNvSpPr>
              <p:nvPr/>
            </p:nvSpPr>
            <p:spPr bwMode="auto">
              <a:xfrm>
                <a:off x="40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7" name="Rectangle 255"/>
              <p:cNvSpPr>
                <a:spLocks noChangeArrowheads="1"/>
              </p:cNvSpPr>
              <p:nvPr/>
            </p:nvSpPr>
            <p:spPr bwMode="auto">
              <a:xfrm>
                <a:off x="409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8" name="Rectangle 256"/>
              <p:cNvSpPr>
                <a:spLocks noChangeArrowheads="1"/>
              </p:cNvSpPr>
              <p:nvPr/>
            </p:nvSpPr>
            <p:spPr bwMode="auto">
              <a:xfrm>
                <a:off x="41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9" name="Rectangle 257"/>
              <p:cNvSpPr>
                <a:spLocks noChangeArrowheads="1"/>
              </p:cNvSpPr>
              <p:nvPr/>
            </p:nvSpPr>
            <p:spPr bwMode="auto">
              <a:xfrm>
                <a:off x="412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0" name="Rectangle 258"/>
              <p:cNvSpPr>
                <a:spLocks noChangeArrowheads="1"/>
              </p:cNvSpPr>
              <p:nvPr/>
            </p:nvSpPr>
            <p:spPr bwMode="auto">
              <a:xfrm>
                <a:off x="41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1" name="Rectangle 259"/>
              <p:cNvSpPr>
                <a:spLocks noChangeArrowheads="1"/>
              </p:cNvSpPr>
              <p:nvPr/>
            </p:nvSpPr>
            <p:spPr bwMode="auto">
              <a:xfrm>
                <a:off x="415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2" name="Rectangle 260"/>
              <p:cNvSpPr>
                <a:spLocks noChangeArrowheads="1"/>
              </p:cNvSpPr>
              <p:nvPr/>
            </p:nvSpPr>
            <p:spPr bwMode="auto">
              <a:xfrm>
                <a:off x="416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3" name="Rectangle 261"/>
              <p:cNvSpPr>
                <a:spLocks noChangeArrowheads="1"/>
              </p:cNvSpPr>
              <p:nvPr/>
            </p:nvSpPr>
            <p:spPr bwMode="auto">
              <a:xfrm>
                <a:off x="418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4" name="Rectangle 262"/>
              <p:cNvSpPr>
                <a:spLocks noChangeArrowheads="1"/>
              </p:cNvSpPr>
              <p:nvPr/>
            </p:nvSpPr>
            <p:spPr bwMode="auto">
              <a:xfrm>
                <a:off x="42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5" name="Rectangle 263"/>
              <p:cNvSpPr>
                <a:spLocks noChangeArrowheads="1"/>
              </p:cNvSpPr>
              <p:nvPr/>
            </p:nvSpPr>
            <p:spPr bwMode="auto">
              <a:xfrm>
                <a:off x="421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6" name="Rectangle 264"/>
              <p:cNvSpPr>
                <a:spLocks noChangeArrowheads="1"/>
              </p:cNvSpPr>
              <p:nvPr/>
            </p:nvSpPr>
            <p:spPr bwMode="auto">
              <a:xfrm>
                <a:off x="423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7" name="Rectangle 265"/>
              <p:cNvSpPr>
                <a:spLocks noChangeArrowheads="1"/>
              </p:cNvSpPr>
              <p:nvPr/>
            </p:nvSpPr>
            <p:spPr bwMode="auto">
              <a:xfrm>
                <a:off x="424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8" name="Rectangle 266"/>
              <p:cNvSpPr>
                <a:spLocks noChangeArrowheads="1"/>
              </p:cNvSpPr>
              <p:nvPr/>
            </p:nvSpPr>
            <p:spPr bwMode="auto">
              <a:xfrm>
                <a:off x="42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9" name="Rectangle 267"/>
              <p:cNvSpPr>
                <a:spLocks noChangeArrowheads="1"/>
              </p:cNvSpPr>
              <p:nvPr/>
            </p:nvSpPr>
            <p:spPr bwMode="auto">
              <a:xfrm>
                <a:off x="427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0" name="Rectangle 268"/>
              <p:cNvSpPr>
                <a:spLocks noChangeArrowheads="1"/>
              </p:cNvSpPr>
              <p:nvPr/>
            </p:nvSpPr>
            <p:spPr bwMode="auto">
              <a:xfrm>
                <a:off x="42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1" name="Rectangle 269"/>
              <p:cNvSpPr>
                <a:spLocks noChangeArrowheads="1"/>
              </p:cNvSpPr>
              <p:nvPr/>
            </p:nvSpPr>
            <p:spPr bwMode="auto">
              <a:xfrm>
                <a:off x="43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2" name="Rectangle 270"/>
              <p:cNvSpPr>
                <a:spLocks noChangeArrowheads="1"/>
              </p:cNvSpPr>
              <p:nvPr/>
            </p:nvSpPr>
            <p:spPr bwMode="auto">
              <a:xfrm>
                <a:off x="432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3" name="Rectangle 271"/>
              <p:cNvSpPr>
                <a:spLocks noChangeArrowheads="1"/>
              </p:cNvSpPr>
              <p:nvPr/>
            </p:nvSpPr>
            <p:spPr bwMode="auto">
              <a:xfrm>
                <a:off x="43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4" name="Rectangle 272"/>
              <p:cNvSpPr>
                <a:spLocks noChangeArrowheads="1"/>
              </p:cNvSpPr>
              <p:nvPr/>
            </p:nvSpPr>
            <p:spPr bwMode="auto">
              <a:xfrm>
                <a:off x="43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5" name="Rectangle 273"/>
              <p:cNvSpPr>
                <a:spLocks noChangeArrowheads="1"/>
              </p:cNvSpPr>
              <p:nvPr/>
            </p:nvSpPr>
            <p:spPr bwMode="auto">
              <a:xfrm>
                <a:off x="43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6" name="Rectangle 274"/>
              <p:cNvSpPr>
                <a:spLocks noChangeArrowheads="1"/>
              </p:cNvSpPr>
              <p:nvPr/>
            </p:nvSpPr>
            <p:spPr bwMode="auto">
              <a:xfrm>
                <a:off x="438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7" name="Rectangle 275"/>
              <p:cNvSpPr>
                <a:spLocks noChangeArrowheads="1"/>
              </p:cNvSpPr>
              <p:nvPr/>
            </p:nvSpPr>
            <p:spPr bwMode="auto">
              <a:xfrm>
                <a:off x="44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8" name="Rectangle 276"/>
              <p:cNvSpPr>
                <a:spLocks noChangeArrowheads="1"/>
              </p:cNvSpPr>
              <p:nvPr/>
            </p:nvSpPr>
            <p:spPr bwMode="auto">
              <a:xfrm>
                <a:off x="442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9" name="Rectangle 277"/>
              <p:cNvSpPr>
                <a:spLocks noChangeArrowheads="1"/>
              </p:cNvSpPr>
              <p:nvPr/>
            </p:nvSpPr>
            <p:spPr bwMode="auto">
              <a:xfrm>
                <a:off x="44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0" name="Rectangle 278"/>
              <p:cNvSpPr>
                <a:spLocks noChangeArrowheads="1"/>
              </p:cNvSpPr>
              <p:nvPr/>
            </p:nvSpPr>
            <p:spPr bwMode="auto">
              <a:xfrm>
                <a:off x="44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1" name="Rectangle 279"/>
              <p:cNvSpPr>
                <a:spLocks noChangeArrowheads="1"/>
              </p:cNvSpPr>
              <p:nvPr/>
            </p:nvSpPr>
            <p:spPr bwMode="auto">
              <a:xfrm>
                <a:off x="44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2" name="Rectangle 280"/>
              <p:cNvSpPr>
                <a:spLocks noChangeArrowheads="1"/>
              </p:cNvSpPr>
              <p:nvPr/>
            </p:nvSpPr>
            <p:spPr bwMode="auto">
              <a:xfrm>
                <a:off x="44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3" name="Rectangle 281"/>
              <p:cNvSpPr>
                <a:spLocks noChangeArrowheads="1"/>
              </p:cNvSpPr>
              <p:nvPr/>
            </p:nvSpPr>
            <p:spPr bwMode="auto">
              <a:xfrm>
                <a:off x="449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4" name="Rectangle 282"/>
              <p:cNvSpPr>
                <a:spLocks noChangeArrowheads="1"/>
              </p:cNvSpPr>
              <p:nvPr/>
            </p:nvSpPr>
            <p:spPr bwMode="auto">
              <a:xfrm>
                <a:off x="45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5" name="Rectangle 283"/>
              <p:cNvSpPr>
                <a:spLocks noChangeArrowheads="1"/>
              </p:cNvSpPr>
              <p:nvPr/>
            </p:nvSpPr>
            <p:spPr bwMode="auto">
              <a:xfrm>
                <a:off x="45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6" name="Rectangle 284"/>
              <p:cNvSpPr>
                <a:spLocks noChangeArrowheads="1"/>
              </p:cNvSpPr>
              <p:nvPr/>
            </p:nvSpPr>
            <p:spPr bwMode="auto">
              <a:xfrm>
                <a:off x="45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7" name="Rectangle 285"/>
              <p:cNvSpPr>
                <a:spLocks noChangeArrowheads="1"/>
              </p:cNvSpPr>
              <p:nvPr/>
            </p:nvSpPr>
            <p:spPr bwMode="auto">
              <a:xfrm>
                <a:off x="456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8" name="Rectangle 286"/>
              <p:cNvSpPr>
                <a:spLocks noChangeArrowheads="1"/>
              </p:cNvSpPr>
              <p:nvPr/>
            </p:nvSpPr>
            <p:spPr bwMode="auto">
              <a:xfrm>
                <a:off x="45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9" name="Rectangle 287"/>
              <p:cNvSpPr>
                <a:spLocks noChangeArrowheads="1"/>
              </p:cNvSpPr>
              <p:nvPr/>
            </p:nvSpPr>
            <p:spPr bwMode="auto">
              <a:xfrm>
                <a:off x="45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0" name="Rectangle 288"/>
              <p:cNvSpPr>
                <a:spLocks noChangeArrowheads="1"/>
              </p:cNvSpPr>
              <p:nvPr/>
            </p:nvSpPr>
            <p:spPr bwMode="auto">
              <a:xfrm>
                <a:off x="46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1" name="Rectangle 289"/>
              <p:cNvSpPr>
                <a:spLocks noChangeArrowheads="1"/>
              </p:cNvSpPr>
              <p:nvPr/>
            </p:nvSpPr>
            <p:spPr bwMode="auto">
              <a:xfrm>
                <a:off x="462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2" name="Rectangle 290"/>
              <p:cNvSpPr>
                <a:spLocks noChangeArrowheads="1"/>
              </p:cNvSpPr>
              <p:nvPr/>
            </p:nvSpPr>
            <p:spPr bwMode="auto">
              <a:xfrm>
                <a:off x="464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3" name="Rectangle 291"/>
              <p:cNvSpPr>
                <a:spLocks noChangeArrowheads="1"/>
              </p:cNvSpPr>
              <p:nvPr/>
            </p:nvSpPr>
            <p:spPr bwMode="auto">
              <a:xfrm>
                <a:off x="46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4" name="Rectangle 292"/>
              <p:cNvSpPr>
                <a:spLocks noChangeArrowheads="1"/>
              </p:cNvSpPr>
              <p:nvPr/>
            </p:nvSpPr>
            <p:spPr bwMode="auto">
              <a:xfrm>
                <a:off x="46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5" name="Rectangle 293"/>
              <p:cNvSpPr>
                <a:spLocks noChangeArrowheads="1"/>
              </p:cNvSpPr>
              <p:nvPr/>
            </p:nvSpPr>
            <p:spPr bwMode="auto">
              <a:xfrm>
                <a:off x="46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6" name="Rectangle 294"/>
              <p:cNvSpPr>
                <a:spLocks noChangeArrowheads="1"/>
              </p:cNvSpPr>
              <p:nvPr/>
            </p:nvSpPr>
            <p:spPr bwMode="auto">
              <a:xfrm>
                <a:off x="47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7" name="Rectangle 295"/>
              <p:cNvSpPr>
                <a:spLocks noChangeArrowheads="1"/>
              </p:cNvSpPr>
              <p:nvPr/>
            </p:nvSpPr>
            <p:spPr bwMode="auto">
              <a:xfrm>
                <a:off x="471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8" name="Rectangle 296"/>
              <p:cNvSpPr>
                <a:spLocks noChangeArrowheads="1"/>
              </p:cNvSpPr>
              <p:nvPr/>
            </p:nvSpPr>
            <p:spPr bwMode="auto">
              <a:xfrm>
                <a:off x="473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9" name="Rectangle 297"/>
              <p:cNvSpPr>
                <a:spLocks noChangeArrowheads="1"/>
              </p:cNvSpPr>
              <p:nvPr/>
            </p:nvSpPr>
            <p:spPr bwMode="auto">
              <a:xfrm>
                <a:off x="47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0" name="Rectangle 298"/>
              <p:cNvSpPr>
                <a:spLocks noChangeArrowheads="1"/>
              </p:cNvSpPr>
              <p:nvPr/>
            </p:nvSpPr>
            <p:spPr bwMode="auto">
              <a:xfrm>
                <a:off x="47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1" name="Rectangle 299"/>
              <p:cNvSpPr>
                <a:spLocks noChangeArrowheads="1"/>
              </p:cNvSpPr>
              <p:nvPr/>
            </p:nvSpPr>
            <p:spPr bwMode="auto">
              <a:xfrm>
                <a:off x="47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2" name="Rectangle 300"/>
              <p:cNvSpPr>
                <a:spLocks noChangeArrowheads="1"/>
              </p:cNvSpPr>
              <p:nvPr/>
            </p:nvSpPr>
            <p:spPr bwMode="auto">
              <a:xfrm>
                <a:off x="479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3" name="Rectangle 301"/>
              <p:cNvSpPr>
                <a:spLocks noChangeArrowheads="1"/>
              </p:cNvSpPr>
              <p:nvPr/>
            </p:nvSpPr>
            <p:spPr bwMode="auto">
              <a:xfrm>
                <a:off x="48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4" name="Rectangle 302"/>
              <p:cNvSpPr>
                <a:spLocks noChangeArrowheads="1"/>
              </p:cNvSpPr>
              <p:nvPr/>
            </p:nvSpPr>
            <p:spPr bwMode="auto">
              <a:xfrm>
                <a:off x="48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5" name="Rectangle 303"/>
              <p:cNvSpPr>
                <a:spLocks noChangeArrowheads="1"/>
              </p:cNvSpPr>
              <p:nvPr/>
            </p:nvSpPr>
            <p:spPr bwMode="auto">
              <a:xfrm>
                <a:off x="48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6" name="Rectangle 304"/>
              <p:cNvSpPr>
                <a:spLocks noChangeArrowheads="1"/>
              </p:cNvSpPr>
              <p:nvPr/>
            </p:nvSpPr>
            <p:spPr bwMode="auto">
              <a:xfrm>
                <a:off x="486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7" name="Rectangle 305"/>
              <p:cNvSpPr>
                <a:spLocks noChangeArrowheads="1"/>
              </p:cNvSpPr>
              <p:nvPr/>
            </p:nvSpPr>
            <p:spPr bwMode="auto">
              <a:xfrm>
                <a:off x="48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8" name="Rectangle 306"/>
              <p:cNvSpPr>
                <a:spLocks noChangeArrowheads="1"/>
              </p:cNvSpPr>
              <p:nvPr/>
            </p:nvSpPr>
            <p:spPr bwMode="auto">
              <a:xfrm>
                <a:off x="48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9" name="Rectangle 307"/>
              <p:cNvSpPr>
                <a:spLocks noChangeArrowheads="1"/>
              </p:cNvSpPr>
              <p:nvPr/>
            </p:nvSpPr>
            <p:spPr bwMode="auto">
              <a:xfrm>
                <a:off x="49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0" name="Rectangle 308"/>
              <p:cNvSpPr>
                <a:spLocks noChangeArrowheads="1"/>
              </p:cNvSpPr>
              <p:nvPr/>
            </p:nvSpPr>
            <p:spPr bwMode="auto">
              <a:xfrm>
                <a:off x="49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1" name="Rectangle 309"/>
              <p:cNvSpPr>
                <a:spLocks noChangeArrowheads="1"/>
              </p:cNvSpPr>
              <p:nvPr/>
            </p:nvSpPr>
            <p:spPr bwMode="auto">
              <a:xfrm>
                <a:off x="49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2" name="Rectangle 310"/>
              <p:cNvSpPr>
                <a:spLocks noChangeArrowheads="1"/>
              </p:cNvSpPr>
              <p:nvPr/>
            </p:nvSpPr>
            <p:spPr bwMode="auto">
              <a:xfrm>
                <a:off x="49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3" name="Rectangle 311"/>
              <p:cNvSpPr>
                <a:spLocks noChangeArrowheads="1"/>
              </p:cNvSpPr>
              <p:nvPr/>
            </p:nvSpPr>
            <p:spPr bwMode="auto">
              <a:xfrm>
                <a:off x="497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4" name="Rectangle 312"/>
              <p:cNvSpPr>
                <a:spLocks noChangeArrowheads="1"/>
              </p:cNvSpPr>
              <p:nvPr/>
            </p:nvSpPr>
            <p:spPr bwMode="auto">
              <a:xfrm>
                <a:off x="49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5" name="Rectangle 313"/>
              <p:cNvSpPr>
                <a:spLocks noChangeArrowheads="1"/>
              </p:cNvSpPr>
              <p:nvPr/>
            </p:nvSpPr>
            <p:spPr bwMode="auto">
              <a:xfrm>
                <a:off x="500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6" name="Rectangle 314"/>
              <p:cNvSpPr>
                <a:spLocks noChangeArrowheads="1"/>
              </p:cNvSpPr>
              <p:nvPr/>
            </p:nvSpPr>
            <p:spPr bwMode="auto">
              <a:xfrm>
                <a:off x="50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7" name="Rectangle 315"/>
              <p:cNvSpPr>
                <a:spLocks noChangeArrowheads="1"/>
              </p:cNvSpPr>
              <p:nvPr/>
            </p:nvSpPr>
            <p:spPr bwMode="auto">
              <a:xfrm>
                <a:off x="503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8" name="Rectangle 316"/>
              <p:cNvSpPr>
                <a:spLocks noChangeArrowheads="1"/>
              </p:cNvSpPr>
              <p:nvPr/>
            </p:nvSpPr>
            <p:spPr bwMode="auto">
              <a:xfrm>
                <a:off x="50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9" name="Rectangle 317"/>
              <p:cNvSpPr>
                <a:spLocks noChangeArrowheads="1"/>
              </p:cNvSpPr>
              <p:nvPr/>
            </p:nvSpPr>
            <p:spPr bwMode="auto">
              <a:xfrm>
                <a:off x="50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0" name="Rectangle 318"/>
              <p:cNvSpPr>
                <a:spLocks noChangeArrowheads="1"/>
              </p:cNvSpPr>
              <p:nvPr/>
            </p:nvSpPr>
            <p:spPr bwMode="auto">
              <a:xfrm>
                <a:off x="50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1" name="Rectangle 319"/>
              <p:cNvSpPr>
                <a:spLocks noChangeArrowheads="1"/>
              </p:cNvSpPr>
              <p:nvPr/>
            </p:nvSpPr>
            <p:spPr bwMode="auto">
              <a:xfrm>
                <a:off x="509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2" name="Rectangle 320"/>
              <p:cNvSpPr>
                <a:spLocks noChangeArrowheads="1"/>
              </p:cNvSpPr>
              <p:nvPr/>
            </p:nvSpPr>
            <p:spPr bwMode="auto">
              <a:xfrm>
                <a:off x="51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3" name="Rectangle 321"/>
              <p:cNvSpPr>
                <a:spLocks noChangeArrowheads="1"/>
              </p:cNvSpPr>
              <p:nvPr/>
            </p:nvSpPr>
            <p:spPr bwMode="auto">
              <a:xfrm>
                <a:off x="51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4" name="Rectangle 322"/>
              <p:cNvSpPr>
                <a:spLocks noChangeArrowheads="1"/>
              </p:cNvSpPr>
              <p:nvPr/>
            </p:nvSpPr>
            <p:spPr bwMode="auto">
              <a:xfrm>
                <a:off x="51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5" name="Rectangle 323"/>
              <p:cNvSpPr>
                <a:spLocks noChangeArrowheads="1"/>
              </p:cNvSpPr>
              <p:nvPr/>
            </p:nvSpPr>
            <p:spPr bwMode="auto">
              <a:xfrm>
                <a:off x="516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6" name="Rectangle 324"/>
              <p:cNvSpPr>
                <a:spLocks noChangeArrowheads="1"/>
              </p:cNvSpPr>
              <p:nvPr/>
            </p:nvSpPr>
            <p:spPr bwMode="auto">
              <a:xfrm>
                <a:off x="51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7" name="Rectangle 325"/>
              <p:cNvSpPr>
                <a:spLocks noChangeArrowheads="1"/>
              </p:cNvSpPr>
              <p:nvPr/>
            </p:nvSpPr>
            <p:spPr bwMode="auto">
              <a:xfrm>
                <a:off x="51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8" name="Rectangle 326"/>
              <p:cNvSpPr>
                <a:spLocks noChangeArrowheads="1"/>
              </p:cNvSpPr>
              <p:nvPr/>
            </p:nvSpPr>
            <p:spPr bwMode="auto">
              <a:xfrm>
                <a:off x="520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9" name="Rectangle 327"/>
              <p:cNvSpPr>
                <a:spLocks noChangeArrowheads="1"/>
              </p:cNvSpPr>
              <p:nvPr/>
            </p:nvSpPr>
            <p:spPr bwMode="auto">
              <a:xfrm>
                <a:off x="52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0" name="Rectangle 328"/>
              <p:cNvSpPr>
                <a:spLocks noChangeArrowheads="1"/>
              </p:cNvSpPr>
              <p:nvPr/>
            </p:nvSpPr>
            <p:spPr bwMode="auto">
              <a:xfrm>
                <a:off x="52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1" name="Rectangle 329"/>
              <p:cNvSpPr>
                <a:spLocks noChangeArrowheads="1"/>
              </p:cNvSpPr>
              <p:nvPr/>
            </p:nvSpPr>
            <p:spPr bwMode="auto">
              <a:xfrm>
                <a:off x="52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2" name="Rectangle 330"/>
              <p:cNvSpPr>
                <a:spLocks noChangeArrowheads="1"/>
              </p:cNvSpPr>
              <p:nvPr/>
            </p:nvSpPr>
            <p:spPr bwMode="auto">
              <a:xfrm>
                <a:off x="527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3" name="Rectangle 331"/>
              <p:cNvSpPr>
                <a:spLocks noChangeArrowheads="1"/>
              </p:cNvSpPr>
              <p:nvPr/>
            </p:nvSpPr>
            <p:spPr bwMode="auto">
              <a:xfrm>
                <a:off x="52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4" name="Rectangle 332"/>
              <p:cNvSpPr>
                <a:spLocks noChangeArrowheads="1"/>
              </p:cNvSpPr>
              <p:nvPr/>
            </p:nvSpPr>
            <p:spPr bwMode="auto">
              <a:xfrm>
                <a:off x="530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5" name="Rectangle 333"/>
              <p:cNvSpPr>
                <a:spLocks noChangeArrowheads="1"/>
              </p:cNvSpPr>
              <p:nvPr/>
            </p:nvSpPr>
            <p:spPr bwMode="auto">
              <a:xfrm>
                <a:off x="53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6" name="Rectangle 334"/>
              <p:cNvSpPr>
                <a:spLocks noChangeArrowheads="1"/>
              </p:cNvSpPr>
              <p:nvPr/>
            </p:nvSpPr>
            <p:spPr bwMode="auto">
              <a:xfrm>
                <a:off x="533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7" name="Rectangle 335"/>
              <p:cNvSpPr>
                <a:spLocks noChangeArrowheads="1"/>
              </p:cNvSpPr>
              <p:nvPr/>
            </p:nvSpPr>
            <p:spPr bwMode="auto">
              <a:xfrm>
                <a:off x="53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8" name="Rectangle 336"/>
              <p:cNvSpPr>
                <a:spLocks noChangeArrowheads="1"/>
              </p:cNvSpPr>
              <p:nvPr/>
            </p:nvSpPr>
            <p:spPr bwMode="auto">
              <a:xfrm>
                <a:off x="53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9" name="Rectangle 337"/>
              <p:cNvSpPr>
                <a:spLocks noChangeArrowheads="1"/>
              </p:cNvSpPr>
              <p:nvPr/>
            </p:nvSpPr>
            <p:spPr bwMode="auto">
              <a:xfrm>
                <a:off x="53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0" name="Rectangle 338"/>
              <p:cNvSpPr>
                <a:spLocks noChangeArrowheads="1"/>
              </p:cNvSpPr>
              <p:nvPr/>
            </p:nvSpPr>
            <p:spPr bwMode="auto">
              <a:xfrm>
                <a:off x="53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1" name="Rectangle 339"/>
              <p:cNvSpPr>
                <a:spLocks noChangeArrowheads="1"/>
              </p:cNvSpPr>
              <p:nvPr/>
            </p:nvSpPr>
            <p:spPr bwMode="auto">
              <a:xfrm>
                <a:off x="54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2" name="Rectangle 340"/>
              <p:cNvSpPr>
                <a:spLocks noChangeArrowheads="1"/>
              </p:cNvSpPr>
              <p:nvPr/>
            </p:nvSpPr>
            <p:spPr bwMode="auto">
              <a:xfrm>
                <a:off x="54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3" name="Rectangle 341"/>
              <p:cNvSpPr>
                <a:spLocks noChangeArrowheads="1"/>
              </p:cNvSpPr>
              <p:nvPr/>
            </p:nvSpPr>
            <p:spPr bwMode="auto">
              <a:xfrm>
                <a:off x="544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4" name="Rectangle 342"/>
              <p:cNvSpPr>
                <a:spLocks noChangeArrowheads="1"/>
              </p:cNvSpPr>
              <p:nvPr/>
            </p:nvSpPr>
            <p:spPr bwMode="auto">
              <a:xfrm>
                <a:off x="545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5" name="Rectangle 343"/>
              <p:cNvSpPr>
                <a:spLocks noChangeArrowheads="1"/>
              </p:cNvSpPr>
              <p:nvPr/>
            </p:nvSpPr>
            <p:spPr bwMode="auto">
              <a:xfrm>
                <a:off x="54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6" name="Rectangle 344"/>
              <p:cNvSpPr>
                <a:spLocks noChangeArrowheads="1"/>
              </p:cNvSpPr>
              <p:nvPr/>
            </p:nvSpPr>
            <p:spPr bwMode="auto">
              <a:xfrm>
                <a:off x="54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7" name="Rectangle 345"/>
              <p:cNvSpPr>
                <a:spLocks noChangeArrowheads="1"/>
              </p:cNvSpPr>
              <p:nvPr/>
            </p:nvSpPr>
            <p:spPr bwMode="auto">
              <a:xfrm>
                <a:off x="550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8" name="Rectangle 346"/>
              <p:cNvSpPr>
                <a:spLocks noChangeArrowheads="1"/>
              </p:cNvSpPr>
              <p:nvPr/>
            </p:nvSpPr>
            <p:spPr bwMode="auto">
              <a:xfrm>
                <a:off x="552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779" name="Rectangle 347"/>
            <p:cNvSpPr>
              <a:spLocks noChangeArrowheads="1"/>
            </p:cNvSpPr>
            <p:nvPr/>
          </p:nvSpPr>
          <p:spPr bwMode="auto">
            <a:xfrm>
              <a:off x="193" y="287"/>
              <a:ext cx="5341" cy="89"/>
            </a:xfrm>
            <a:prstGeom prst="rect">
              <a:avLst/>
            </a:prstGeom>
            <a:grpFill/>
            <a:ln w="12700">
              <a:solidFill>
                <a:srgbClr val="000000"/>
              </a:solidFill>
              <a:miter lim="800000"/>
              <a:headEnd/>
              <a:tailEnd/>
            </a:ln>
          </p:spPr>
          <p:txBody>
            <a:bodyPr/>
            <a:lstStyle/>
            <a:p>
              <a:pPr>
                <a:defRPr/>
              </a:pPr>
              <a:endParaRPr lang="en-US" dirty="0">
                <a:solidFill>
                  <a:srgbClr val="000000"/>
                </a:solidFill>
              </a:endParaRPr>
            </a:p>
          </p:txBody>
        </p:sp>
      </p:grpSp>
      <p:sp>
        <p:nvSpPr>
          <p:cNvPr id="18782" name="Rectangle 350"/>
          <p:cNvSpPr>
            <a:spLocks noGrp="1" noChangeArrowheads="1"/>
          </p:cNvSpPr>
          <p:nvPr>
            <p:ph type="sldNum" sz="quarter" idx="4"/>
          </p:nvPr>
        </p:nvSpPr>
        <p:spPr bwMode="auto">
          <a:xfrm>
            <a:off x="4248150" y="6629400"/>
            <a:ext cx="1009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a:solidFill>
                  <a:srgbClr val="000000"/>
                </a:solidFill>
                <a:cs typeface="+mn-cs"/>
              </a:defRPr>
            </a:lvl1pPr>
          </a:lstStyle>
          <a:p>
            <a:pPr>
              <a:defRPr/>
            </a:pPr>
            <a:fld id="{E328A989-349B-484C-A1E9-059A64C94558}" type="slidenum">
              <a:rPr lang="en-US"/>
              <a:pPr>
                <a:defRPr/>
              </a:pPr>
              <a:t>‹#›</a:t>
            </a:fld>
            <a:r>
              <a:rPr lang="en-US" dirty="0"/>
              <a:t>  OF 11</a:t>
            </a:r>
          </a:p>
        </p:txBody>
      </p:sp>
      <p:pic>
        <p:nvPicPr>
          <p:cNvPr id="20484" name="Picture 6" descr="ImgLink_Imcom_Logo[1]"/>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8077200" y="152400"/>
            <a:ext cx="1066800" cy="1019175"/>
          </a:xfrm>
          <a:prstGeom prst="rect">
            <a:avLst/>
          </a:prstGeom>
          <a:noFill/>
          <a:ln w="9525" algn="in">
            <a:noFill/>
            <a:miter lim="800000"/>
            <a:headEnd/>
            <a:tailEnd/>
          </a:ln>
        </p:spPr>
      </p:pic>
      <p:pic>
        <p:nvPicPr>
          <p:cNvPr id="20485" name="Picture 18"/>
          <p:cNvPicPr>
            <a:picLocks noChangeAspect="1" noChangeArrowheads="1"/>
          </p:cNvPicPr>
          <p:nvPr userDrawn="1"/>
        </p:nvPicPr>
        <p:blipFill>
          <a:blip r:embed="rId14" cstate="print"/>
          <a:srcRect l="6113"/>
          <a:stretch>
            <a:fillRect/>
          </a:stretch>
        </p:blipFill>
        <p:spPr bwMode="auto">
          <a:xfrm>
            <a:off x="96838" y="152400"/>
            <a:ext cx="1046162" cy="1060450"/>
          </a:xfrm>
          <a:prstGeom prst="rect">
            <a:avLst/>
          </a:prstGeom>
          <a:noFill/>
          <a:ln w="9525">
            <a:noFill/>
            <a:miter lim="800000"/>
            <a:headEnd/>
            <a:tailEnd/>
          </a:ln>
        </p:spPr>
      </p:pic>
      <p:sp>
        <p:nvSpPr>
          <p:cNvPr id="349" name="AutoShape 19"/>
          <p:cNvSpPr>
            <a:spLocks noChangeArrowheads="1"/>
          </p:cNvSpPr>
          <p:nvPr userDrawn="1"/>
        </p:nvSpPr>
        <p:spPr bwMode="auto">
          <a:xfrm>
            <a:off x="0" y="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64 w 21600"/>
              <a:gd name="T13" fmla="*/ 1864 h 21600"/>
              <a:gd name="T14" fmla="*/ 19736 w 21600"/>
              <a:gd name="T15" fmla="*/ 19736 h 21600"/>
            </a:gdLst>
            <a:ahLst/>
            <a:cxnLst>
              <a:cxn ang="T8">
                <a:pos x="T0" y="T1"/>
              </a:cxn>
              <a:cxn ang="T9">
                <a:pos x="T2" y="T3"/>
              </a:cxn>
              <a:cxn ang="T10">
                <a:pos x="T4" y="T5"/>
              </a:cxn>
              <a:cxn ang="T11">
                <a:pos x="T6" y="T7"/>
              </a:cxn>
            </a:cxnLst>
            <a:rect l="T12" t="T13" r="T14" b="T15"/>
            <a:pathLst>
              <a:path w="21600" h="21600">
                <a:moveTo>
                  <a:pt x="0" y="0"/>
                </a:moveTo>
                <a:lnTo>
                  <a:pt x="128" y="21600"/>
                </a:lnTo>
                <a:lnTo>
                  <a:pt x="21472"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0" name="AutoShape 20"/>
          <p:cNvSpPr>
            <a:spLocks noChangeArrowheads="1"/>
          </p:cNvSpPr>
          <p:nvPr userDrawn="1"/>
        </p:nvSpPr>
        <p:spPr bwMode="auto">
          <a:xfrm rot="16200000" flipV="1">
            <a:off x="5673725"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03 w 21600"/>
              <a:gd name="T13" fmla="*/ 1903 h 21600"/>
              <a:gd name="T14" fmla="*/ 19697 w 21600"/>
              <a:gd name="T15" fmla="*/ 19697 h 21600"/>
            </a:gdLst>
            <a:ahLst/>
            <a:cxnLst>
              <a:cxn ang="T8">
                <a:pos x="T0" y="T1"/>
              </a:cxn>
              <a:cxn ang="T9">
                <a:pos x="T2" y="T3"/>
              </a:cxn>
              <a:cxn ang="T10">
                <a:pos x="T4" y="T5"/>
              </a:cxn>
              <a:cxn ang="T11">
                <a:pos x="T6" y="T7"/>
              </a:cxn>
            </a:cxnLst>
            <a:rect l="T12" t="T13" r="T14" b="T15"/>
            <a:pathLst>
              <a:path w="21600" h="21600">
                <a:moveTo>
                  <a:pt x="0" y="0"/>
                </a:moveTo>
                <a:lnTo>
                  <a:pt x="205" y="21600"/>
                </a:lnTo>
                <a:lnTo>
                  <a:pt x="21395"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1" name="AutoShape 21"/>
          <p:cNvSpPr>
            <a:spLocks noChangeArrowheads="1"/>
          </p:cNvSpPr>
          <p:nvPr userDrawn="1"/>
        </p:nvSpPr>
        <p:spPr bwMode="auto">
          <a:xfrm rot="5400000" flipH="1" flipV="1">
            <a:off x="-3390900"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25 w 21600"/>
              <a:gd name="T13" fmla="*/ 1925 h 21600"/>
              <a:gd name="T14" fmla="*/ 19675 w 21600"/>
              <a:gd name="T15" fmla="*/ 19675 h 21600"/>
            </a:gdLst>
            <a:ahLst/>
            <a:cxnLst>
              <a:cxn ang="T8">
                <a:pos x="T0" y="T1"/>
              </a:cxn>
              <a:cxn ang="T9">
                <a:pos x="T2" y="T3"/>
              </a:cxn>
              <a:cxn ang="T10">
                <a:pos x="T4" y="T5"/>
              </a:cxn>
              <a:cxn ang="T11">
                <a:pos x="T6" y="T7"/>
              </a:cxn>
            </a:cxnLst>
            <a:rect l="T12" t="T13" r="T14" b="T15"/>
            <a:pathLst>
              <a:path w="21600" h="21600">
                <a:moveTo>
                  <a:pt x="0" y="0"/>
                </a:moveTo>
                <a:lnTo>
                  <a:pt x="250" y="21600"/>
                </a:lnTo>
                <a:lnTo>
                  <a:pt x="21350"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2" name="AutoShape 18"/>
          <p:cNvSpPr>
            <a:spLocks noChangeArrowheads="1"/>
          </p:cNvSpPr>
          <p:nvPr userDrawn="1"/>
        </p:nvSpPr>
        <p:spPr bwMode="auto">
          <a:xfrm flipV="1">
            <a:off x="0" y="678180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96 w 21600"/>
              <a:gd name="T13" fmla="*/ 1896 h 21600"/>
              <a:gd name="T14" fmla="*/ 19704 w 21600"/>
              <a:gd name="T15" fmla="*/ 19704 h 21600"/>
            </a:gdLst>
            <a:ahLst/>
            <a:cxnLst>
              <a:cxn ang="T8">
                <a:pos x="T0" y="T1"/>
              </a:cxn>
              <a:cxn ang="T9">
                <a:pos x="T2" y="T3"/>
              </a:cxn>
              <a:cxn ang="T10">
                <a:pos x="T4" y="T5"/>
              </a:cxn>
              <a:cxn ang="T11">
                <a:pos x="T6" y="T7"/>
              </a:cxn>
            </a:cxnLst>
            <a:rect l="T12" t="T13" r="T14" b="T15"/>
            <a:pathLst>
              <a:path w="21600" h="21600">
                <a:moveTo>
                  <a:pt x="0" y="0"/>
                </a:moveTo>
                <a:lnTo>
                  <a:pt x="191" y="21600"/>
                </a:lnTo>
                <a:lnTo>
                  <a:pt x="21409"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9877" r:id="rId1"/>
    <p:sldLayoutId id="2147489878" r:id="rId2"/>
    <p:sldLayoutId id="2147489879" r:id="rId3"/>
    <p:sldLayoutId id="2147489880" r:id="rId4"/>
    <p:sldLayoutId id="2147489881" r:id="rId5"/>
    <p:sldLayoutId id="2147489882" r:id="rId6"/>
    <p:sldLayoutId id="2147489883" r:id="rId7"/>
    <p:sldLayoutId id="2147489884" r:id="rId8"/>
    <p:sldLayoutId id="2147489885" r:id="rId9"/>
    <p:sldLayoutId id="2147489886" r:id="rId10"/>
    <p:sldLayoutId id="2147489887" r:id="rId11"/>
  </p:sldLayoutIdLst>
  <p:hf hd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12" name="Line 16"/>
          <p:cNvSpPr>
            <a:spLocks noChangeShapeType="1"/>
          </p:cNvSpPr>
          <p:nvPr/>
        </p:nvSpPr>
        <p:spPr bwMode="auto">
          <a:xfrm>
            <a:off x="1489075" y="1046163"/>
            <a:ext cx="1588" cy="1587"/>
          </a:xfrm>
          <a:prstGeom prst="line">
            <a:avLst/>
          </a:prstGeom>
          <a:noFill/>
          <a:ln w="12700">
            <a:solidFill>
              <a:schemeClr val="tx1"/>
            </a:solidFill>
            <a:round/>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endParaRPr>
          </a:p>
        </p:txBody>
      </p:sp>
      <p:sp>
        <p:nvSpPr>
          <p:cNvPr id="4113" name="Text Box 17"/>
          <p:cNvSpPr txBox="1">
            <a:spLocks noChangeArrowheads="1"/>
          </p:cNvSpPr>
          <p:nvPr/>
        </p:nvSpPr>
        <p:spPr bwMode="auto">
          <a:xfrm>
            <a:off x="8618538" y="6491288"/>
            <a:ext cx="184150" cy="366712"/>
          </a:xfrm>
          <a:prstGeom prst="rect">
            <a:avLst/>
          </a:prstGeom>
          <a:noFill/>
          <a:ln w="12700">
            <a:noFill/>
            <a:miter lim="800000"/>
            <a:headEnd/>
            <a:tailEnd/>
          </a:ln>
          <a:effectLst/>
        </p:spPr>
        <p:txBody>
          <a:bodyPr wrap="none">
            <a:spAutoFit/>
          </a:bodyPr>
          <a:lstStyle/>
          <a:p>
            <a:pPr eaLnBrk="0" fontAlgn="auto" hangingPunct="0">
              <a:spcBef>
                <a:spcPts val="0"/>
              </a:spcBef>
              <a:spcAft>
                <a:spcPts val="0"/>
              </a:spcAft>
              <a:defRPr/>
            </a:pPr>
            <a:endParaRPr lang="en-US" dirty="0">
              <a:solidFill>
                <a:srgbClr val="000000"/>
              </a:solidFill>
              <a:latin typeface="Tahoma" pitchFamily="34" charset="0"/>
            </a:endParaRPr>
          </a:p>
        </p:txBody>
      </p:sp>
      <p:sp>
        <p:nvSpPr>
          <p:cNvPr id="4114" name="AutoShape 18"/>
          <p:cNvSpPr>
            <a:spLocks noChangeArrowheads="1"/>
          </p:cNvSpPr>
          <p:nvPr/>
        </p:nvSpPr>
        <p:spPr bwMode="auto">
          <a:xfrm flipV="1">
            <a:off x="0" y="6781800"/>
            <a:ext cx="9144000" cy="76200"/>
          </a:xfrm>
          <a:custGeom>
            <a:avLst/>
            <a:gdLst>
              <a:gd name="G0" fmla="+- 191 0 0"/>
              <a:gd name="G1" fmla="+- 21600 0 191"/>
              <a:gd name="G2" fmla="*/ 191 1 2"/>
              <a:gd name="G3" fmla="+- 21600 0 G2"/>
              <a:gd name="G4" fmla="+/ 191 21600 2"/>
              <a:gd name="G5" fmla="+/ G1 0 2"/>
              <a:gd name="G6" fmla="*/ 21600 21600 191"/>
              <a:gd name="G7" fmla="*/ G6 1 2"/>
              <a:gd name="G8" fmla="+- 21600 0 G7"/>
              <a:gd name="G9" fmla="*/ 21600 1 2"/>
              <a:gd name="G10" fmla="+- 191 0 G9"/>
              <a:gd name="G11" fmla="?: G10 G8 0"/>
              <a:gd name="G12" fmla="?: G10 G7 21600"/>
              <a:gd name="T0" fmla="*/ 21504 w 21600"/>
              <a:gd name="T1" fmla="*/ 10800 h 21600"/>
              <a:gd name="T2" fmla="*/ 10800 w 21600"/>
              <a:gd name="T3" fmla="*/ 21600 h 21600"/>
              <a:gd name="T4" fmla="*/ 96 w 21600"/>
              <a:gd name="T5" fmla="*/ 10800 h 21600"/>
              <a:gd name="T6" fmla="*/ 10800 w 21600"/>
              <a:gd name="T7" fmla="*/ 0 h 21600"/>
              <a:gd name="T8" fmla="*/ 1896 w 21600"/>
              <a:gd name="T9" fmla="*/ 1896 h 21600"/>
              <a:gd name="T10" fmla="*/ 19704 w 21600"/>
              <a:gd name="T11" fmla="*/ 19704 h 21600"/>
            </a:gdLst>
            <a:ahLst/>
            <a:cxnLst>
              <a:cxn ang="0">
                <a:pos x="T0" y="T1"/>
              </a:cxn>
              <a:cxn ang="0">
                <a:pos x="T2" y="T3"/>
              </a:cxn>
              <a:cxn ang="0">
                <a:pos x="T4" y="T5"/>
              </a:cxn>
              <a:cxn ang="0">
                <a:pos x="T6" y="T7"/>
              </a:cxn>
            </a:cxnLst>
            <a:rect l="T8" t="T9" r="T10" b="T11"/>
            <a:pathLst>
              <a:path w="21600" h="21600">
                <a:moveTo>
                  <a:pt x="0" y="0"/>
                </a:moveTo>
                <a:lnTo>
                  <a:pt x="191" y="21600"/>
                </a:lnTo>
                <a:lnTo>
                  <a:pt x="21409"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540000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endParaRPr>
          </a:p>
        </p:txBody>
      </p:sp>
      <p:sp>
        <p:nvSpPr>
          <p:cNvPr id="4115" name="AutoShape 19"/>
          <p:cNvSpPr>
            <a:spLocks noChangeArrowheads="1"/>
          </p:cNvSpPr>
          <p:nvPr/>
        </p:nvSpPr>
        <p:spPr bwMode="auto">
          <a:xfrm>
            <a:off x="0" y="0"/>
            <a:ext cx="9144000" cy="76200"/>
          </a:xfrm>
          <a:custGeom>
            <a:avLst/>
            <a:gdLst>
              <a:gd name="G0" fmla="+- 128 0 0"/>
              <a:gd name="G1" fmla="+- 21600 0 128"/>
              <a:gd name="G2" fmla="*/ 128 1 2"/>
              <a:gd name="G3" fmla="+- 21600 0 G2"/>
              <a:gd name="G4" fmla="+/ 128 21600 2"/>
              <a:gd name="G5" fmla="+/ G1 0 2"/>
              <a:gd name="G6" fmla="*/ 21600 21600 128"/>
              <a:gd name="G7" fmla="*/ G6 1 2"/>
              <a:gd name="G8" fmla="+- 21600 0 G7"/>
              <a:gd name="G9" fmla="*/ 21600 1 2"/>
              <a:gd name="G10" fmla="+- 128 0 G9"/>
              <a:gd name="G11" fmla="?: G10 G8 0"/>
              <a:gd name="G12" fmla="?: G10 G7 21600"/>
              <a:gd name="T0" fmla="*/ 21536 w 21600"/>
              <a:gd name="T1" fmla="*/ 10800 h 21600"/>
              <a:gd name="T2" fmla="*/ 10800 w 21600"/>
              <a:gd name="T3" fmla="*/ 21600 h 21600"/>
              <a:gd name="T4" fmla="*/ 64 w 21600"/>
              <a:gd name="T5" fmla="*/ 10800 h 21600"/>
              <a:gd name="T6" fmla="*/ 10800 w 21600"/>
              <a:gd name="T7" fmla="*/ 0 h 21600"/>
              <a:gd name="T8" fmla="*/ 1864 w 21600"/>
              <a:gd name="T9" fmla="*/ 1864 h 21600"/>
              <a:gd name="T10" fmla="*/ 19736 w 21600"/>
              <a:gd name="T11" fmla="*/ 19736 h 21600"/>
            </a:gdLst>
            <a:ahLst/>
            <a:cxnLst>
              <a:cxn ang="0">
                <a:pos x="T0" y="T1"/>
              </a:cxn>
              <a:cxn ang="0">
                <a:pos x="T2" y="T3"/>
              </a:cxn>
              <a:cxn ang="0">
                <a:pos x="T4" y="T5"/>
              </a:cxn>
              <a:cxn ang="0">
                <a:pos x="T6" y="T7"/>
              </a:cxn>
            </a:cxnLst>
            <a:rect l="T8" t="T9" r="T10" b="T11"/>
            <a:pathLst>
              <a:path w="21600" h="21600">
                <a:moveTo>
                  <a:pt x="0" y="0"/>
                </a:moveTo>
                <a:lnTo>
                  <a:pt x="128" y="21600"/>
                </a:lnTo>
                <a:lnTo>
                  <a:pt x="21472"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540000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endParaRPr>
          </a:p>
        </p:txBody>
      </p:sp>
      <p:sp>
        <p:nvSpPr>
          <p:cNvPr id="4116" name="AutoShape 20"/>
          <p:cNvSpPr>
            <a:spLocks noChangeArrowheads="1"/>
          </p:cNvSpPr>
          <p:nvPr/>
        </p:nvSpPr>
        <p:spPr bwMode="auto">
          <a:xfrm rot="16200000" flipV="1">
            <a:off x="5673725" y="3390900"/>
            <a:ext cx="6858000" cy="76200"/>
          </a:xfrm>
          <a:custGeom>
            <a:avLst/>
            <a:gdLst>
              <a:gd name="G0" fmla="+- 205 0 0"/>
              <a:gd name="G1" fmla="+- 21600 0 205"/>
              <a:gd name="G2" fmla="*/ 205 1 2"/>
              <a:gd name="G3" fmla="+- 21600 0 G2"/>
              <a:gd name="G4" fmla="+/ 205 21600 2"/>
              <a:gd name="G5" fmla="+/ G1 0 2"/>
              <a:gd name="G6" fmla="*/ 21600 21600 205"/>
              <a:gd name="G7" fmla="*/ G6 1 2"/>
              <a:gd name="G8" fmla="+- 21600 0 G7"/>
              <a:gd name="G9" fmla="*/ 21600 1 2"/>
              <a:gd name="G10" fmla="+- 205 0 G9"/>
              <a:gd name="G11" fmla="?: G10 G8 0"/>
              <a:gd name="G12" fmla="?: G10 G7 21600"/>
              <a:gd name="T0" fmla="*/ 21497 w 21600"/>
              <a:gd name="T1" fmla="*/ 10800 h 21600"/>
              <a:gd name="T2" fmla="*/ 10800 w 21600"/>
              <a:gd name="T3" fmla="*/ 21600 h 21600"/>
              <a:gd name="T4" fmla="*/ 103 w 21600"/>
              <a:gd name="T5" fmla="*/ 10800 h 21600"/>
              <a:gd name="T6" fmla="*/ 10800 w 21600"/>
              <a:gd name="T7" fmla="*/ 0 h 21600"/>
              <a:gd name="T8" fmla="*/ 1903 w 21600"/>
              <a:gd name="T9" fmla="*/ 1903 h 21600"/>
              <a:gd name="T10" fmla="*/ 19697 w 21600"/>
              <a:gd name="T11" fmla="*/ 19697 h 21600"/>
            </a:gdLst>
            <a:ahLst/>
            <a:cxnLst>
              <a:cxn ang="0">
                <a:pos x="T0" y="T1"/>
              </a:cxn>
              <a:cxn ang="0">
                <a:pos x="T2" y="T3"/>
              </a:cxn>
              <a:cxn ang="0">
                <a:pos x="T4" y="T5"/>
              </a:cxn>
              <a:cxn ang="0">
                <a:pos x="T6" y="T7"/>
              </a:cxn>
            </a:cxnLst>
            <a:rect l="T8" t="T9" r="T10" b="T11"/>
            <a:pathLst>
              <a:path w="21600" h="21600">
                <a:moveTo>
                  <a:pt x="0" y="0"/>
                </a:moveTo>
                <a:lnTo>
                  <a:pt x="205" y="21600"/>
                </a:lnTo>
                <a:lnTo>
                  <a:pt x="21395"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endParaRPr>
          </a:p>
        </p:txBody>
      </p:sp>
      <p:sp>
        <p:nvSpPr>
          <p:cNvPr id="4117" name="AutoShape 21"/>
          <p:cNvSpPr>
            <a:spLocks noChangeArrowheads="1"/>
          </p:cNvSpPr>
          <p:nvPr/>
        </p:nvSpPr>
        <p:spPr bwMode="auto">
          <a:xfrm rot="5400000" flipH="1" flipV="1">
            <a:off x="-3390900" y="3390900"/>
            <a:ext cx="6858000" cy="76200"/>
          </a:xfrm>
          <a:custGeom>
            <a:avLst/>
            <a:gdLst>
              <a:gd name="G0" fmla="+- 250 0 0"/>
              <a:gd name="G1" fmla="+- 21600 0 250"/>
              <a:gd name="G2" fmla="*/ 250 1 2"/>
              <a:gd name="G3" fmla="+- 21600 0 G2"/>
              <a:gd name="G4" fmla="+/ 250 21600 2"/>
              <a:gd name="G5" fmla="+/ G1 0 2"/>
              <a:gd name="G6" fmla="*/ 21600 21600 250"/>
              <a:gd name="G7" fmla="*/ G6 1 2"/>
              <a:gd name="G8" fmla="+- 21600 0 G7"/>
              <a:gd name="G9" fmla="*/ 21600 1 2"/>
              <a:gd name="G10" fmla="+- 250 0 G9"/>
              <a:gd name="G11" fmla="?: G10 G8 0"/>
              <a:gd name="G12" fmla="?: G10 G7 21600"/>
              <a:gd name="T0" fmla="*/ 21475 w 21600"/>
              <a:gd name="T1" fmla="*/ 10800 h 21600"/>
              <a:gd name="T2" fmla="*/ 10800 w 21600"/>
              <a:gd name="T3" fmla="*/ 21600 h 21600"/>
              <a:gd name="T4" fmla="*/ 125 w 21600"/>
              <a:gd name="T5" fmla="*/ 10800 h 21600"/>
              <a:gd name="T6" fmla="*/ 10800 w 21600"/>
              <a:gd name="T7" fmla="*/ 0 h 21600"/>
              <a:gd name="T8" fmla="*/ 1925 w 21600"/>
              <a:gd name="T9" fmla="*/ 1925 h 21600"/>
              <a:gd name="T10" fmla="*/ 19675 w 21600"/>
              <a:gd name="T11" fmla="*/ 19675 h 21600"/>
            </a:gdLst>
            <a:ahLst/>
            <a:cxnLst>
              <a:cxn ang="0">
                <a:pos x="T0" y="T1"/>
              </a:cxn>
              <a:cxn ang="0">
                <a:pos x="T2" y="T3"/>
              </a:cxn>
              <a:cxn ang="0">
                <a:pos x="T4" y="T5"/>
              </a:cxn>
              <a:cxn ang="0">
                <a:pos x="T6" y="T7"/>
              </a:cxn>
            </a:cxnLst>
            <a:rect l="T8" t="T9" r="T10" b="T11"/>
            <a:pathLst>
              <a:path w="21600" h="21600">
                <a:moveTo>
                  <a:pt x="0" y="0"/>
                </a:moveTo>
                <a:lnTo>
                  <a:pt x="250" y="21600"/>
                </a:lnTo>
                <a:lnTo>
                  <a:pt x="21350"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endParaRPr>
          </a:p>
        </p:txBody>
      </p:sp>
      <p:pic>
        <p:nvPicPr>
          <p:cNvPr id="1034" name="Picture 43" descr="09 USAG Graphic HQ"/>
          <p:cNvPicPr>
            <a:picLocks noChangeAspect="1" noChangeArrowheads="1"/>
          </p:cNvPicPr>
          <p:nvPr userDrawn="1"/>
        </p:nvPicPr>
        <p:blipFill>
          <a:blip r:embed="rId3" cstate="print"/>
          <a:srcRect/>
          <a:stretch>
            <a:fillRect/>
          </a:stretch>
        </p:blipFill>
        <p:spPr bwMode="auto">
          <a:xfrm>
            <a:off x="8124825" y="211138"/>
            <a:ext cx="762000" cy="838200"/>
          </a:xfrm>
          <a:prstGeom prst="rect">
            <a:avLst/>
          </a:prstGeom>
          <a:noFill/>
          <a:ln w="9525">
            <a:noFill/>
            <a:miter lim="800000"/>
            <a:headEnd/>
            <a:tailEnd/>
          </a:ln>
        </p:spPr>
      </p:pic>
      <p:graphicFrame>
        <p:nvGraphicFramePr>
          <p:cNvPr id="1026" name="Object 2"/>
          <p:cNvGraphicFramePr>
            <a:graphicFrameLocks noChangeAspect="1"/>
          </p:cNvGraphicFramePr>
          <p:nvPr/>
        </p:nvGraphicFramePr>
        <p:xfrm>
          <a:off x="665163" y="641350"/>
          <a:ext cx="685800" cy="685800"/>
        </p:xfrm>
        <a:graphic>
          <a:graphicData uri="http://schemas.openxmlformats.org/presentationml/2006/ole">
            <mc:AlternateContent xmlns:mc="http://schemas.openxmlformats.org/markup-compatibility/2006">
              <mc:Choice xmlns:v="urn:schemas-microsoft-com:vml" Requires="v">
                <p:oleObj spid="_x0000_s1626" name="Acrobat Document" r:id="rId4" imgW="3428571" imgH="3428571" progId="AcroExch.Document.11">
                  <p:embed/>
                </p:oleObj>
              </mc:Choice>
              <mc:Fallback>
                <p:oleObj name="Acrobat Document" r:id="rId4" imgW="3428571" imgH="3428571" progId="AcroExch.Document.11">
                  <p:embed/>
                  <p:pic>
                    <p:nvPicPr>
                      <p:cNvPr id="0" name="Picture 13"/>
                      <p:cNvPicPr>
                        <a:picLocks noChangeAspect="1" noChangeArrowheads="1"/>
                      </p:cNvPicPr>
                      <p:nvPr/>
                    </p:nvPicPr>
                    <p:blipFill>
                      <a:blip r:embed="rId5">
                        <a:extLst>
                          <a:ext uri="{28A0092B-C50C-407E-A947-70E740481C1C}">
                            <a14:useLocalDpi xmlns:a14="http://schemas.microsoft.com/office/drawing/2010/main" val="0"/>
                          </a:ext>
                        </a:extLst>
                      </a:blip>
                      <a:srcRect r="10811"/>
                      <a:stretch>
                        <a:fillRect/>
                      </a:stretch>
                    </p:blipFill>
                    <p:spPr bwMode="auto">
                      <a:xfrm>
                        <a:off x="665163" y="641350"/>
                        <a:ext cx="685800" cy="6858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1" name="Rectangle 7"/>
          <p:cNvSpPr>
            <a:spLocks noChangeArrowheads="1"/>
          </p:cNvSpPr>
          <p:nvPr userDrawn="1"/>
        </p:nvSpPr>
        <p:spPr bwMode="auto">
          <a:xfrm>
            <a:off x="109538" y="1219200"/>
            <a:ext cx="8915400" cy="5529263"/>
          </a:xfrm>
          <a:prstGeom prst="rect">
            <a:avLst/>
          </a:prstGeom>
          <a:noFill/>
          <a:ln w="28575">
            <a:solidFill>
              <a:schemeClr val="tx1"/>
            </a:solidFill>
            <a:miter lim="800000"/>
            <a:headEnd/>
            <a:tailEnd/>
          </a:ln>
          <a:effectLst/>
        </p:spPr>
        <p:txBody>
          <a:bodyPr wrap="none" anchor="ctr"/>
          <a:lstStyle/>
          <a:p>
            <a:pPr fontAlgn="auto">
              <a:spcBef>
                <a:spcPts val="0"/>
              </a:spcBef>
              <a:spcAft>
                <a:spcPts val="0"/>
              </a:spcAft>
              <a:defRPr/>
            </a:pPr>
            <a:endParaRPr lang="en-US" dirty="0">
              <a:solidFill>
                <a:srgbClr val="000000"/>
              </a:solidFill>
              <a:latin typeface="Arial" pitchFamily="34" charset="0"/>
            </a:endParaRPr>
          </a:p>
        </p:txBody>
      </p:sp>
      <p:sp>
        <p:nvSpPr>
          <p:cNvPr id="12" name="Line 11"/>
          <p:cNvSpPr>
            <a:spLocks noChangeShapeType="1"/>
          </p:cNvSpPr>
          <p:nvPr userDrawn="1"/>
        </p:nvSpPr>
        <p:spPr bwMode="auto">
          <a:xfrm flipV="1">
            <a:off x="119063" y="2203450"/>
            <a:ext cx="8896350" cy="0"/>
          </a:xfrm>
          <a:prstGeom prst="line">
            <a:avLst/>
          </a:prstGeom>
          <a:noFill/>
          <a:ln w="9525">
            <a:solidFill>
              <a:schemeClr val="tx1"/>
            </a:solidFill>
            <a:round/>
            <a:headEnd/>
            <a:tailEnd/>
          </a:ln>
          <a:effectLst/>
        </p:spPr>
        <p:txBody>
          <a:bodyPr anchor="ctr">
            <a:spAutoFit/>
          </a:bodyPr>
          <a:lstStyle/>
          <a:p>
            <a:pPr fontAlgn="auto">
              <a:spcBef>
                <a:spcPts val="0"/>
              </a:spcBef>
              <a:spcAft>
                <a:spcPts val="0"/>
              </a:spcAft>
              <a:defRPr/>
            </a:pPr>
            <a:endParaRPr lang="en-US" dirty="0">
              <a:solidFill>
                <a:srgbClr val="000000"/>
              </a:solidFill>
              <a:latin typeface="Arial" pitchFamily="34" charset="0"/>
            </a:endParaRPr>
          </a:p>
        </p:txBody>
      </p:sp>
      <p:sp>
        <p:nvSpPr>
          <p:cNvPr id="13" name="Line 3"/>
          <p:cNvSpPr>
            <a:spLocks noChangeShapeType="1"/>
          </p:cNvSpPr>
          <p:nvPr userDrawn="1"/>
        </p:nvSpPr>
        <p:spPr bwMode="auto">
          <a:xfrm>
            <a:off x="119063" y="4343400"/>
            <a:ext cx="8896350" cy="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dirty="0">
              <a:solidFill>
                <a:srgbClr val="000000"/>
              </a:solidFill>
              <a:latin typeface="Arial" pitchFamily="34" charset="0"/>
            </a:endParaRPr>
          </a:p>
        </p:txBody>
      </p:sp>
      <p:sp>
        <p:nvSpPr>
          <p:cNvPr id="15" name="Line 21"/>
          <p:cNvSpPr>
            <a:spLocks noChangeShapeType="1"/>
          </p:cNvSpPr>
          <p:nvPr userDrawn="1"/>
        </p:nvSpPr>
        <p:spPr bwMode="auto">
          <a:xfrm flipV="1">
            <a:off x="136525" y="5349875"/>
            <a:ext cx="8888413" cy="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dirty="0">
              <a:solidFill>
                <a:srgbClr val="000000"/>
              </a:solidFill>
              <a:latin typeface="Arial" pitchFamily="34" charset="0"/>
            </a:endParaRPr>
          </a:p>
        </p:txBody>
      </p:sp>
      <p:sp>
        <p:nvSpPr>
          <p:cNvPr id="16" name="TextBox 15"/>
          <p:cNvSpPr txBox="1"/>
          <p:nvPr userDrawn="1"/>
        </p:nvSpPr>
        <p:spPr>
          <a:xfrm>
            <a:off x="3346450" y="1171575"/>
            <a:ext cx="2492375" cy="306388"/>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rPr>
              <a:t>Current Directorate Priorities</a:t>
            </a:r>
          </a:p>
        </p:txBody>
      </p:sp>
      <p:sp>
        <p:nvSpPr>
          <p:cNvPr id="17" name="TextBox 16"/>
          <p:cNvSpPr txBox="1"/>
          <p:nvPr userDrawn="1"/>
        </p:nvSpPr>
        <p:spPr>
          <a:xfrm>
            <a:off x="3638550" y="2160588"/>
            <a:ext cx="1754188" cy="307975"/>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rPr>
              <a:t>Near Term (30 days)</a:t>
            </a:r>
          </a:p>
        </p:txBody>
      </p:sp>
      <p:sp>
        <p:nvSpPr>
          <p:cNvPr id="18" name="TextBox 17"/>
          <p:cNvSpPr txBox="1"/>
          <p:nvPr userDrawn="1"/>
        </p:nvSpPr>
        <p:spPr>
          <a:xfrm>
            <a:off x="3538538" y="4286250"/>
            <a:ext cx="1935162" cy="306388"/>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rPr>
              <a:t>Mid Term (60-90 days)</a:t>
            </a:r>
          </a:p>
        </p:txBody>
      </p:sp>
      <p:sp>
        <p:nvSpPr>
          <p:cNvPr id="19" name="TextBox 18"/>
          <p:cNvSpPr txBox="1"/>
          <p:nvPr userDrawn="1"/>
        </p:nvSpPr>
        <p:spPr>
          <a:xfrm>
            <a:off x="3392488" y="5276850"/>
            <a:ext cx="2266950" cy="306388"/>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rPr>
              <a:t>Current/Future Challenges</a:t>
            </a:r>
          </a:p>
        </p:txBody>
      </p:sp>
      <p:pic>
        <p:nvPicPr>
          <p:cNvPr id="20" name="Picture 19" descr="ACU BR1 png"/>
          <p:cNvPicPr/>
          <p:nvPr userDrawn="1"/>
        </p:nvPicPr>
        <p:blipFill>
          <a:blip r:embed="rId6" cstate="print">
            <a:clrChange>
              <a:clrFrom>
                <a:srgbClr val="A5C19E"/>
              </a:clrFrom>
              <a:clrTo>
                <a:srgbClr val="A5C19E">
                  <a:alpha val="0"/>
                </a:srgbClr>
              </a:clrTo>
            </a:clrChange>
          </a:blip>
          <a:srcRect l="7674" t="5811" r="5594"/>
          <a:stretch>
            <a:fillRect/>
          </a:stretch>
        </p:blipFill>
        <p:spPr bwMode="auto">
          <a:xfrm>
            <a:off x="125413" y="201613"/>
            <a:ext cx="688975" cy="895350"/>
          </a:xfrm>
          <a:prstGeom prst="rect">
            <a:avLst/>
          </a:prstGeom>
          <a:noFill/>
          <a:ln w="9525">
            <a:noFill/>
            <a:miter lim="800000"/>
            <a:headEnd/>
            <a:tailEnd/>
          </a:ln>
          <a:effectLst>
            <a:outerShdw blurRad="50800" dist="50800" dir="5400000" algn="ctr" rotWithShape="0">
              <a:srgbClr val="000000">
                <a:alpha val="0"/>
              </a:srgbClr>
            </a:outerShdw>
          </a:effectLst>
        </p:spPr>
      </p:pic>
    </p:spTree>
  </p:cSld>
  <p:clrMap bg1="lt1" tx1="dk1" bg2="lt2" tx2="dk2" accent1="accent1" accent2="accent2" accent3="accent3" accent4="accent4" accent5="accent5" accent6="accent6" hlink="hlink" folHlink="folHlink"/>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435" name="Text Box 3"/>
          <p:cNvSpPr txBox="1">
            <a:spLocks noChangeArrowheads="1"/>
          </p:cNvSpPr>
          <p:nvPr userDrawn="1"/>
        </p:nvSpPr>
        <p:spPr bwMode="auto">
          <a:xfrm>
            <a:off x="8186738" y="6637338"/>
            <a:ext cx="765175" cy="214312"/>
          </a:xfrm>
          <a:prstGeom prst="rect">
            <a:avLst/>
          </a:prstGeom>
          <a:noFill/>
          <a:ln w="9525">
            <a:noFill/>
            <a:miter lim="800000"/>
            <a:headEnd/>
            <a:tailEnd/>
          </a:ln>
          <a:effectLst/>
        </p:spPr>
        <p:txBody>
          <a:bodyPr wrap="none">
            <a:spAutoFit/>
          </a:bodyPr>
          <a:lstStyle/>
          <a:p>
            <a:pPr>
              <a:defRPr/>
            </a:pPr>
            <a:fld id="{588C1E3F-7EC1-4C3A-B554-7A555E26F34E}" type="datetime3">
              <a:rPr lang="en-US" sz="800" b="1">
                <a:solidFill>
                  <a:srgbClr val="000000"/>
                </a:solidFill>
              </a:rPr>
              <a:pPr>
                <a:defRPr/>
              </a:pPr>
              <a:t>19 February 2018</a:t>
            </a:fld>
            <a:endParaRPr lang="en-US" sz="800" b="1" dirty="0">
              <a:solidFill>
                <a:srgbClr val="000000"/>
              </a:solidFill>
            </a:endParaRPr>
          </a:p>
        </p:txBody>
      </p:sp>
      <p:grpSp>
        <p:nvGrpSpPr>
          <p:cNvPr id="2" name="Group 4"/>
          <p:cNvGrpSpPr>
            <a:grpSpLocks/>
          </p:cNvGrpSpPr>
          <p:nvPr userDrawn="1"/>
        </p:nvGrpSpPr>
        <p:grpSpPr bwMode="auto">
          <a:xfrm>
            <a:off x="457200" y="6629400"/>
            <a:ext cx="8229600" cy="36471"/>
            <a:chOff x="189" y="283"/>
            <a:chExt cx="5348" cy="95"/>
          </a:xfrm>
          <a:solidFill>
            <a:schemeClr val="tx1"/>
          </a:solidFill>
        </p:grpSpPr>
        <p:grpSp>
          <p:nvGrpSpPr>
            <p:cNvPr id="3" name="Group 5"/>
            <p:cNvGrpSpPr>
              <a:grpSpLocks/>
            </p:cNvGrpSpPr>
            <p:nvPr/>
          </p:nvGrpSpPr>
          <p:grpSpPr bwMode="auto">
            <a:xfrm>
              <a:off x="189" y="283"/>
              <a:ext cx="5348" cy="95"/>
              <a:chOff x="189" y="283"/>
              <a:chExt cx="5348" cy="95"/>
            </a:xfrm>
            <a:grpFill/>
          </p:grpSpPr>
          <p:grpSp>
            <p:nvGrpSpPr>
              <p:cNvPr id="4" name="Group 6"/>
              <p:cNvGrpSpPr>
                <a:grpSpLocks/>
              </p:cNvGrpSpPr>
              <p:nvPr/>
            </p:nvGrpSpPr>
            <p:grpSpPr bwMode="auto">
              <a:xfrm>
                <a:off x="189" y="283"/>
                <a:ext cx="3145" cy="95"/>
                <a:chOff x="189" y="283"/>
                <a:chExt cx="3145" cy="95"/>
              </a:xfrm>
              <a:grpFill/>
            </p:grpSpPr>
            <p:sp>
              <p:nvSpPr>
                <p:cNvPr id="18439" name="Rectangle 7"/>
                <p:cNvSpPr>
                  <a:spLocks noChangeArrowheads="1"/>
                </p:cNvSpPr>
                <p:nvPr/>
              </p:nvSpPr>
              <p:spPr bwMode="auto">
                <a:xfrm>
                  <a:off x="18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0" name="Rectangle 8"/>
                <p:cNvSpPr>
                  <a:spLocks noChangeArrowheads="1"/>
                </p:cNvSpPr>
                <p:nvPr/>
              </p:nvSpPr>
              <p:spPr bwMode="auto">
                <a:xfrm>
                  <a:off x="20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1" name="Rectangle 9"/>
                <p:cNvSpPr>
                  <a:spLocks noChangeArrowheads="1"/>
                </p:cNvSpPr>
                <p:nvPr/>
              </p:nvSpPr>
              <p:spPr bwMode="auto">
                <a:xfrm>
                  <a:off x="2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2" name="Rectangle 10"/>
                <p:cNvSpPr>
                  <a:spLocks noChangeArrowheads="1"/>
                </p:cNvSpPr>
                <p:nvPr/>
              </p:nvSpPr>
              <p:spPr bwMode="auto">
                <a:xfrm>
                  <a:off x="2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3" name="Rectangle 11"/>
                <p:cNvSpPr>
                  <a:spLocks noChangeArrowheads="1"/>
                </p:cNvSpPr>
                <p:nvPr/>
              </p:nvSpPr>
              <p:spPr bwMode="auto">
                <a:xfrm>
                  <a:off x="2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4" name="Rectangle 12"/>
                <p:cNvSpPr>
                  <a:spLocks noChangeArrowheads="1"/>
                </p:cNvSpPr>
                <p:nvPr/>
              </p:nvSpPr>
              <p:spPr bwMode="auto">
                <a:xfrm>
                  <a:off x="26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5" name="Rectangle 13"/>
                <p:cNvSpPr>
                  <a:spLocks noChangeArrowheads="1"/>
                </p:cNvSpPr>
                <p:nvPr/>
              </p:nvSpPr>
              <p:spPr bwMode="auto">
                <a:xfrm>
                  <a:off x="2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6" name="Rectangle 14"/>
                <p:cNvSpPr>
                  <a:spLocks noChangeArrowheads="1"/>
                </p:cNvSpPr>
                <p:nvPr/>
              </p:nvSpPr>
              <p:spPr bwMode="auto">
                <a:xfrm>
                  <a:off x="2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7" name="Rectangle 15"/>
                <p:cNvSpPr>
                  <a:spLocks noChangeArrowheads="1"/>
                </p:cNvSpPr>
                <p:nvPr/>
              </p:nvSpPr>
              <p:spPr bwMode="auto">
                <a:xfrm>
                  <a:off x="31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8" name="Rectangle 16"/>
                <p:cNvSpPr>
                  <a:spLocks noChangeArrowheads="1"/>
                </p:cNvSpPr>
                <p:nvPr/>
              </p:nvSpPr>
              <p:spPr bwMode="auto">
                <a:xfrm>
                  <a:off x="3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9" name="Rectangle 17"/>
                <p:cNvSpPr>
                  <a:spLocks noChangeArrowheads="1"/>
                </p:cNvSpPr>
                <p:nvPr/>
              </p:nvSpPr>
              <p:spPr bwMode="auto">
                <a:xfrm>
                  <a:off x="3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0" name="Rectangle 18"/>
                <p:cNvSpPr>
                  <a:spLocks noChangeArrowheads="1"/>
                </p:cNvSpPr>
                <p:nvPr/>
              </p:nvSpPr>
              <p:spPr bwMode="auto">
                <a:xfrm>
                  <a:off x="3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1" name="Rectangle 19"/>
                <p:cNvSpPr>
                  <a:spLocks noChangeArrowheads="1"/>
                </p:cNvSpPr>
                <p:nvPr/>
              </p:nvSpPr>
              <p:spPr bwMode="auto">
                <a:xfrm>
                  <a:off x="37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2" name="Rectangle 20"/>
                <p:cNvSpPr>
                  <a:spLocks noChangeArrowheads="1"/>
                </p:cNvSpPr>
                <p:nvPr/>
              </p:nvSpPr>
              <p:spPr bwMode="auto">
                <a:xfrm>
                  <a:off x="3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3" name="Rectangle 21"/>
                <p:cNvSpPr>
                  <a:spLocks noChangeArrowheads="1"/>
                </p:cNvSpPr>
                <p:nvPr/>
              </p:nvSpPr>
              <p:spPr bwMode="auto">
                <a:xfrm>
                  <a:off x="40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4" name="Rectangle 22"/>
                <p:cNvSpPr>
                  <a:spLocks noChangeArrowheads="1"/>
                </p:cNvSpPr>
                <p:nvPr/>
              </p:nvSpPr>
              <p:spPr bwMode="auto">
                <a:xfrm>
                  <a:off x="4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5" name="Rectangle 23"/>
                <p:cNvSpPr>
                  <a:spLocks noChangeArrowheads="1"/>
                </p:cNvSpPr>
                <p:nvPr/>
              </p:nvSpPr>
              <p:spPr bwMode="auto">
                <a:xfrm>
                  <a:off x="44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6" name="Rectangle 24"/>
                <p:cNvSpPr>
                  <a:spLocks noChangeArrowheads="1"/>
                </p:cNvSpPr>
                <p:nvPr/>
              </p:nvSpPr>
              <p:spPr bwMode="auto">
                <a:xfrm>
                  <a:off x="4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7" name="Rectangle 25"/>
                <p:cNvSpPr>
                  <a:spLocks noChangeArrowheads="1"/>
                </p:cNvSpPr>
                <p:nvPr/>
              </p:nvSpPr>
              <p:spPr bwMode="auto">
                <a:xfrm>
                  <a:off x="4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8" name="Rectangle 26"/>
                <p:cNvSpPr>
                  <a:spLocks noChangeArrowheads="1"/>
                </p:cNvSpPr>
                <p:nvPr/>
              </p:nvSpPr>
              <p:spPr bwMode="auto">
                <a:xfrm>
                  <a:off x="4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9" name="Rectangle 27"/>
                <p:cNvSpPr>
                  <a:spLocks noChangeArrowheads="1"/>
                </p:cNvSpPr>
                <p:nvPr/>
              </p:nvSpPr>
              <p:spPr bwMode="auto">
                <a:xfrm>
                  <a:off x="5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0" name="Rectangle 28"/>
                <p:cNvSpPr>
                  <a:spLocks noChangeArrowheads="1"/>
                </p:cNvSpPr>
                <p:nvPr/>
              </p:nvSpPr>
              <p:spPr bwMode="auto">
                <a:xfrm>
                  <a:off x="5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1" name="Rectangle 29"/>
                <p:cNvSpPr>
                  <a:spLocks noChangeArrowheads="1"/>
                </p:cNvSpPr>
                <p:nvPr/>
              </p:nvSpPr>
              <p:spPr bwMode="auto">
                <a:xfrm>
                  <a:off x="5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2" name="Rectangle 30"/>
                <p:cNvSpPr>
                  <a:spLocks noChangeArrowheads="1"/>
                </p:cNvSpPr>
                <p:nvPr/>
              </p:nvSpPr>
              <p:spPr bwMode="auto">
                <a:xfrm>
                  <a:off x="55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3" name="Rectangle 31"/>
                <p:cNvSpPr>
                  <a:spLocks noChangeArrowheads="1"/>
                </p:cNvSpPr>
                <p:nvPr/>
              </p:nvSpPr>
              <p:spPr bwMode="auto">
                <a:xfrm>
                  <a:off x="56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4" name="Rectangle 32"/>
                <p:cNvSpPr>
                  <a:spLocks noChangeArrowheads="1"/>
                </p:cNvSpPr>
                <p:nvPr/>
              </p:nvSpPr>
              <p:spPr bwMode="auto">
                <a:xfrm>
                  <a:off x="5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5" name="Rectangle 33"/>
                <p:cNvSpPr>
                  <a:spLocks noChangeArrowheads="1"/>
                </p:cNvSpPr>
                <p:nvPr/>
              </p:nvSpPr>
              <p:spPr bwMode="auto">
                <a:xfrm>
                  <a:off x="5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6" name="Rectangle 34"/>
                <p:cNvSpPr>
                  <a:spLocks noChangeArrowheads="1"/>
                </p:cNvSpPr>
                <p:nvPr/>
              </p:nvSpPr>
              <p:spPr bwMode="auto">
                <a:xfrm>
                  <a:off x="61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7" name="Rectangle 35"/>
                <p:cNvSpPr>
                  <a:spLocks noChangeArrowheads="1"/>
                </p:cNvSpPr>
                <p:nvPr/>
              </p:nvSpPr>
              <p:spPr bwMode="auto">
                <a:xfrm>
                  <a:off x="6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8" name="Rectangle 36"/>
                <p:cNvSpPr>
                  <a:spLocks noChangeArrowheads="1"/>
                </p:cNvSpPr>
                <p:nvPr/>
              </p:nvSpPr>
              <p:spPr bwMode="auto">
                <a:xfrm>
                  <a:off x="6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9" name="Rectangle 37"/>
                <p:cNvSpPr>
                  <a:spLocks noChangeArrowheads="1"/>
                </p:cNvSpPr>
                <p:nvPr/>
              </p:nvSpPr>
              <p:spPr bwMode="auto">
                <a:xfrm>
                  <a:off x="6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0" name="Rectangle 38"/>
                <p:cNvSpPr>
                  <a:spLocks noChangeArrowheads="1"/>
                </p:cNvSpPr>
                <p:nvPr/>
              </p:nvSpPr>
              <p:spPr bwMode="auto">
                <a:xfrm>
                  <a:off x="67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1" name="Rectangle 39"/>
                <p:cNvSpPr>
                  <a:spLocks noChangeArrowheads="1"/>
                </p:cNvSpPr>
                <p:nvPr/>
              </p:nvSpPr>
              <p:spPr bwMode="auto">
                <a:xfrm>
                  <a:off x="6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2" name="Rectangle 40"/>
                <p:cNvSpPr>
                  <a:spLocks noChangeArrowheads="1"/>
                </p:cNvSpPr>
                <p:nvPr/>
              </p:nvSpPr>
              <p:spPr bwMode="auto">
                <a:xfrm>
                  <a:off x="70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3" name="Rectangle 41"/>
                <p:cNvSpPr>
                  <a:spLocks noChangeArrowheads="1"/>
                </p:cNvSpPr>
                <p:nvPr/>
              </p:nvSpPr>
              <p:spPr bwMode="auto">
                <a:xfrm>
                  <a:off x="7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4" name="Rectangle 42"/>
                <p:cNvSpPr>
                  <a:spLocks noChangeArrowheads="1"/>
                </p:cNvSpPr>
                <p:nvPr/>
              </p:nvSpPr>
              <p:spPr bwMode="auto">
                <a:xfrm>
                  <a:off x="7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5" name="Rectangle 43"/>
                <p:cNvSpPr>
                  <a:spLocks noChangeArrowheads="1"/>
                </p:cNvSpPr>
                <p:nvPr/>
              </p:nvSpPr>
              <p:spPr bwMode="auto">
                <a:xfrm>
                  <a:off x="7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6" name="Rectangle 44"/>
                <p:cNvSpPr>
                  <a:spLocks noChangeArrowheads="1"/>
                </p:cNvSpPr>
                <p:nvPr/>
              </p:nvSpPr>
              <p:spPr bwMode="auto">
                <a:xfrm>
                  <a:off x="7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7" name="Rectangle 45"/>
                <p:cNvSpPr>
                  <a:spLocks noChangeArrowheads="1"/>
                </p:cNvSpPr>
                <p:nvPr/>
              </p:nvSpPr>
              <p:spPr bwMode="auto">
                <a:xfrm>
                  <a:off x="78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8" name="Rectangle 46"/>
                <p:cNvSpPr>
                  <a:spLocks noChangeArrowheads="1"/>
                </p:cNvSpPr>
                <p:nvPr/>
              </p:nvSpPr>
              <p:spPr bwMode="auto">
                <a:xfrm>
                  <a:off x="8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9" name="Rectangle 47"/>
                <p:cNvSpPr>
                  <a:spLocks noChangeArrowheads="1"/>
                </p:cNvSpPr>
                <p:nvPr/>
              </p:nvSpPr>
              <p:spPr bwMode="auto">
                <a:xfrm>
                  <a:off x="8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0" name="Rectangle 48"/>
                <p:cNvSpPr>
                  <a:spLocks noChangeArrowheads="1"/>
                </p:cNvSpPr>
                <p:nvPr/>
              </p:nvSpPr>
              <p:spPr bwMode="auto">
                <a:xfrm>
                  <a:off x="8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1" name="Rectangle 49"/>
                <p:cNvSpPr>
                  <a:spLocks noChangeArrowheads="1"/>
                </p:cNvSpPr>
                <p:nvPr/>
              </p:nvSpPr>
              <p:spPr bwMode="auto">
                <a:xfrm>
                  <a:off x="85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2" name="Rectangle 50"/>
                <p:cNvSpPr>
                  <a:spLocks noChangeArrowheads="1"/>
                </p:cNvSpPr>
                <p:nvPr/>
              </p:nvSpPr>
              <p:spPr bwMode="auto">
                <a:xfrm>
                  <a:off x="8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3" name="Rectangle 51"/>
                <p:cNvSpPr>
                  <a:spLocks noChangeArrowheads="1"/>
                </p:cNvSpPr>
                <p:nvPr/>
              </p:nvSpPr>
              <p:spPr bwMode="auto">
                <a:xfrm>
                  <a:off x="8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4" name="Rectangle 52"/>
                <p:cNvSpPr>
                  <a:spLocks noChangeArrowheads="1"/>
                </p:cNvSpPr>
                <p:nvPr/>
              </p:nvSpPr>
              <p:spPr bwMode="auto">
                <a:xfrm>
                  <a:off x="8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5" name="Rectangle 53"/>
                <p:cNvSpPr>
                  <a:spLocks noChangeArrowheads="1"/>
                </p:cNvSpPr>
                <p:nvPr/>
              </p:nvSpPr>
              <p:spPr bwMode="auto">
                <a:xfrm>
                  <a:off x="91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6" name="Rectangle 54"/>
                <p:cNvSpPr>
                  <a:spLocks noChangeArrowheads="1"/>
                </p:cNvSpPr>
                <p:nvPr/>
              </p:nvSpPr>
              <p:spPr bwMode="auto">
                <a:xfrm>
                  <a:off x="9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7" name="Rectangle 55"/>
                <p:cNvSpPr>
                  <a:spLocks noChangeArrowheads="1"/>
                </p:cNvSpPr>
                <p:nvPr/>
              </p:nvSpPr>
              <p:spPr bwMode="auto">
                <a:xfrm>
                  <a:off x="9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8" name="Rectangle 56"/>
                <p:cNvSpPr>
                  <a:spLocks noChangeArrowheads="1"/>
                </p:cNvSpPr>
                <p:nvPr/>
              </p:nvSpPr>
              <p:spPr bwMode="auto">
                <a:xfrm>
                  <a:off x="96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9" name="Rectangle 57"/>
                <p:cNvSpPr>
                  <a:spLocks noChangeArrowheads="1"/>
                </p:cNvSpPr>
                <p:nvPr/>
              </p:nvSpPr>
              <p:spPr bwMode="auto">
                <a:xfrm>
                  <a:off x="9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0" name="Rectangle 58"/>
                <p:cNvSpPr>
                  <a:spLocks noChangeArrowheads="1"/>
                </p:cNvSpPr>
                <p:nvPr/>
              </p:nvSpPr>
              <p:spPr bwMode="auto">
                <a:xfrm>
                  <a:off x="9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1" name="Rectangle 59"/>
                <p:cNvSpPr>
                  <a:spLocks noChangeArrowheads="1"/>
                </p:cNvSpPr>
                <p:nvPr/>
              </p:nvSpPr>
              <p:spPr bwMode="auto">
                <a:xfrm>
                  <a:off x="100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2" name="Rectangle 60"/>
                <p:cNvSpPr>
                  <a:spLocks noChangeArrowheads="1"/>
                </p:cNvSpPr>
                <p:nvPr/>
              </p:nvSpPr>
              <p:spPr bwMode="auto">
                <a:xfrm>
                  <a:off x="102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3" name="Rectangle 61"/>
                <p:cNvSpPr>
                  <a:spLocks noChangeArrowheads="1"/>
                </p:cNvSpPr>
                <p:nvPr/>
              </p:nvSpPr>
              <p:spPr bwMode="auto">
                <a:xfrm>
                  <a:off x="10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4" name="Rectangle 62"/>
                <p:cNvSpPr>
                  <a:spLocks noChangeArrowheads="1"/>
                </p:cNvSpPr>
                <p:nvPr/>
              </p:nvSpPr>
              <p:spPr bwMode="auto">
                <a:xfrm>
                  <a:off x="10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5" name="Rectangle 63"/>
                <p:cNvSpPr>
                  <a:spLocks noChangeArrowheads="1"/>
                </p:cNvSpPr>
                <p:nvPr/>
              </p:nvSpPr>
              <p:spPr bwMode="auto">
                <a:xfrm>
                  <a:off x="10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6" name="Rectangle 64"/>
                <p:cNvSpPr>
                  <a:spLocks noChangeArrowheads="1"/>
                </p:cNvSpPr>
                <p:nvPr/>
              </p:nvSpPr>
              <p:spPr bwMode="auto">
                <a:xfrm>
                  <a:off x="108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7" name="Rectangle 65"/>
                <p:cNvSpPr>
                  <a:spLocks noChangeArrowheads="1"/>
                </p:cNvSpPr>
                <p:nvPr/>
              </p:nvSpPr>
              <p:spPr bwMode="auto">
                <a:xfrm>
                  <a:off x="11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8" name="Rectangle 66"/>
                <p:cNvSpPr>
                  <a:spLocks noChangeArrowheads="1"/>
                </p:cNvSpPr>
                <p:nvPr/>
              </p:nvSpPr>
              <p:spPr bwMode="auto">
                <a:xfrm>
                  <a:off x="11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9" name="Rectangle 67"/>
                <p:cNvSpPr>
                  <a:spLocks noChangeArrowheads="1"/>
                </p:cNvSpPr>
                <p:nvPr/>
              </p:nvSpPr>
              <p:spPr bwMode="auto">
                <a:xfrm>
                  <a:off x="11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0" name="Rectangle 68"/>
                <p:cNvSpPr>
                  <a:spLocks noChangeArrowheads="1"/>
                </p:cNvSpPr>
                <p:nvPr/>
              </p:nvSpPr>
              <p:spPr bwMode="auto">
                <a:xfrm>
                  <a:off x="114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1" name="Rectangle 69"/>
                <p:cNvSpPr>
                  <a:spLocks noChangeArrowheads="1"/>
                </p:cNvSpPr>
                <p:nvPr/>
              </p:nvSpPr>
              <p:spPr bwMode="auto">
                <a:xfrm>
                  <a:off x="11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2" name="Rectangle 70"/>
                <p:cNvSpPr>
                  <a:spLocks noChangeArrowheads="1"/>
                </p:cNvSpPr>
                <p:nvPr/>
              </p:nvSpPr>
              <p:spPr bwMode="auto">
                <a:xfrm>
                  <a:off x="11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3" name="Rectangle 71"/>
                <p:cNvSpPr>
                  <a:spLocks noChangeArrowheads="1"/>
                </p:cNvSpPr>
                <p:nvPr/>
              </p:nvSpPr>
              <p:spPr bwMode="auto">
                <a:xfrm>
                  <a:off x="11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4" name="Rectangle 72"/>
                <p:cNvSpPr>
                  <a:spLocks noChangeArrowheads="1"/>
                </p:cNvSpPr>
                <p:nvPr/>
              </p:nvSpPr>
              <p:spPr bwMode="auto">
                <a:xfrm>
                  <a:off x="12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5" name="Rectangle 73"/>
                <p:cNvSpPr>
                  <a:spLocks noChangeArrowheads="1"/>
                </p:cNvSpPr>
                <p:nvPr/>
              </p:nvSpPr>
              <p:spPr bwMode="auto">
                <a:xfrm>
                  <a:off x="12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6" name="Rectangle 74"/>
                <p:cNvSpPr>
                  <a:spLocks noChangeArrowheads="1"/>
                </p:cNvSpPr>
                <p:nvPr/>
              </p:nvSpPr>
              <p:spPr bwMode="auto">
                <a:xfrm>
                  <a:off x="124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7" name="Rectangle 75"/>
                <p:cNvSpPr>
                  <a:spLocks noChangeArrowheads="1"/>
                </p:cNvSpPr>
                <p:nvPr/>
              </p:nvSpPr>
              <p:spPr bwMode="auto">
                <a:xfrm>
                  <a:off x="125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8" name="Rectangle 76"/>
                <p:cNvSpPr>
                  <a:spLocks noChangeArrowheads="1"/>
                </p:cNvSpPr>
                <p:nvPr/>
              </p:nvSpPr>
              <p:spPr bwMode="auto">
                <a:xfrm>
                  <a:off x="12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9" name="Rectangle 77"/>
                <p:cNvSpPr>
                  <a:spLocks noChangeArrowheads="1"/>
                </p:cNvSpPr>
                <p:nvPr/>
              </p:nvSpPr>
              <p:spPr bwMode="auto">
                <a:xfrm>
                  <a:off x="12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0" name="Rectangle 78"/>
                <p:cNvSpPr>
                  <a:spLocks noChangeArrowheads="1"/>
                </p:cNvSpPr>
                <p:nvPr/>
              </p:nvSpPr>
              <p:spPr bwMode="auto">
                <a:xfrm>
                  <a:off x="130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1" name="Rectangle 79"/>
                <p:cNvSpPr>
                  <a:spLocks noChangeArrowheads="1"/>
                </p:cNvSpPr>
                <p:nvPr/>
              </p:nvSpPr>
              <p:spPr bwMode="auto">
                <a:xfrm>
                  <a:off x="132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2" name="Rectangle 80"/>
                <p:cNvSpPr>
                  <a:spLocks noChangeArrowheads="1"/>
                </p:cNvSpPr>
                <p:nvPr/>
              </p:nvSpPr>
              <p:spPr bwMode="auto">
                <a:xfrm>
                  <a:off x="13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3" name="Rectangle 81"/>
                <p:cNvSpPr>
                  <a:spLocks noChangeArrowheads="1"/>
                </p:cNvSpPr>
                <p:nvPr/>
              </p:nvSpPr>
              <p:spPr bwMode="auto">
                <a:xfrm>
                  <a:off x="13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4" name="Rectangle 82"/>
                <p:cNvSpPr>
                  <a:spLocks noChangeArrowheads="1"/>
                </p:cNvSpPr>
                <p:nvPr/>
              </p:nvSpPr>
              <p:spPr bwMode="auto">
                <a:xfrm>
                  <a:off x="13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5" name="Rectangle 83"/>
                <p:cNvSpPr>
                  <a:spLocks noChangeArrowheads="1"/>
                </p:cNvSpPr>
                <p:nvPr/>
              </p:nvSpPr>
              <p:spPr bwMode="auto">
                <a:xfrm>
                  <a:off x="138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6" name="Rectangle 84"/>
                <p:cNvSpPr>
                  <a:spLocks noChangeArrowheads="1"/>
                </p:cNvSpPr>
                <p:nvPr/>
              </p:nvSpPr>
              <p:spPr bwMode="auto">
                <a:xfrm>
                  <a:off x="14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7" name="Rectangle 85"/>
                <p:cNvSpPr>
                  <a:spLocks noChangeArrowheads="1"/>
                </p:cNvSpPr>
                <p:nvPr/>
              </p:nvSpPr>
              <p:spPr bwMode="auto">
                <a:xfrm>
                  <a:off x="14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8" name="Rectangle 86"/>
                <p:cNvSpPr>
                  <a:spLocks noChangeArrowheads="1"/>
                </p:cNvSpPr>
                <p:nvPr/>
              </p:nvSpPr>
              <p:spPr bwMode="auto">
                <a:xfrm>
                  <a:off x="143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9" name="Rectangle 87"/>
                <p:cNvSpPr>
                  <a:spLocks noChangeArrowheads="1"/>
                </p:cNvSpPr>
                <p:nvPr/>
              </p:nvSpPr>
              <p:spPr bwMode="auto">
                <a:xfrm>
                  <a:off x="144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0" name="Rectangle 88"/>
                <p:cNvSpPr>
                  <a:spLocks noChangeArrowheads="1"/>
                </p:cNvSpPr>
                <p:nvPr/>
              </p:nvSpPr>
              <p:spPr bwMode="auto">
                <a:xfrm>
                  <a:off x="146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1" name="Rectangle 89"/>
                <p:cNvSpPr>
                  <a:spLocks noChangeArrowheads="1"/>
                </p:cNvSpPr>
                <p:nvPr/>
              </p:nvSpPr>
              <p:spPr bwMode="auto">
                <a:xfrm>
                  <a:off x="147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2" name="Rectangle 90"/>
                <p:cNvSpPr>
                  <a:spLocks noChangeArrowheads="1"/>
                </p:cNvSpPr>
                <p:nvPr/>
              </p:nvSpPr>
              <p:spPr bwMode="auto">
                <a:xfrm>
                  <a:off x="149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3" name="Rectangle 91"/>
                <p:cNvSpPr>
                  <a:spLocks noChangeArrowheads="1"/>
                </p:cNvSpPr>
                <p:nvPr/>
              </p:nvSpPr>
              <p:spPr bwMode="auto">
                <a:xfrm>
                  <a:off x="15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4" name="Rectangle 92"/>
                <p:cNvSpPr>
                  <a:spLocks noChangeArrowheads="1"/>
                </p:cNvSpPr>
                <p:nvPr/>
              </p:nvSpPr>
              <p:spPr bwMode="auto">
                <a:xfrm>
                  <a:off x="152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5" name="Rectangle 93"/>
                <p:cNvSpPr>
                  <a:spLocks noChangeArrowheads="1"/>
                </p:cNvSpPr>
                <p:nvPr/>
              </p:nvSpPr>
              <p:spPr bwMode="auto">
                <a:xfrm>
                  <a:off x="15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6" name="Rectangle 94"/>
                <p:cNvSpPr>
                  <a:spLocks noChangeArrowheads="1"/>
                </p:cNvSpPr>
                <p:nvPr/>
              </p:nvSpPr>
              <p:spPr bwMode="auto">
                <a:xfrm>
                  <a:off x="155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7" name="Rectangle 95"/>
                <p:cNvSpPr>
                  <a:spLocks noChangeArrowheads="1"/>
                </p:cNvSpPr>
                <p:nvPr/>
              </p:nvSpPr>
              <p:spPr bwMode="auto">
                <a:xfrm>
                  <a:off x="15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8" name="Rectangle 96"/>
                <p:cNvSpPr>
                  <a:spLocks noChangeArrowheads="1"/>
                </p:cNvSpPr>
                <p:nvPr/>
              </p:nvSpPr>
              <p:spPr bwMode="auto">
                <a:xfrm>
                  <a:off x="158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9" name="Rectangle 97"/>
                <p:cNvSpPr>
                  <a:spLocks noChangeArrowheads="1"/>
                </p:cNvSpPr>
                <p:nvPr/>
              </p:nvSpPr>
              <p:spPr bwMode="auto">
                <a:xfrm>
                  <a:off x="16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0" name="Rectangle 98"/>
                <p:cNvSpPr>
                  <a:spLocks noChangeArrowheads="1"/>
                </p:cNvSpPr>
                <p:nvPr/>
              </p:nvSpPr>
              <p:spPr bwMode="auto">
                <a:xfrm>
                  <a:off x="162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1" name="Rectangle 99"/>
                <p:cNvSpPr>
                  <a:spLocks noChangeArrowheads="1"/>
                </p:cNvSpPr>
                <p:nvPr/>
              </p:nvSpPr>
              <p:spPr bwMode="auto">
                <a:xfrm>
                  <a:off x="16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2" name="Rectangle 100"/>
                <p:cNvSpPr>
                  <a:spLocks noChangeArrowheads="1"/>
                </p:cNvSpPr>
                <p:nvPr/>
              </p:nvSpPr>
              <p:spPr bwMode="auto">
                <a:xfrm>
                  <a:off x="165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3" name="Rectangle 101"/>
                <p:cNvSpPr>
                  <a:spLocks noChangeArrowheads="1"/>
                </p:cNvSpPr>
                <p:nvPr/>
              </p:nvSpPr>
              <p:spPr bwMode="auto">
                <a:xfrm>
                  <a:off x="166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4" name="Rectangle 102"/>
                <p:cNvSpPr>
                  <a:spLocks noChangeArrowheads="1"/>
                </p:cNvSpPr>
                <p:nvPr/>
              </p:nvSpPr>
              <p:spPr bwMode="auto">
                <a:xfrm>
                  <a:off x="16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5" name="Rectangle 103"/>
                <p:cNvSpPr>
                  <a:spLocks noChangeArrowheads="1"/>
                </p:cNvSpPr>
                <p:nvPr/>
              </p:nvSpPr>
              <p:spPr bwMode="auto">
                <a:xfrm>
                  <a:off x="16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6" name="Rectangle 104"/>
                <p:cNvSpPr>
                  <a:spLocks noChangeArrowheads="1"/>
                </p:cNvSpPr>
                <p:nvPr/>
              </p:nvSpPr>
              <p:spPr bwMode="auto">
                <a:xfrm>
                  <a:off x="171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7" name="Rectangle 105"/>
                <p:cNvSpPr>
                  <a:spLocks noChangeArrowheads="1"/>
                </p:cNvSpPr>
                <p:nvPr/>
              </p:nvSpPr>
              <p:spPr bwMode="auto">
                <a:xfrm>
                  <a:off x="173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8" name="Rectangle 106"/>
                <p:cNvSpPr>
                  <a:spLocks noChangeArrowheads="1"/>
                </p:cNvSpPr>
                <p:nvPr/>
              </p:nvSpPr>
              <p:spPr bwMode="auto">
                <a:xfrm>
                  <a:off x="174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9" name="Rectangle 107"/>
                <p:cNvSpPr>
                  <a:spLocks noChangeArrowheads="1"/>
                </p:cNvSpPr>
                <p:nvPr/>
              </p:nvSpPr>
              <p:spPr bwMode="auto">
                <a:xfrm>
                  <a:off x="17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0" name="Rectangle 108"/>
                <p:cNvSpPr>
                  <a:spLocks noChangeArrowheads="1"/>
                </p:cNvSpPr>
                <p:nvPr/>
              </p:nvSpPr>
              <p:spPr bwMode="auto">
                <a:xfrm>
                  <a:off x="17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1" name="Rectangle 109"/>
                <p:cNvSpPr>
                  <a:spLocks noChangeArrowheads="1"/>
                </p:cNvSpPr>
                <p:nvPr/>
              </p:nvSpPr>
              <p:spPr bwMode="auto">
                <a:xfrm>
                  <a:off x="179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2" name="Rectangle 110"/>
                <p:cNvSpPr>
                  <a:spLocks noChangeArrowheads="1"/>
                </p:cNvSpPr>
                <p:nvPr/>
              </p:nvSpPr>
              <p:spPr bwMode="auto">
                <a:xfrm>
                  <a:off x="18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3" name="Rectangle 111"/>
                <p:cNvSpPr>
                  <a:spLocks noChangeArrowheads="1"/>
                </p:cNvSpPr>
                <p:nvPr/>
              </p:nvSpPr>
              <p:spPr bwMode="auto">
                <a:xfrm>
                  <a:off x="18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4" name="Rectangle 112"/>
                <p:cNvSpPr>
                  <a:spLocks noChangeArrowheads="1"/>
                </p:cNvSpPr>
                <p:nvPr/>
              </p:nvSpPr>
              <p:spPr bwMode="auto">
                <a:xfrm>
                  <a:off x="18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5" name="Rectangle 113"/>
                <p:cNvSpPr>
                  <a:spLocks noChangeArrowheads="1"/>
                </p:cNvSpPr>
                <p:nvPr/>
              </p:nvSpPr>
              <p:spPr bwMode="auto">
                <a:xfrm>
                  <a:off x="185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6" name="Rectangle 114"/>
                <p:cNvSpPr>
                  <a:spLocks noChangeArrowheads="1"/>
                </p:cNvSpPr>
                <p:nvPr/>
              </p:nvSpPr>
              <p:spPr bwMode="auto">
                <a:xfrm>
                  <a:off x="18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7" name="Rectangle 115"/>
                <p:cNvSpPr>
                  <a:spLocks noChangeArrowheads="1"/>
                </p:cNvSpPr>
                <p:nvPr/>
              </p:nvSpPr>
              <p:spPr bwMode="auto">
                <a:xfrm>
                  <a:off x="188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8" name="Rectangle 116"/>
                <p:cNvSpPr>
                  <a:spLocks noChangeArrowheads="1"/>
                </p:cNvSpPr>
                <p:nvPr/>
              </p:nvSpPr>
              <p:spPr bwMode="auto">
                <a:xfrm>
                  <a:off x="190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9" name="Rectangle 117"/>
                <p:cNvSpPr>
                  <a:spLocks noChangeArrowheads="1"/>
                </p:cNvSpPr>
                <p:nvPr/>
              </p:nvSpPr>
              <p:spPr bwMode="auto">
                <a:xfrm>
                  <a:off x="19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0" name="Rectangle 118"/>
                <p:cNvSpPr>
                  <a:spLocks noChangeArrowheads="1"/>
                </p:cNvSpPr>
                <p:nvPr/>
              </p:nvSpPr>
              <p:spPr bwMode="auto">
                <a:xfrm>
                  <a:off x="19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1" name="Rectangle 119"/>
                <p:cNvSpPr>
                  <a:spLocks noChangeArrowheads="1"/>
                </p:cNvSpPr>
                <p:nvPr/>
              </p:nvSpPr>
              <p:spPr bwMode="auto">
                <a:xfrm>
                  <a:off x="19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2" name="Rectangle 120"/>
                <p:cNvSpPr>
                  <a:spLocks noChangeArrowheads="1"/>
                </p:cNvSpPr>
                <p:nvPr/>
              </p:nvSpPr>
              <p:spPr bwMode="auto">
                <a:xfrm>
                  <a:off x="196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3" name="Rectangle 121"/>
                <p:cNvSpPr>
                  <a:spLocks noChangeArrowheads="1"/>
                </p:cNvSpPr>
                <p:nvPr/>
              </p:nvSpPr>
              <p:spPr bwMode="auto">
                <a:xfrm>
                  <a:off x="19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4" name="Rectangle 122"/>
                <p:cNvSpPr>
                  <a:spLocks noChangeArrowheads="1"/>
                </p:cNvSpPr>
                <p:nvPr/>
              </p:nvSpPr>
              <p:spPr bwMode="auto">
                <a:xfrm>
                  <a:off x="19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5" name="Rectangle 123"/>
                <p:cNvSpPr>
                  <a:spLocks noChangeArrowheads="1"/>
                </p:cNvSpPr>
                <p:nvPr/>
              </p:nvSpPr>
              <p:spPr bwMode="auto">
                <a:xfrm>
                  <a:off x="20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6" name="Rectangle 124"/>
                <p:cNvSpPr>
                  <a:spLocks noChangeArrowheads="1"/>
                </p:cNvSpPr>
                <p:nvPr/>
              </p:nvSpPr>
              <p:spPr bwMode="auto">
                <a:xfrm>
                  <a:off x="203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7" name="Rectangle 125"/>
                <p:cNvSpPr>
                  <a:spLocks noChangeArrowheads="1"/>
                </p:cNvSpPr>
                <p:nvPr/>
              </p:nvSpPr>
              <p:spPr bwMode="auto">
                <a:xfrm>
                  <a:off x="204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8" name="Rectangle 126"/>
                <p:cNvSpPr>
                  <a:spLocks noChangeArrowheads="1"/>
                </p:cNvSpPr>
                <p:nvPr/>
              </p:nvSpPr>
              <p:spPr bwMode="auto">
                <a:xfrm>
                  <a:off x="20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9" name="Rectangle 127"/>
                <p:cNvSpPr>
                  <a:spLocks noChangeArrowheads="1"/>
                </p:cNvSpPr>
                <p:nvPr/>
              </p:nvSpPr>
              <p:spPr bwMode="auto">
                <a:xfrm>
                  <a:off x="20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0" name="Rectangle 128"/>
                <p:cNvSpPr>
                  <a:spLocks noChangeArrowheads="1"/>
                </p:cNvSpPr>
                <p:nvPr/>
              </p:nvSpPr>
              <p:spPr bwMode="auto">
                <a:xfrm>
                  <a:off x="209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1" name="Rectangle 129"/>
                <p:cNvSpPr>
                  <a:spLocks noChangeArrowheads="1"/>
                </p:cNvSpPr>
                <p:nvPr/>
              </p:nvSpPr>
              <p:spPr bwMode="auto">
                <a:xfrm>
                  <a:off x="21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2" name="Rectangle 130"/>
                <p:cNvSpPr>
                  <a:spLocks noChangeArrowheads="1"/>
                </p:cNvSpPr>
                <p:nvPr/>
              </p:nvSpPr>
              <p:spPr bwMode="auto">
                <a:xfrm>
                  <a:off x="21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3" name="Rectangle 131"/>
                <p:cNvSpPr>
                  <a:spLocks noChangeArrowheads="1"/>
                </p:cNvSpPr>
                <p:nvPr/>
              </p:nvSpPr>
              <p:spPr bwMode="auto">
                <a:xfrm>
                  <a:off x="214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4" name="Rectangle 132"/>
                <p:cNvSpPr>
                  <a:spLocks noChangeArrowheads="1"/>
                </p:cNvSpPr>
                <p:nvPr/>
              </p:nvSpPr>
              <p:spPr bwMode="auto">
                <a:xfrm>
                  <a:off x="21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5" name="Rectangle 133"/>
                <p:cNvSpPr>
                  <a:spLocks noChangeArrowheads="1"/>
                </p:cNvSpPr>
                <p:nvPr/>
              </p:nvSpPr>
              <p:spPr bwMode="auto">
                <a:xfrm>
                  <a:off x="21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6" name="Rectangle 134"/>
                <p:cNvSpPr>
                  <a:spLocks noChangeArrowheads="1"/>
                </p:cNvSpPr>
                <p:nvPr/>
              </p:nvSpPr>
              <p:spPr bwMode="auto">
                <a:xfrm>
                  <a:off x="218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7" name="Rectangle 135"/>
                <p:cNvSpPr>
                  <a:spLocks noChangeArrowheads="1"/>
                </p:cNvSpPr>
                <p:nvPr/>
              </p:nvSpPr>
              <p:spPr bwMode="auto">
                <a:xfrm>
                  <a:off x="220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8" name="Rectangle 136"/>
                <p:cNvSpPr>
                  <a:spLocks noChangeArrowheads="1"/>
                </p:cNvSpPr>
                <p:nvPr/>
              </p:nvSpPr>
              <p:spPr bwMode="auto">
                <a:xfrm>
                  <a:off x="22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9" name="Rectangle 137"/>
                <p:cNvSpPr>
                  <a:spLocks noChangeArrowheads="1"/>
                </p:cNvSpPr>
                <p:nvPr/>
              </p:nvSpPr>
              <p:spPr bwMode="auto">
                <a:xfrm>
                  <a:off x="22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0" name="Rectangle 138"/>
                <p:cNvSpPr>
                  <a:spLocks noChangeArrowheads="1"/>
                </p:cNvSpPr>
                <p:nvPr/>
              </p:nvSpPr>
              <p:spPr bwMode="auto">
                <a:xfrm>
                  <a:off x="22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1" name="Rectangle 139"/>
                <p:cNvSpPr>
                  <a:spLocks noChangeArrowheads="1"/>
                </p:cNvSpPr>
                <p:nvPr/>
              </p:nvSpPr>
              <p:spPr bwMode="auto">
                <a:xfrm>
                  <a:off x="226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2" name="Rectangle 140"/>
                <p:cNvSpPr>
                  <a:spLocks noChangeArrowheads="1"/>
                </p:cNvSpPr>
                <p:nvPr/>
              </p:nvSpPr>
              <p:spPr bwMode="auto">
                <a:xfrm>
                  <a:off x="22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3" name="Rectangle 141"/>
                <p:cNvSpPr>
                  <a:spLocks noChangeArrowheads="1"/>
                </p:cNvSpPr>
                <p:nvPr/>
              </p:nvSpPr>
              <p:spPr bwMode="auto">
                <a:xfrm>
                  <a:off x="22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4" name="Rectangle 142"/>
                <p:cNvSpPr>
                  <a:spLocks noChangeArrowheads="1"/>
                </p:cNvSpPr>
                <p:nvPr/>
              </p:nvSpPr>
              <p:spPr bwMode="auto">
                <a:xfrm>
                  <a:off x="23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5" name="Rectangle 143"/>
                <p:cNvSpPr>
                  <a:spLocks noChangeArrowheads="1"/>
                </p:cNvSpPr>
                <p:nvPr/>
              </p:nvSpPr>
              <p:spPr bwMode="auto">
                <a:xfrm>
                  <a:off x="232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6" name="Rectangle 144"/>
                <p:cNvSpPr>
                  <a:spLocks noChangeArrowheads="1"/>
                </p:cNvSpPr>
                <p:nvPr/>
              </p:nvSpPr>
              <p:spPr bwMode="auto">
                <a:xfrm>
                  <a:off x="234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7" name="Rectangle 145"/>
                <p:cNvSpPr>
                  <a:spLocks noChangeArrowheads="1"/>
                </p:cNvSpPr>
                <p:nvPr/>
              </p:nvSpPr>
              <p:spPr bwMode="auto">
                <a:xfrm>
                  <a:off x="23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8" name="Rectangle 146"/>
                <p:cNvSpPr>
                  <a:spLocks noChangeArrowheads="1"/>
                </p:cNvSpPr>
                <p:nvPr/>
              </p:nvSpPr>
              <p:spPr bwMode="auto">
                <a:xfrm>
                  <a:off x="237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9" name="Rectangle 147"/>
                <p:cNvSpPr>
                  <a:spLocks noChangeArrowheads="1"/>
                </p:cNvSpPr>
                <p:nvPr/>
              </p:nvSpPr>
              <p:spPr bwMode="auto">
                <a:xfrm>
                  <a:off x="23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0" name="Rectangle 148"/>
                <p:cNvSpPr>
                  <a:spLocks noChangeArrowheads="1"/>
                </p:cNvSpPr>
                <p:nvPr/>
              </p:nvSpPr>
              <p:spPr bwMode="auto">
                <a:xfrm>
                  <a:off x="240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1" name="Rectangle 149"/>
                <p:cNvSpPr>
                  <a:spLocks noChangeArrowheads="1"/>
                </p:cNvSpPr>
                <p:nvPr/>
              </p:nvSpPr>
              <p:spPr bwMode="auto">
                <a:xfrm>
                  <a:off x="242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2" name="Rectangle 150"/>
                <p:cNvSpPr>
                  <a:spLocks noChangeArrowheads="1"/>
                </p:cNvSpPr>
                <p:nvPr/>
              </p:nvSpPr>
              <p:spPr bwMode="auto">
                <a:xfrm>
                  <a:off x="243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3" name="Rectangle 151"/>
                <p:cNvSpPr>
                  <a:spLocks noChangeArrowheads="1"/>
                </p:cNvSpPr>
                <p:nvPr/>
              </p:nvSpPr>
              <p:spPr bwMode="auto">
                <a:xfrm>
                  <a:off x="24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4" name="Rectangle 152"/>
                <p:cNvSpPr>
                  <a:spLocks noChangeArrowheads="1"/>
                </p:cNvSpPr>
                <p:nvPr/>
              </p:nvSpPr>
              <p:spPr bwMode="auto">
                <a:xfrm>
                  <a:off x="24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5" name="Rectangle 153"/>
                <p:cNvSpPr>
                  <a:spLocks noChangeArrowheads="1"/>
                </p:cNvSpPr>
                <p:nvPr/>
              </p:nvSpPr>
              <p:spPr bwMode="auto">
                <a:xfrm>
                  <a:off x="248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6" name="Rectangle 154"/>
                <p:cNvSpPr>
                  <a:spLocks noChangeArrowheads="1"/>
                </p:cNvSpPr>
                <p:nvPr/>
              </p:nvSpPr>
              <p:spPr bwMode="auto">
                <a:xfrm>
                  <a:off x="250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7" name="Rectangle 155"/>
                <p:cNvSpPr>
                  <a:spLocks noChangeArrowheads="1"/>
                </p:cNvSpPr>
                <p:nvPr/>
              </p:nvSpPr>
              <p:spPr bwMode="auto">
                <a:xfrm>
                  <a:off x="25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8" name="Rectangle 156"/>
                <p:cNvSpPr>
                  <a:spLocks noChangeArrowheads="1"/>
                </p:cNvSpPr>
                <p:nvPr/>
              </p:nvSpPr>
              <p:spPr bwMode="auto">
                <a:xfrm>
                  <a:off x="25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9" name="Rectangle 157"/>
                <p:cNvSpPr>
                  <a:spLocks noChangeArrowheads="1"/>
                </p:cNvSpPr>
                <p:nvPr/>
              </p:nvSpPr>
              <p:spPr bwMode="auto">
                <a:xfrm>
                  <a:off x="25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0" name="Rectangle 158"/>
                <p:cNvSpPr>
                  <a:spLocks noChangeArrowheads="1"/>
                </p:cNvSpPr>
                <p:nvPr/>
              </p:nvSpPr>
              <p:spPr bwMode="auto">
                <a:xfrm>
                  <a:off x="256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1" name="Rectangle 159"/>
                <p:cNvSpPr>
                  <a:spLocks noChangeArrowheads="1"/>
                </p:cNvSpPr>
                <p:nvPr/>
              </p:nvSpPr>
              <p:spPr bwMode="auto">
                <a:xfrm>
                  <a:off x="25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2" name="Rectangle 160"/>
                <p:cNvSpPr>
                  <a:spLocks noChangeArrowheads="1"/>
                </p:cNvSpPr>
                <p:nvPr/>
              </p:nvSpPr>
              <p:spPr bwMode="auto">
                <a:xfrm>
                  <a:off x="25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3" name="Rectangle 161"/>
                <p:cNvSpPr>
                  <a:spLocks noChangeArrowheads="1"/>
                </p:cNvSpPr>
                <p:nvPr/>
              </p:nvSpPr>
              <p:spPr bwMode="auto">
                <a:xfrm>
                  <a:off x="261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4" name="Rectangle 162"/>
                <p:cNvSpPr>
                  <a:spLocks noChangeArrowheads="1"/>
                </p:cNvSpPr>
                <p:nvPr/>
              </p:nvSpPr>
              <p:spPr bwMode="auto">
                <a:xfrm>
                  <a:off x="26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5" name="Rectangle 163"/>
                <p:cNvSpPr>
                  <a:spLocks noChangeArrowheads="1"/>
                </p:cNvSpPr>
                <p:nvPr/>
              </p:nvSpPr>
              <p:spPr bwMode="auto">
                <a:xfrm>
                  <a:off x="264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6" name="Rectangle 164"/>
                <p:cNvSpPr>
                  <a:spLocks noChangeArrowheads="1"/>
                </p:cNvSpPr>
                <p:nvPr/>
              </p:nvSpPr>
              <p:spPr bwMode="auto">
                <a:xfrm>
                  <a:off x="26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7" name="Rectangle 165"/>
                <p:cNvSpPr>
                  <a:spLocks noChangeArrowheads="1"/>
                </p:cNvSpPr>
                <p:nvPr/>
              </p:nvSpPr>
              <p:spPr bwMode="auto">
                <a:xfrm>
                  <a:off x="267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8" name="Rectangle 166"/>
                <p:cNvSpPr>
                  <a:spLocks noChangeArrowheads="1"/>
                </p:cNvSpPr>
                <p:nvPr/>
              </p:nvSpPr>
              <p:spPr bwMode="auto">
                <a:xfrm>
                  <a:off x="26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9" name="Rectangle 167"/>
                <p:cNvSpPr>
                  <a:spLocks noChangeArrowheads="1"/>
                </p:cNvSpPr>
                <p:nvPr/>
              </p:nvSpPr>
              <p:spPr bwMode="auto">
                <a:xfrm>
                  <a:off x="27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0" name="Rectangle 168"/>
                <p:cNvSpPr>
                  <a:spLocks noChangeArrowheads="1"/>
                </p:cNvSpPr>
                <p:nvPr/>
              </p:nvSpPr>
              <p:spPr bwMode="auto">
                <a:xfrm>
                  <a:off x="27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1" name="Rectangle 169"/>
                <p:cNvSpPr>
                  <a:spLocks noChangeArrowheads="1"/>
                </p:cNvSpPr>
                <p:nvPr/>
              </p:nvSpPr>
              <p:spPr bwMode="auto">
                <a:xfrm>
                  <a:off x="273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2" name="Rectangle 170"/>
                <p:cNvSpPr>
                  <a:spLocks noChangeArrowheads="1"/>
                </p:cNvSpPr>
                <p:nvPr/>
              </p:nvSpPr>
              <p:spPr bwMode="auto">
                <a:xfrm>
                  <a:off x="27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3" name="Rectangle 171"/>
                <p:cNvSpPr>
                  <a:spLocks noChangeArrowheads="1"/>
                </p:cNvSpPr>
                <p:nvPr/>
              </p:nvSpPr>
              <p:spPr bwMode="auto">
                <a:xfrm>
                  <a:off x="27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4" name="Rectangle 172"/>
                <p:cNvSpPr>
                  <a:spLocks noChangeArrowheads="1"/>
                </p:cNvSpPr>
                <p:nvPr/>
              </p:nvSpPr>
              <p:spPr bwMode="auto">
                <a:xfrm>
                  <a:off x="278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5" name="Rectangle 173"/>
                <p:cNvSpPr>
                  <a:spLocks noChangeArrowheads="1"/>
                </p:cNvSpPr>
                <p:nvPr/>
              </p:nvSpPr>
              <p:spPr bwMode="auto">
                <a:xfrm>
                  <a:off x="280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6" name="Rectangle 174"/>
                <p:cNvSpPr>
                  <a:spLocks noChangeArrowheads="1"/>
                </p:cNvSpPr>
                <p:nvPr/>
              </p:nvSpPr>
              <p:spPr bwMode="auto">
                <a:xfrm>
                  <a:off x="28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7" name="Rectangle 175"/>
                <p:cNvSpPr>
                  <a:spLocks noChangeArrowheads="1"/>
                </p:cNvSpPr>
                <p:nvPr/>
              </p:nvSpPr>
              <p:spPr bwMode="auto">
                <a:xfrm>
                  <a:off x="28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8" name="Rectangle 176"/>
                <p:cNvSpPr>
                  <a:spLocks noChangeArrowheads="1"/>
                </p:cNvSpPr>
                <p:nvPr/>
              </p:nvSpPr>
              <p:spPr bwMode="auto">
                <a:xfrm>
                  <a:off x="284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9" name="Rectangle 177"/>
                <p:cNvSpPr>
                  <a:spLocks noChangeArrowheads="1"/>
                </p:cNvSpPr>
                <p:nvPr/>
              </p:nvSpPr>
              <p:spPr bwMode="auto">
                <a:xfrm>
                  <a:off x="28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0" name="Rectangle 178"/>
                <p:cNvSpPr>
                  <a:spLocks noChangeArrowheads="1"/>
                </p:cNvSpPr>
                <p:nvPr/>
              </p:nvSpPr>
              <p:spPr bwMode="auto">
                <a:xfrm>
                  <a:off x="28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1" name="Rectangle 179"/>
                <p:cNvSpPr>
                  <a:spLocks noChangeArrowheads="1"/>
                </p:cNvSpPr>
                <p:nvPr/>
              </p:nvSpPr>
              <p:spPr bwMode="auto">
                <a:xfrm>
                  <a:off x="28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2" name="Rectangle 180"/>
                <p:cNvSpPr>
                  <a:spLocks noChangeArrowheads="1"/>
                </p:cNvSpPr>
                <p:nvPr/>
              </p:nvSpPr>
              <p:spPr bwMode="auto">
                <a:xfrm>
                  <a:off x="291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3" name="Rectangle 181"/>
                <p:cNvSpPr>
                  <a:spLocks noChangeArrowheads="1"/>
                </p:cNvSpPr>
                <p:nvPr/>
              </p:nvSpPr>
              <p:spPr bwMode="auto">
                <a:xfrm>
                  <a:off x="29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4" name="Rectangle 182"/>
                <p:cNvSpPr>
                  <a:spLocks noChangeArrowheads="1"/>
                </p:cNvSpPr>
                <p:nvPr/>
              </p:nvSpPr>
              <p:spPr bwMode="auto">
                <a:xfrm>
                  <a:off x="294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5" name="Rectangle 183"/>
                <p:cNvSpPr>
                  <a:spLocks noChangeArrowheads="1"/>
                </p:cNvSpPr>
                <p:nvPr/>
              </p:nvSpPr>
              <p:spPr bwMode="auto">
                <a:xfrm>
                  <a:off x="29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6" name="Rectangle 184"/>
                <p:cNvSpPr>
                  <a:spLocks noChangeArrowheads="1"/>
                </p:cNvSpPr>
                <p:nvPr/>
              </p:nvSpPr>
              <p:spPr bwMode="auto">
                <a:xfrm>
                  <a:off x="297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7" name="Rectangle 185"/>
                <p:cNvSpPr>
                  <a:spLocks noChangeArrowheads="1"/>
                </p:cNvSpPr>
                <p:nvPr/>
              </p:nvSpPr>
              <p:spPr bwMode="auto">
                <a:xfrm>
                  <a:off x="298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8" name="Rectangle 186"/>
                <p:cNvSpPr>
                  <a:spLocks noChangeArrowheads="1"/>
                </p:cNvSpPr>
                <p:nvPr/>
              </p:nvSpPr>
              <p:spPr bwMode="auto">
                <a:xfrm>
                  <a:off x="30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9" name="Rectangle 187"/>
                <p:cNvSpPr>
                  <a:spLocks noChangeArrowheads="1"/>
                </p:cNvSpPr>
                <p:nvPr/>
              </p:nvSpPr>
              <p:spPr bwMode="auto">
                <a:xfrm>
                  <a:off x="30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0" name="Rectangle 188"/>
                <p:cNvSpPr>
                  <a:spLocks noChangeArrowheads="1"/>
                </p:cNvSpPr>
                <p:nvPr/>
              </p:nvSpPr>
              <p:spPr bwMode="auto">
                <a:xfrm>
                  <a:off x="303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1" name="Rectangle 189"/>
                <p:cNvSpPr>
                  <a:spLocks noChangeArrowheads="1"/>
                </p:cNvSpPr>
                <p:nvPr/>
              </p:nvSpPr>
              <p:spPr bwMode="auto">
                <a:xfrm>
                  <a:off x="30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2" name="Rectangle 190"/>
                <p:cNvSpPr>
                  <a:spLocks noChangeArrowheads="1"/>
                </p:cNvSpPr>
                <p:nvPr/>
              </p:nvSpPr>
              <p:spPr bwMode="auto">
                <a:xfrm>
                  <a:off x="30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3" name="Rectangle 191"/>
                <p:cNvSpPr>
                  <a:spLocks noChangeArrowheads="1"/>
                </p:cNvSpPr>
                <p:nvPr/>
              </p:nvSpPr>
              <p:spPr bwMode="auto">
                <a:xfrm>
                  <a:off x="308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4" name="Rectangle 192"/>
                <p:cNvSpPr>
                  <a:spLocks noChangeArrowheads="1"/>
                </p:cNvSpPr>
                <p:nvPr/>
              </p:nvSpPr>
              <p:spPr bwMode="auto">
                <a:xfrm>
                  <a:off x="309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5" name="Rectangle 193"/>
                <p:cNvSpPr>
                  <a:spLocks noChangeArrowheads="1"/>
                </p:cNvSpPr>
                <p:nvPr/>
              </p:nvSpPr>
              <p:spPr bwMode="auto">
                <a:xfrm>
                  <a:off x="31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6" name="Rectangle 194"/>
                <p:cNvSpPr>
                  <a:spLocks noChangeArrowheads="1"/>
                </p:cNvSpPr>
                <p:nvPr/>
              </p:nvSpPr>
              <p:spPr bwMode="auto">
                <a:xfrm>
                  <a:off x="31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7" name="Rectangle 195"/>
                <p:cNvSpPr>
                  <a:spLocks noChangeArrowheads="1"/>
                </p:cNvSpPr>
                <p:nvPr/>
              </p:nvSpPr>
              <p:spPr bwMode="auto">
                <a:xfrm>
                  <a:off x="314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8" name="Rectangle 196"/>
                <p:cNvSpPr>
                  <a:spLocks noChangeArrowheads="1"/>
                </p:cNvSpPr>
                <p:nvPr/>
              </p:nvSpPr>
              <p:spPr bwMode="auto">
                <a:xfrm>
                  <a:off x="31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9" name="Rectangle 197"/>
                <p:cNvSpPr>
                  <a:spLocks noChangeArrowheads="1"/>
                </p:cNvSpPr>
                <p:nvPr/>
              </p:nvSpPr>
              <p:spPr bwMode="auto">
                <a:xfrm>
                  <a:off x="31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0" name="Rectangle 198"/>
                <p:cNvSpPr>
                  <a:spLocks noChangeArrowheads="1"/>
                </p:cNvSpPr>
                <p:nvPr/>
              </p:nvSpPr>
              <p:spPr bwMode="auto">
                <a:xfrm>
                  <a:off x="31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1" name="Rectangle 199"/>
                <p:cNvSpPr>
                  <a:spLocks noChangeArrowheads="1"/>
                </p:cNvSpPr>
                <p:nvPr/>
              </p:nvSpPr>
              <p:spPr bwMode="auto">
                <a:xfrm>
                  <a:off x="320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2" name="Rectangle 200"/>
                <p:cNvSpPr>
                  <a:spLocks noChangeArrowheads="1"/>
                </p:cNvSpPr>
                <p:nvPr/>
              </p:nvSpPr>
              <p:spPr bwMode="auto">
                <a:xfrm>
                  <a:off x="32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3" name="Rectangle 201"/>
                <p:cNvSpPr>
                  <a:spLocks noChangeArrowheads="1"/>
                </p:cNvSpPr>
                <p:nvPr/>
              </p:nvSpPr>
              <p:spPr bwMode="auto">
                <a:xfrm>
                  <a:off x="324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4" name="Rectangle 202"/>
                <p:cNvSpPr>
                  <a:spLocks noChangeArrowheads="1"/>
                </p:cNvSpPr>
                <p:nvPr/>
              </p:nvSpPr>
              <p:spPr bwMode="auto">
                <a:xfrm>
                  <a:off x="32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5" name="Rectangle 203"/>
                <p:cNvSpPr>
                  <a:spLocks noChangeArrowheads="1"/>
                </p:cNvSpPr>
                <p:nvPr/>
              </p:nvSpPr>
              <p:spPr bwMode="auto">
                <a:xfrm>
                  <a:off x="327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6" name="Rectangle 204"/>
                <p:cNvSpPr>
                  <a:spLocks noChangeArrowheads="1"/>
                </p:cNvSpPr>
                <p:nvPr/>
              </p:nvSpPr>
              <p:spPr bwMode="auto">
                <a:xfrm>
                  <a:off x="328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7" name="Rectangle 205"/>
                <p:cNvSpPr>
                  <a:spLocks noChangeArrowheads="1"/>
                </p:cNvSpPr>
                <p:nvPr/>
              </p:nvSpPr>
              <p:spPr bwMode="auto">
                <a:xfrm>
                  <a:off x="33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8" name="Rectangle 206"/>
                <p:cNvSpPr>
                  <a:spLocks noChangeArrowheads="1"/>
                </p:cNvSpPr>
                <p:nvPr/>
              </p:nvSpPr>
              <p:spPr bwMode="auto">
                <a:xfrm>
                  <a:off x="331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639" name="Rectangle 207"/>
              <p:cNvSpPr>
                <a:spLocks noChangeArrowheads="1"/>
              </p:cNvSpPr>
              <p:nvPr/>
            </p:nvSpPr>
            <p:spPr bwMode="auto">
              <a:xfrm>
                <a:off x="33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0" name="Rectangle 208"/>
              <p:cNvSpPr>
                <a:spLocks noChangeArrowheads="1"/>
              </p:cNvSpPr>
              <p:nvPr/>
            </p:nvSpPr>
            <p:spPr bwMode="auto">
              <a:xfrm>
                <a:off x="33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1" name="Rectangle 209"/>
              <p:cNvSpPr>
                <a:spLocks noChangeArrowheads="1"/>
              </p:cNvSpPr>
              <p:nvPr/>
            </p:nvSpPr>
            <p:spPr bwMode="auto">
              <a:xfrm>
                <a:off x="33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2" name="Rectangle 210"/>
              <p:cNvSpPr>
                <a:spLocks noChangeArrowheads="1"/>
              </p:cNvSpPr>
              <p:nvPr/>
            </p:nvSpPr>
            <p:spPr bwMode="auto">
              <a:xfrm>
                <a:off x="338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3" name="Rectangle 211"/>
              <p:cNvSpPr>
                <a:spLocks noChangeArrowheads="1"/>
              </p:cNvSpPr>
              <p:nvPr/>
            </p:nvSpPr>
            <p:spPr bwMode="auto">
              <a:xfrm>
                <a:off x="33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4" name="Rectangle 212"/>
              <p:cNvSpPr>
                <a:spLocks noChangeArrowheads="1"/>
              </p:cNvSpPr>
              <p:nvPr/>
            </p:nvSpPr>
            <p:spPr bwMode="auto">
              <a:xfrm>
                <a:off x="34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5" name="Rectangle 213"/>
              <p:cNvSpPr>
                <a:spLocks noChangeArrowheads="1"/>
              </p:cNvSpPr>
              <p:nvPr/>
            </p:nvSpPr>
            <p:spPr bwMode="auto">
              <a:xfrm>
                <a:off x="34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6" name="Rectangle 214"/>
              <p:cNvSpPr>
                <a:spLocks noChangeArrowheads="1"/>
              </p:cNvSpPr>
              <p:nvPr/>
            </p:nvSpPr>
            <p:spPr bwMode="auto">
              <a:xfrm>
                <a:off x="344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7" name="Rectangle 215"/>
              <p:cNvSpPr>
                <a:spLocks noChangeArrowheads="1"/>
              </p:cNvSpPr>
              <p:nvPr/>
            </p:nvSpPr>
            <p:spPr bwMode="auto">
              <a:xfrm>
                <a:off x="34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8" name="Rectangle 216"/>
              <p:cNvSpPr>
                <a:spLocks noChangeArrowheads="1"/>
              </p:cNvSpPr>
              <p:nvPr/>
            </p:nvSpPr>
            <p:spPr bwMode="auto">
              <a:xfrm>
                <a:off x="34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9" name="Rectangle 217"/>
              <p:cNvSpPr>
                <a:spLocks noChangeArrowheads="1"/>
              </p:cNvSpPr>
              <p:nvPr/>
            </p:nvSpPr>
            <p:spPr bwMode="auto">
              <a:xfrm>
                <a:off x="34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0" name="Rectangle 218"/>
              <p:cNvSpPr>
                <a:spLocks noChangeArrowheads="1"/>
              </p:cNvSpPr>
              <p:nvPr/>
            </p:nvSpPr>
            <p:spPr bwMode="auto">
              <a:xfrm>
                <a:off x="350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1" name="Rectangle 219"/>
              <p:cNvSpPr>
                <a:spLocks noChangeArrowheads="1"/>
              </p:cNvSpPr>
              <p:nvPr/>
            </p:nvSpPr>
            <p:spPr bwMode="auto">
              <a:xfrm>
                <a:off x="352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2" name="Rectangle 220"/>
              <p:cNvSpPr>
                <a:spLocks noChangeArrowheads="1"/>
              </p:cNvSpPr>
              <p:nvPr/>
            </p:nvSpPr>
            <p:spPr bwMode="auto">
              <a:xfrm>
                <a:off x="35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3" name="Rectangle 221"/>
              <p:cNvSpPr>
                <a:spLocks noChangeArrowheads="1"/>
              </p:cNvSpPr>
              <p:nvPr/>
            </p:nvSpPr>
            <p:spPr bwMode="auto">
              <a:xfrm>
                <a:off x="355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4" name="Rectangle 222"/>
              <p:cNvSpPr>
                <a:spLocks noChangeArrowheads="1"/>
              </p:cNvSpPr>
              <p:nvPr/>
            </p:nvSpPr>
            <p:spPr bwMode="auto">
              <a:xfrm>
                <a:off x="35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5" name="Rectangle 223"/>
              <p:cNvSpPr>
                <a:spLocks noChangeArrowheads="1"/>
              </p:cNvSpPr>
              <p:nvPr/>
            </p:nvSpPr>
            <p:spPr bwMode="auto">
              <a:xfrm>
                <a:off x="35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6" name="Rectangle 224"/>
              <p:cNvSpPr>
                <a:spLocks noChangeArrowheads="1"/>
              </p:cNvSpPr>
              <p:nvPr/>
            </p:nvSpPr>
            <p:spPr bwMode="auto">
              <a:xfrm>
                <a:off x="36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7" name="Rectangle 225"/>
              <p:cNvSpPr>
                <a:spLocks noChangeArrowheads="1"/>
              </p:cNvSpPr>
              <p:nvPr/>
            </p:nvSpPr>
            <p:spPr bwMode="auto">
              <a:xfrm>
                <a:off x="361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8" name="Rectangle 226"/>
              <p:cNvSpPr>
                <a:spLocks noChangeArrowheads="1"/>
              </p:cNvSpPr>
              <p:nvPr/>
            </p:nvSpPr>
            <p:spPr bwMode="auto">
              <a:xfrm>
                <a:off x="36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9" name="Rectangle 227"/>
              <p:cNvSpPr>
                <a:spLocks noChangeArrowheads="1"/>
              </p:cNvSpPr>
              <p:nvPr/>
            </p:nvSpPr>
            <p:spPr bwMode="auto">
              <a:xfrm>
                <a:off x="36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0" name="Rectangle 228"/>
              <p:cNvSpPr>
                <a:spLocks noChangeArrowheads="1"/>
              </p:cNvSpPr>
              <p:nvPr/>
            </p:nvSpPr>
            <p:spPr bwMode="auto">
              <a:xfrm>
                <a:off x="366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1" name="Rectangle 229"/>
              <p:cNvSpPr>
                <a:spLocks noChangeArrowheads="1"/>
              </p:cNvSpPr>
              <p:nvPr/>
            </p:nvSpPr>
            <p:spPr bwMode="auto">
              <a:xfrm>
                <a:off x="368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2" name="Rectangle 230"/>
              <p:cNvSpPr>
                <a:spLocks noChangeArrowheads="1"/>
              </p:cNvSpPr>
              <p:nvPr/>
            </p:nvSpPr>
            <p:spPr bwMode="auto">
              <a:xfrm>
                <a:off x="36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3" name="Rectangle 231"/>
              <p:cNvSpPr>
                <a:spLocks noChangeArrowheads="1"/>
              </p:cNvSpPr>
              <p:nvPr/>
            </p:nvSpPr>
            <p:spPr bwMode="auto">
              <a:xfrm>
                <a:off x="37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4" name="Rectangle 232"/>
              <p:cNvSpPr>
                <a:spLocks noChangeArrowheads="1"/>
              </p:cNvSpPr>
              <p:nvPr/>
            </p:nvSpPr>
            <p:spPr bwMode="auto">
              <a:xfrm>
                <a:off x="37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5" name="Rectangle 233"/>
              <p:cNvSpPr>
                <a:spLocks noChangeArrowheads="1"/>
              </p:cNvSpPr>
              <p:nvPr/>
            </p:nvSpPr>
            <p:spPr bwMode="auto">
              <a:xfrm>
                <a:off x="374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6" name="Rectangle 234"/>
              <p:cNvSpPr>
                <a:spLocks noChangeArrowheads="1"/>
              </p:cNvSpPr>
              <p:nvPr/>
            </p:nvSpPr>
            <p:spPr bwMode="auto">
              <a:xfrm>
                <a:off x="37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7" name="Rectangle 235"/>
              <p:cNvSpPr>
                <a:spLocks noChangeArrowheads="1"/>
              </p:cNvSpPr>
              <p:nvPr/>
            </p:nvSpPr>
            <p:spPr bwMode="auto">
              <a:xfrm>
                <a:off x="37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8" name="Rectangle 236"/>
              <p:cNvSpPr>
                <a:spLocks noChangeArrowheads="1"/>
              </p:cNvSpPr>
              <p:nvPr/>
            </p:nvSpPr>
            <p:spPr bwMode="auto">
              <a:xfrm>
                <a:off x="379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9" name="Rectangle 237"/>
              <p:cNvSpPr>
                <a:spLocks noChangeArrowheads="1"/>
              </p:cNvSpPr>
              <p:nvPr/>
            </p:nvSpPr>
            <p:spPr bwMode="auto">
              <a:xfrm>
                <a:off x="38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0" name="Rectangle 238"/>
              <p:cNvSpPr>
                <a:spLocks noChangeArrowheads="1"/>
              </p:cNvSpPr>
              <p:nvPr/>
            </p:nvSpPr>
            <p:spPr bwMode="auto">
              <a:xfrm>
                <a:off x="382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1" name="Rectangle 239"/>
              <p:cNvSpPr>
                <a:spLocks noChangeArrowheads="1"/>
              </p:cNvSpPr>
              <p:nvPr/>
            </p:nvSpPr>
            <p:spPr bwMode="auto">
              <a:xfrm>
                <a:off x="38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2" name="Rectangle 240"/>
              <p:cNvSpPr>
                <a:spLocks noChangeArrowheads="1"/>
              </p:cNvSpPr>
              <p:nvPr/>
            </p:nvSpPr>
            <p:spPr bwMode="auto">
              <a:xfrm>
                <a:off x="385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3" name="Rectangle 241"/>
              <p:cNvSpPr>
                <a:spLocks noChangeArrowheads="1"/>
              </p:cNvSpPr>
              <p:nvPr/>
            </p:nvSpPr>
            <p:spPr bwMode="auto">
              <a:xfrm>
                <a:off x="38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4" name="Rectangle 242"/>
              <p:cNvSpPr>
                <a:spLocks noChangeArrowheads="1"/>
              </p:cNvSpPr>
              <p:nvPr/>
            </p:nvSpPr>
            <p:spPr bwMode="auto">
              <a:xfrm>
                <a:off x="38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5" name="Rectangle 243"/>
              <p:cNvSpPr>
                <a:spLocks noChangeArrowheads="1"/>
              </p:cNvSpPr>
              <p:nvPr/>
            </p:nvSpPr>
            <p:spPr bwMode="auto">
              <a:xfrm>
                <a:off x="39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6" name="Rectangle 244"/>
              <p:cNvSpPr>
                <a:spLocks noChangeArrowheads="1"/>
              </p:cNvSpPr>
              <p:nvPr/>
            </p:nvSpPr>
            <p:spPr bwMode="auto">
              <a:xfrm>
                <a:off x="391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7" name="Rectangle 245"/>
              <p:cNvSpPr>
                <a:spLocks noChangeArrowheads="1"/>
              </p:cNvSpPr>
              <p:nvPr/>
            </p:nvSpPr>
            <p:spPr bwMode="auto">
              <a:xfrm>
                <a:off x="39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8" name="Rectangle 246"/>
              <p:cNvSpPr>
                <a:spLocks noChangeArrowheads="1"/>
              </p:cNvSpPr>
              <p:nvPr/>
            </p:nvSpPr>
            <p:spPr bwMode="auto">
              <a:xfrm>
                <a:off x="39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9" name="Rectangle 247"/>
              <p:cNvSpPr>
                <a:spLocks noChangeArrowheads="1"/>
              </p:cNvSpPr>
              <p:nvPr/>
            </p:nvSpPr>
            <p:spPr bwMode="auto">
              <a:xfrm>
                <a:off x="396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0" name="Rectangle 248"/>
              <p:cNvSpPr>
                <a:spLocks noChangeArrowheads="1"/>
              </p:cNvSpPr>
              <p:nvPr/>
            </p:nvSpPr>
            <p:spPr bwMode="auto">
              <a:xfrm>
                <a:off x="398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1" name="Rectangle 249"/>
              <p:cNvSpPr>
                <a:spLocks noChangeArrowheads="1"/>
              </p:cNvSpPr>
              <p:nvPr/>
            </p:nvSpPr>
            <p:spPr bwMode="auto">
              <a:xfrm>
                <a:off x="399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2" name="Rectangle 250"/>
              <p:cNvSpPr>
                <a:spLocks noChangeArrowheads="1"/>
              </p:cNvSpPr>
              <p:nvPr/>
            </p:nvSpPr>
            <p:spPr bwMode="auto">
              <a:xfrm>
                <a:off x="40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3" name="Rectangle 251"/>
              <p:cNvSpPr>
                <a:spLocks noChangeArrowheads="1"/>
              </p:cNvSpPr>
              <p:nvPr/>
            </p:nvSpPr>
            <p:spPr bwMode="auto">
              <a:xfrm>
                <a:off x="402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4" name="Rectangle 252"/>
              <p:cNvSpPr>
                <a:spLocks noChangeArrowheads="1"/>
              </p:cNvSpPr>
              <p:nvPr/>
            </p:nvSpPr>
            <p:spPr bwMode="auto">
              <a:xfrm>
                <a:off x="40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5" name="Rectangle 253"/>
              <p:cNvSpPr>
                <a:spLocks noChangeArrowheads="1"/>
              </p:cNvSpPr>
              <p:nvPr/>
            </p:nvSpPr>
            <p:spPr bwMode="auto">
              <a:xfrm>
                <a:off x="405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6" name="Rectangle 254"/>
              <p:cNvSpPr>
                <a:spLocks noChangeArrowheads="1"/>
              </p:cNvSpPr>
              <p:nvPr/>
            </p:nvSpPr>
            <p:spPr bwMode="auto">
              <a:xfrm>
                <a:off x="40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7" name="Rectangle 255"/>
              <p:cNvSpPr>
                <a:spLocks noChangeArrowheads="1"/>
              </p:cNvSpPr>
              <p:nvPr/>
            </p:nvSpPr>
            <p:spPr bwMode="auto">
              <a:xfrm>
                <a:off x="409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8" name="Rectangle 256"/>
              <p:cNvSpPr>
                <a:spLocks noChangeArrowheads="1"/>
              </p:cNvSpPr>
              <p:nvPr/>
            </p:nvSpPr>
            <p:spPr bwMode="auto">
              <a:xfrm>
                <a:off x="41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9" name="Rectangle 257"/>
              <p:cNvSpPr>
                <a:spLocks noChangeArrowheads="1"/>
              </p:cNvSpPr>
              <p:nvPr/>
            </p:nvSpPr>
            <p:spPr bwMode="auto">
              <a:xfrm>
                <a:off x="412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0" name="Rectangle 258"/>
              <p:cNvSpPr>
                <a:spLocks noChangeArrowheads="1"/>
              </p:cNvSpPr>
              <p:nvPr/>
            </p:nvSpPr>
            <p:spPr bwMode="auto">
              <a:xfrm>
                <a:off x="41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1" name="Rectangle 259"/>
              <p:cNvSpPr>
                <a:spLocks noChangeArrowheads="1"/>
              </p:cNvSpPr>
              <p:nvPr/>
            </p:nvSpPr>
            <p:spPr bwMode="auto">
              <a:xfrm>
                <a:off x="415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2" name="Rectangle 260"/>
              <p:cNvSpPr>
                <a:spLocks noChangeArrowheads="1"/>
              </p:cNvSpPr>
              <p:nvPr/>
            </p:nvSpPr>
            <p:spPr bwMode="auto">
              <a:xfrm>
                <a:off x="416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3" name="Rectangle 261"/>
              <p:cNvSpPr>
                <a:spLocks noChangeArrowheads="1"/>
              </p:cNvSpPr>
              <p:nvPr/>
            </p:nvSpPr>
            <p:spPr bwMode="auto">
              <a:xfrm>
                <a:off x="418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4" name="Rectangle 262"/>
              <p:cNvSpPr>
                <a:spLocks noChangeArrowheads="1"/>
              </p:cNvSpPr>
              <p:nvPr/>
            </p:nvSpPr>
            <p:spPr bwMode="auto">
              <a:xfrm>
                <a:off x="42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5" name="Rectangle 263"/>
              <p:cNvSpPr>
                <a:spLocks noChangeArrowheads="1"/>
              </p:cNvSpPr>
              <p:nvPr/>
            </p:nvSpPr>
            <p:spPr bwMode="auto">
              <a:xfrm>
                <a:off x="421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6" name="Rectangle 264"/>
              <p:cNvSpPr>
                <a:spLocks noChangeArrowheads="1"/>
              </p:cNvSpPr>
              <p:nvPr/>
            </p:nvSpPr>
            <p:spPr bwMode="auto">
              <a:xfrm>
                <a:off x="423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7" name="Rectangle 265"/>
              <p:cNvSpPr>
                <a:spLocks noChangeArrowheads="1"/>
              </p:cNvSpPr>
              <p:nvPr/>
            </p:nvSpPr>
            <p:spPr bwMode="auto">
              <a:xfrm>
                <a:off x="424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8" name="Rectangle 266"/>
              <p:cNvSpPr>
                <a:spLocks noChangeArrowheads="1"/>
              </p:cNvSpPr>
              <p:nvPr/>
            </p:nvSpPr>
            <p:spPr bwMode="auto">
              <a:xfrm>
                <a:off x="42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9" name="Rectangle 267"/>
              <p:cNvSpPr>
                <a:spLocks noChangeArrowheads="1"/>
              </p:cNvSpPr>
              <p:nvPr/>
            </p:nvSpPr>
            <p:spPr bwMode="auto">
              <a:xfrm>
                <a:off x="427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0" name="Rectangle 268"/>
              <p:cNvSpPr>
                <a:spLocks noChangeArrowheads="1"/>
              </p:cNvSpPr>
              <p:nvPr/>
            </p:nvSpPr>
            <p:spPr bwMode="auto">
              <a:xfrm>
                <a:off x="42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1" name="Rectangle 269"/>
              <p:cNvSpPr>
                <a:spLocks noChangeArrowheads="1"/>
              </p:cNvSpPr>
              <p:nvPr/>
            </p:nvSpPr>
            <p:spPr bwMode="auto">
              <a:xfrm>
                <a:off x="43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2" name="Rectangle 270"/>
              <p:cNvSpPr>
                <a:spLocks noChangeArrowheads="1"/>
              </p:cNvSpPr>
              <p:nvPr/>
            </p:nvSpPr>
            <p:spPr bwMode="auto">
              <a:xfrm>
                <a:off x="432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3" name="Rectangle 271"/>
              <p:cNvSpPr>
                <a:spLocks noChangeArrowheads="1"/>
              </p:cNvSpPr>
              <p:nvPr/>
            </p:nvSpPr>
            <p:spPr bwMode="auto">
              <a:xfrm>
                <a:off x="43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4" name="Rectangle 272"/>
              <p:cNvSpPr>
                <a:spLocks noChangeArrowheads="1"/>
              </p:cNvSpPr>
              <p:nvPr/>
            </p:nvSpPr>
            <p:spPr bwMode="auto">
              <a:xfrm>
                <a:off x="43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5" name="Rectangle 273"/>
              <p:cNvSpPr>
                <a:spLocks noChangeArrowheads="1"/>
              </p:cNvSpPr>
              <p:nvPr/>
            </p:nvSpPr>
            <p:spPr bwMode="auto">
              <a:xfrm>
                <a:off x="43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6" name="Rectangle 274"/>
              <p:cNvSpPr>
                <a:spLocks noChangeArrowheads="1"/>
              </p:cNvSpPr>
              <p:nvPr/>
            </p:nvSpPr>
            <p:spPr bwMode="auto">
              <a:xfrm>
                <a:off x="438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7" name="Rectangle 275"/>
              <p:cNvSpPr>
                <a:spLocks noChangeArrowheads="1"/>
              </p:cNvSpPr>
              <p:nvPr/>
            </p:nvSpPr>
            <p:spPr bwMode="auto">
              <a:xfrm>
                <a:off x="44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8" name="Rectangle 276"/>
              <p:cNvSpPr>
                <a:spLocks noChangeArrowheads="1"/>
              </p:cNvSpPr>
              <p:nvPr/>
            </p:nvSpPr>
            <p:spPr bwMode="auto">
              <a:xfrm>
                <a:off x="442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9" name="Rectangle 277"/>
              <p:cNvSpPr>
                <a:spLocks noChangeArrowheads="1"/>
              </p:cNvSpPr>
              <p:nvPr/>
            </p:nvSpPr>
            <p:spPr bwMode="auto">
              <a:xfrm>
                <a:off x="44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0" name="Rectangle 278"/>
              <p:cNvSpPr>
                <a:spLocks noChangeArrowheads="1"/>
              </p:cNvSpPr>
              <p:nvPr/>
            </p:nvSpPr>
            <p:spPr bwMode="auto">
              <a:xfrm>
                <a:off x="44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1" name="Rectangle 279"/>
              <p:cNvSpPr>
                <a:spLocks noChangeArrowheads="1"/>
              </p:cNvSpPr>
              <p:nvPr/>
            </p:nvSpPr>
            <p:spPr bwMode="auto">
              <a:xfrm>
                <a:off x="44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2" name="Rectangle 280"/>
              <p:cNvSpPr>
                <a:spLocks noChangeArrowheads="1"/>
              </p:cNvSpPr>
              <p:nvPr/>
            </p:nvSpPr>
            <p:spPr bwMode="auto">
              <a:xfrm>
                <a:off x="44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3" name="Rectangle 281"/>
              <p:cNvSpPr>
                <a:spLocks noChangeArrowheads="1"/>
              </p:cNvSpPr>
              <p:nvPr/>
            </p:nvSpPr>
            <p:spPr bwMode="auto">
              <a:xfrm>
                <a:off x="449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4" name="Rectangle 282"/>
              <p:cNvSpPr>
                <a:spLocks noChangeArrowheads="1"/>
              </p:cNvSpPr>
              <p:nvPr/>
            </p:nvSpPr>
            <p:spPr bwMode="auto">
              <a:xfrm>
                <a:off x="45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5" name="Rectangle 283"/>
              <p:cNvSpPr>
                <a:spLocks noChangeArrowheads="1"/>
              </p:cNvSpPr>
              <p:nvPr/>
            </p:nvSpPr>
            <p:spPr bwMode="auto">
              <a:xfrm>
                <a:off x="45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6" name="Rectangle 284"/>
              <p:cNvSpPr>
                <a:spLocks noChangeArrowheads="1"/>
              </p:cNvSpPr>
              <p:nvPr/>
            </p:nvSpPr>
            <p:spPr bwMode="auto">
              <a:xfrm>
                <a:off x="45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7" name="Rectangle 285"/>
              <p:cNvSpPr>
                <a:spLocks noChangeArrowheads="1"/>
              </p:cNvSpPr>
              <p:nvPr/>
            </p:nvSpPr>
            <p:spPr bwMode="auto">
              <a:xfrm>
                <a:off x="456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8" name="Rectangle 286"/>
              <p:cNvSpPr>
                <a:spLocks noChangeArrowheads="1"/>
              </p:cNvSpPr>
              <p:nvPr/>
            </p:nvSpPr>
            <p:spPr bwMode="auto">
              <a:xfrm>
                <a:off x="45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9" name="Rectangle 287"/>
              <p:cNvSpPr>
                <a:spLocks noChangeArrowheads="1"/>
              </p:cNvSpPr>
              <p:nvPr/>
            </p:nvSpPr>
            <p:spPr bwMode="auto">
              <a:xfrm>
                <a:off x="45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0" name="Rectangle 288"/>
              <p:cNvSpPr>
                <a:spLocks noChangeArrowheads="1"/>
              </p:cNvSpPr>
              <p:nvPr/>
            </p:nvSpPr>
            <p:spPr bwMode="auto">
              <a:xfrm>
                <a:off x="46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1" name="Rectangle 289"/>
              <p:cNvSpPr>
                <a:spLocks noChangeArrowheads="1"/>
              </p:cNvSpPr>
              <p:nvPr/>
            </p:nvSpPr>
            <p:spPr bwMode="auto">
              <a:xfrm>
                <a:off x="462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2" name="Rectangle 290"/>
              <p:cNvSpPr>
                <a:spLocks noChangeArrowheads="1"/>
              </p:cNvSpPr>
              <p:nvPr/>
            </p:nvSpPr>
            <p:spPr bwMode="auto">
              <a:xfrm>
                <a:off x="464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3" name="Rectangle 291"/>
              <p:cNvSpPr>
                <a:spLocks noChangeArrowheads="1"/>
              </p:cNvSpPr>
              <p:nvPr/>
            </p:nvSpPr>
            <p:spPr bwMode="auto">
              <a:xfrm>
                <a:off x="46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4" name="Rectangle 292"/>
              <p:cNvSpPr>
                <a:spLocks noChangeArrowheads="1"/>
              </p:cNvSpPr>
              <p:nvPr/>
            </p:nvSpPr>
            <p:spPr bwMode="auto">
              <a:xfrm>
                <a:off x="46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5" name="Rectangle 293"/>
              <p:cNvSpPr>
                <a:spLocks noChangeArrowheads="1"/>
              </p:cNvSpPr>
              <p:nvPr/>
            </p:nvSpPr>
            <p:spPr bwMode="auto">
              <a:xfrm>
                <a:off x="46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6" name="Rectangle 294"/>
              <p:cNvSpPr>
                <a:spLocks noChangeArrowheads="1"/>
              </p:cNvSpPr>
              <p:nvPr/>
            </p:nvSpPr>
            <p:spPr bwMode="auto">
              <a:xfrm>
                <a:off x="47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7" name="Rectangle 295"/>
              <p:cNvSpPr>
                <a:spLocks noChangeArrowheads="1"/>
              </p:cNvSpPr>
              <p:nvPr/>
            </p:nvSpPr>
            <p:spPr bwMode="auto">
              <a:xfrm>
                <a:off x="471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8" name="Rectangle 296"/>
              <p:cNvSpPr>
                <a:spLocks noChangeArrowheads="1"/>
              </p:cNvSpPr>
              <p:nvPr/>
            </p:nvSpPr>
            <p:spPr bwMode="auto">
              <a:xfrm>
                <a:off x="473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9" name="Rectangle 297"/>
              <p:cNvSpPr>
                <a:spLocks noChangeArrowheads="1"/>
              </p:cNvSpPr>
              <p:nvPr/>
            </p:nvSpPr>
            <p:spPr bwMode="auto">
              <a:xfrm>
                <a:off x="47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0" name="Rectangle 298"/>
              <p:cNvSpPr>
                <a:spLocks noChangeArrowheads="1"/>
              </p:cNvSpPr>
              <p:nvPr/>
            </p:nvSpPr>
            <p:spPr bwMode="auto">
              <a:xfrm>
                <a:off x="47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1" name="Rectangle 299"/>
              <p:cNvSpPr>
                <a:spLocks noChangeArrowheads="1"/>
              </p:cNvSpPr>
              <p:nvPr/>
            </p:nvSpPr>
            <p:spPr bwMode="auto">
              <a:xfrm>
                <a:off x="47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2" name="Rectangle 300"/>
              <p:cNvSpPr>
                <a:spLocks noChangeArrowheads="1"/>
              </p:cNvSpPr>
              <p:nvPr/>
            </p:nvSpPr>
            <p:spPr bwMode="auto">
              <a:xfrm>
                <a:off x="479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3" name="Rectangle 301"/>
              <p:cNvSpPr>
                <a:spLocks noChangeArrowheads="1"/>
              </p:cNvSpPr>
              <p:nvPr/>
            </p:nvSpPr>
            <p:spPr bwMode="auto">
              <a:xfrm>
                <a:off x="48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4" name="Rectangle 302"/>
              <p:cNvSpPr>
                <a:spLocks noChangeArrowheads="1"/>
              </p:cNvSpPr>
              <p:nvPr/>
            </p:nvSpPr>
            <p:spPr bwMode="auto">
              <a:xfrm>
                <a:off x="48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5" name="Rectangle 303"/>
              <p:cNvSpPr>
                <a:spLocks noChangeArrowheads="1"/>
              </p:cNvSpPr>
              <p:nvPr/>
            </p:nvSpPr>
            <p:spPr bwMode="auto">
              <a:xfrm>
                <a:off x="48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6" name="Rectangle 304"/>
              <p:cNvSpPr>
                <a:spLocks noChangeArrowheads="1"/>
              </p:cNvSpPr>
              <p:nvPr/>
            </p:nvSpPr>
            <p:spPr bwMode="auto">
              <a:xfrm>
                <a:off x="486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7" name="Rectangle 305"/>
              <p:cNvSpPr>
                <a:spLocks noChangeArrowheads="1"/>
              </p:cNvSpPr>
              <p:nvPr/>
            </p:nvSpPr>
            <p:spPr bwMode="auto">
              <a:xfrm>
                <a:off x="48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8" name="Rectangle 306"/>
              <p:cNvSpPr>
                <a:spLocks noChangeArrowheads="1"/>
              </p:cNvSpPr>
              <p:nvPr/>
            </p:nvSpPr>
            <p:spPr bwMode="auto">
              <a:xfrm>
                <a:off x="48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9" name="Rectangle 307"/>
              <p:cNvSpPr>
                <a:spLocks noChangeArrowheads="1"/>
              </p:cNvSpPr>
              <p:nvPr/>
            </p:nvSpPr>
            <p:spPr bwMode="auto">
              <a:xfrm>
                <a:off x="49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0" name="Rectangle 308"/>
              <p:cNvSpPr>
                <a:spLocks noChangeArrowheads="1"/>
              </p:cNvSpPr>
              <p:nvPr/>
            </p:nvSpPr>
            <p:spPr bwMode="auto">
              <a:xfrm>
                <a:off x="49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1" name="Rectangle 309"/>
              <p:cNvSpPr>
                <a:spLocks noChangeArrowheads="1"/>
              </p:cNvSpPr>
              <p:nvPr/>
            </p:nvSpPr>
            <p:spPr bwMode="auto">
              <a:xfrm>
                <a:off x="49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2" name="Rectangle 310"/>
              <p:cNvSpPr>
                <a:spLocks noChangeArrowheads="1"/>
              </p:cNvSpPr>
              <p:nvPr/>
            </p:nvSpPr>
            <p:spPr bwMode="auto">
              <a:xfrm>
                <a:off x="49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3" name="Rectangle 311"/>
              <p:cNvSpPr>
                <a:spLocks noChangeArrowheads="1"/>
              </p:cNvSpPr>
              <p:nvPr/>
            </p:nvSpPr>
            <p:spPr bwMode="auto">
              <a:xfrm>
                <a:off x="497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4" name="Rectangle 312"/>
              <p:cNvSpPr>
                <a:spLocks noChangeArrowheads="1"/>
              </p:cNvSpPr>
              <p:nvPr/>
            </p:nvSpPr>
            <p:spPr bwMode="auto">
              <a:xfrm>
                <a:off x="49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5" name="Rectangle 313"/>
              <p:cNvSpPr>
                <a:spLocks noChangeArrowheads="1"/>
              </p:cNvSpPr>
              <p:nvPr/>
            </p:nvSpPr>
            <p:spPr bwMode="auto">
              <a:xfrm>
                <a:off x="500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6" name="Rectangle 314"/>
              <p:cNvSpPr>
                <a:spLocks noChangeArrowheads="1"/>
              </p:cNvSpPr>
              <p:nvPr/>
            </p:nvSpPr>
            <p:spPr bwMode="auto">
              <a:xfrm>
                <a:off x="50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7" name="Rectangle 315"/>
              <p:cNvSpPr>
                <a:spLocks noChangeArrowheads="1"/>
              </p:cNvSpPr>
              <p:nvPr/>
            </p:nvSpPr>
            <p:spPr bwMode="auto">
              <a:xfrm>
                <a:off x="503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8" name="Rectangle 316"/>
              <p:cNvSpPr>
                <a:spLocks noChangeArrowheads="1"/>
              </p:cNvSpPr>
              <p:nvPr/>
            </p:nvSpPr>
            <p:spPr bwMode="auto">
              <a:xfrm>
                <a:off x="50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9" name="Rectangle 317"/>
              <p:cNvSpPr>
                <a:spLocks noChangeArrowheads="1"/>
              </p:cNvSpPr>
              <p:nvPr/>
            </p:nvSpPr>
            <p:spPr bwMode="auto">
              <a:xfrm>
                <a:off x="50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0" name="Rectangle 318"/>
              <p:cNvSpPr>
                <a:spLocks noChangeArrowheads="1"/>
              </p:cNvSpPr>
              <p:nvPr/>
            </p:nvSpPr>
            <p:spPr bwMode="auto">
              <a:xfrm>
                <a:off x="50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1" name="Rectangle 319"/>
              <p:cNvSpPr>
                <a:spLocks noChangeArrowheads="1"/>
              </p:cNvSpPr>
              <p:nvPr/>
            </p:nvSpPr>
            <p:spPr bwMode="auto">
              <a:xfrm>
                <a:off x="509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2" name="Rectangle 320"/>
              <p:cNvSpPr>
                <a:spLocks noChangeArrowheads="1"/>
              </p:cNvSpPr>
              <p:nvPr/>
            </p:nvSpPr>
            <p:spPr bwMode="auto">
              <a:xfrm>
                <a:off x="51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3" name="Rectangle 321"/>
              <p:cNvSpPr>
                <a:spLocks noChangeArrowheads="1"/>
              </p:cNvSpPr>
              <p:nvPr/>
            </p:nvSpPr>
            <p:spPr bwMode="auto">
              <a:xfrm>
                <a:off x="51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4" name="Rectangle 322"/>
              <p:cNvSpPr>
                <a:spLocks noChangeArrowheads="1"/>
              </p:cNvSpPr>
              <p:nvPr/>
            </p:nvSpPr>
            <p:spPr bwMode="auto">
              <a:xfrm>
                <a:off x="51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5" name="Rectangle 323"/>
              <p:cNvSpPr>
                <a:spLocks noChangeArrowheads="1"/>
              </p:cNvSpPr>
              <p:nvPr/>
            </p:nvSpPr>
            <p:spPr bwMode="auto">
              <a:xfrm>
                <a:off x="516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6" name="Rectangle 324"/>
              <p:cNvSpPr>
                <a:spLocks noChangeArrowheads="1"/>
              </p:cNvSpPr>
              <p:nvPr/>
            </p:nvSpPr>
            <p:spPr bwMode="auto">
              <a:xfrm>
                <a:off x="51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7" name="Rectangle 325"/>
              <p:cNvSpPr>
                <a:spLocks noChangeArrowheads="1"/>
              </p:cNvSpPr>
              <p:nvPr/>
            </p:nvSpPr>
            <p:spPr bwMode="auto">
              <a:xfrm>
                <a:off x="51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8" name="Rectangle 326"/>
              <p:cNvSpPr>
                <a:spLocks noChangeArrowheads="1"/>
              </p:cNvSpPr>
              <p:nvPr/>
            </p:nvSpPr>
            <p:spPr bwMode="auto">
              <a:xfrm>
                <a:off x="520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9" name="Rectangle 327"/>
              <p:cNvSpPr>
                <a:spLocks noChangeArrowheads="1"/>
              </p:cNvSpPr>
              <p:nvPr/>
            </p:nvSpPr>
            <p:spPr bwMode="auto">
              <a:xfrm>
                <a:off x="52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0" name="Rectangle 328"/>
              <p:cNvSpPr>
                <a:spLocks noChangeArrowheads="1"/>
              </p:cNvSpPr>
              <p:nvPr/>
            </p:nvSpPr>
            <p:spPr bwMode="auto">
              <a:xfrm>
                <a:off x="52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1" name="Rectangle 329"/>
              <p:cNvSpPr>
                <a:spLocks noChangeArrowheads="1"/>
              </p:cNvSpPr>
              <p:nvPr/>
            </p:nvSpPr>
            <p:spPr bwMode="auto">
              <a:xfrm>
                <a:off x="52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2" name="Rectangle 330"/>
              <p:cNvSpPr>
                <a:spLocks noChangeArrowheads="1"/>
              </p:cNvSpPr>
              <p:nvPr/>
            </p:nvSpPr>
            <p:spPr bwMode="auto">
              <a:xfrm>
                <a:off x="527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3" name="Rectangle 331"/>
              <p:cNvSpPr>
                <a:spLocks noChangeArrowheads="1"/>
              </p:cNvSpPr>
              <p:nvPr/>
            </p:nvSpPr>
            <p:spPr bwMode="auto">
              <a:xfrm>
                <a:off x="52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4" name="Rectangle 332"/>
              <p:cNvSpPr>
                <a:spLocks noChangeArrowheads="1"/>
              </p:cNvSpPr>
              <p:nvPr/>
            </p:nvSpPr>
            <p:spPr bwMode="auto">
              <a:xfrm>
                <a:off x="530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5" name="Rectangle 333"/>
              <p:cNvSpPr>
                <a:spLocks noChangeArrowheads="1"/>
              </p:cNvSpPr>
              <p:nvPr/>
            </p:nvSpPr>
            <p:spPr bwMode="auto">
              <a:xfrm>
                <a:off x="53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6" name="Rectangle 334"/>
              <p:cNvSpPr>
                <a:spLocks noChangeArrowheads="1"/>
              </p:cNvSpPr>
              <p:nvPr/>
            </p:nvSpPr>
            <p:spPr bwMode="auto">
              <a:xfrm>
                <a:off x="533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7" name="Rectangle 335"/>
              <p:cNvSpPr>
                <a:spLocks noChangeArrowheads="1"/>
              </p:cNvSpPr>
              <p:nvPr/>
            </p:nvSpPr>
            <p:spPr bwMode="auto">
              <a:xfrm>
                <a:off x="53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8" name="Rectangle 336"/>
              <p:cNvSpPr>
                <a:spLocks noChangeArrowheads="1"/>
              </p:cNvSpPr>
              <p:nvPr/>
            </p:nvSpPr>
            <p:spPr bwMode="auto">
              <a:xfrm>
                <a:off x="53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9" name="Rectangle 337"/>
              <p:cNvSpPr>
                <a:spLocks noChangeArrowheads="1"/>
              </p:cNvSpPr>
              <p:nvPr/>
            </p:nvSpPr>
            <p:spPr bwMode="auto">
              <a:xfrm>
                <a:off x="53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0" name="Rectangle 338"/>
              <p:cNvSpPr>
                <a:spLocks noChangeArrowheads="1"/>
              </p:cNvSpPr>
              <p:nvPr/>
            </p:nvSpPr>
            <p:spPr bwMode="auto">
              <a:xfrm>
                <a:off x="53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1" name="Rectangle 339"/>
              <p:cNvSpPr>
                <a:spLocks noChangeArrowheads="1"/>
              </p:cNvSpPr>
              <p:nvPr/>
            </p:nvSpPr>
            <p:spPr bwMode="auto">
              <a:xfrm>
                <a:off x="54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2" name="Rectangle 340"/>
              <p:cNvSpPr>
                <a:spLocks noChangeArrowheads="1"/>
              </p:cNvSpPr>
              <p:nvPr/>
            </p:nvSpPr>
            <p:spPr bwMode="auto">
              <a:xfrm>
                <a:off x="54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3" name="Rectangle 341"/>
              <p:cNvSpPr>
                <a:spLocks noChangeArrowheads="1"/>
              </p:cNvSpPr>
              <p:nvPr/>
            </p:nvSpPr>
            <p:spPr bwMode="auto">
              <a:xfrm>
                <a:off x="544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4" name="Rectangle 342"/>
              <p:cNvSpPr>
                <a:spLocks noChangeArrowheads="1"/>
              </p:cNvSpPr>
              <p:nvPr/>
            </p:nvSpPr>
            <p:spPr bwMode="auto">
              <a:xfrm>
                <a:off x="545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5" name="Rectangle 343"/>
              <p:cNvSpPr>
                <a:spLocks noChangeArrowheads="1"/>
              </p:cNvSpPr>
              <p:nvPr/>
            </p:nvSpPr>
            <p:spPr bwMode="auto">
              <a:xfrm>
                <a:off x="54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6" name="Rectangle 344"/>
              <p:cNvSpPr>
                <a:spLocks noChangeArrowheads="1"/>
              </p:cNvSpPr>
              <p:nvPr/>
            </p:nvSpPr>
            <p:spPr bwMode="auto">
              <a:xfrm>
                <a:off x="54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7" name="Rectangle 345"/>
              <p:cNvSpPr>
                <a:spLocks noChangeArrowheads="1"/>
              </p:cNvSpPr>
              <p:nvPr/>
            </p:nvSpPr>
            <p:spPr bwMode="auto">
              <a:xfrm>
                <a:off x="550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8" name="Rectangle 346"/>
              <p:cNvSpPr>
                <a:spLocks noChangeArrowheads="1"/>
              </p:cNvSpPr>
              <p:nvPr/>
            </p:nvSpPr>
            <p:spPr bwMode="auto">
              <a:xfrm>
                <a:off x="552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779" name="Rectangle 347"/>
            <p:cNvSpPr>
              <a:spLocks noChangeArrowheads="1"/>
            </p:cNvSpPr>
            <p:nvPr/>
          </p:nvSpPr>
          <p:spPr bwMode="auto">
            <a:xfrm>
              <a:off x="193" y="287"/>
              <a:ext cx="5341" cy="89"/>
            </a:xfrm>
            <a:prstGeom prst="rect">
              <a:avLst/>
            </a:prstGeom>
            <a:grpFill/>
            <a:ln w="12700">
              <a:solidFill>
                <a:srgbClr val="000000"/>
              </a:solidFill>
              <a:miter lim="800000"/>
              <a:headEnd/>
              <a:tailEnd/>
            </a:ln>
          </p:spPr>
          <p:txBody>
            <a:bodyPr/>
            <a:lstStyle/>
            <a:p>
              <a:pPr>
                <a:defRPr/>
              </a:pPr>
              <a:endParaRPr lang="en-US" dirty="0">
                <a:solidFill>
                  <a:srgbClr val="000000"/>
                </a:solidFill>
              </a:endParaRPr>
            </a:p>
          </p:txBody>
        </p:sp>
      </p:grpSp>
      <p:sp>
        <p:nvSpPr>
          <p:cNvPr id="18782" name="Rectangle 350"/>
          <p:cNvSpPr>
            <a:spLocks noGrp="1" noChangeArrowheads="1"/>
          </p:cNvSpPr>
          <p:nvPr>
            <p:ph type="sldNum" sz="quarter" idx="4"/>
          </p:nvPr>
        </p:nvSpPr>
        <p:spPr bwMode="auto">
          <a:xfrm>
            <a:off x="4248150" y="6629400"/>
            <a:ext cx="1009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a:solidFill>
                  <a:srgbClr val="000000"/>
                </a:solidFill>
                <a:cs typeface="+mn-cs"/>
              </a:defRPr>
            </a:lvl1pPr>
          </a:lstStyle>
          <a:p>
            <a:pPr>
              <a:defRPr/>
            </a:pPr>
            <a:fld id="{31FF6E56-27D2-4768-8A74-4BF9D6D1DB36}" type="slidenum">
              <a:rPr lang="en-US"/>
              <a:pPr>
                <a:defRPr/>
              </a:pPr>
              <a:t>‹#›</a:t>
            </a:fld>
            <a:r>
              <a:rPr lang="en-US" dirty="0"/>
              <a:t>  OF 11</a:t>
            </a:r>
          </a:p>
        </p:txBody>
      </p:sp>
      <p:pic>
        <p:nvPicPr>
          <p:cNvPr id="21509" name="Picture 6" descr="ImgLink_Imcom_Logo[1]"/>
          <p:cNvPicPr>
            <a:picLocks noChangeAspect="1" noChangeArrowheads="1"/>
          </p:cNvPicPr>
          <p:nvPr userDrawn="1"/>
        </p:nvPicPr>
        <p:blipFill>
          <a:blip r:embed="rId13" cstate="print">
            <a:clrChange>
              <a:clrFrom>
                <a:srgbClr val="FFFFFF"/>
              </a:clrFrom>
              <a:clrTo>
                <a:srgbClr val="FFFFFF">
                  <a:alpha val="0"/>
                </a:srgbClr>
              </a:clrTo>
            </a:clrChange>
          </a:blip>
          <a:srcRect/>
          <a:stretch>
            <a:fillRect/>
          </a:stretch>
        </p:blipFill>
        <p:spPr bwMode="auto">
          <a:xfrm>
            <a:off x="8077200" y="152400"/>
            <a:ext cx="1066800" cy="1019175"/>
          </a:xfrm>
          <a:prstGeom prst="rect">
            <a:avLst/>
          </a:prstGeom>
          <a:noFill/>
          <a:ln w="9525" algn="in">
            <a:noFill/>
            <a:miter lim="800000"/>
            <a:headEnd/>
            <a:tailEnd/>
          </a:ln>
        </p:spPr>
      </p:pic>
      <p:pic>
        <p:nvPicPr>
          <p:cNvPr id="21510" name="Picture 18"/>
          <p:cNvPicPr>
            <a:picLocks noChangeAspect="1" noChangeArrowheads="1"/>
          </p:cNvPicPr>
          <p:nvPr userDrawn="1"/>
        </p:nvPicPr>
        <p:blipFill>
          <a:blip r:embed="rId14" cstate="print"/>
          <a:srcRect l="6113"/>
          <a:stretch>
            <a:fillRect/>
          </a:stretch>
        </p:blipFill>
        <p:spPr bwMode="auto">
          <a:xfrm>
            <a:off x="96838" y="152400"/>
            <a:ext cx="1046162" cy="1060450"/>
          </a:xfrm>
          <a:prstGeom prst="rect">
            <a:avLst/>
          </a:prstGeom>
          <a:noFill/>
          <a:ln w="9525">
            <a:noFill/>
            <a:miter lim="800000"/>
            <a:headEnd/>
            <a:tailEnd/>
          </a:ln>
        </p:spPr>
      </p:pic>
      <p:sp>
        <p:nvSpPr>
          <p:cNvPr id="350" name="AutoShape 19"/>
          <p:cNvSpPr>
            <a:spLocks noChangeArrowheads="1"/>
          </p:cNvSpPr>
          <p:nvPr userDrawn="1"/>
        </p:nvSpPr>
        <p:spPr bwMode="auto">
          <a:xfrm>
            <a:off x="0" y="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64 w 21600"/>
              <a:gd name="T13" fmla="*/ 1864 h 21600"/>
              <a:gd name="T14" fmla="*/ 19736 w 21600"/>
              <a:gd name="T15" fmla="*/ 19736 h 21600"/>
            </a:gdLst>
            <a:ahLst/>
            <a:cxnLst>
              <a:cxn ang="T8">
                <a:pos x="T0" y="T1"/>
              </a:cxn>
              <a:cxn ang="T9">
                <a:pos x="T2" y="T3"/>
              </a:cxn>
              <a:cxn ang="T10">
                <a:pos x="T4" y="T5"/>
              </a:cxn>
              <a:cxn ang="T11">
                <a:pos x="T6" y="T7"/>
              </a:cxn>
            </a:cxnLst>
            <a:rect l="T12" t="T13" r="T14" b="T15"/>
            <a:pathLst>
              <a:path w="21600" h="21600">
                <a:moveTo>
                  <a:pt x="0" y="0"/>
                </a:moveTo>
                <a:lnTo>
                  <a:pt x="128" y="21600"/>
                </a:lnTo>
                <a:lnTo>
                  <a:pt x="21472"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1" name="AutoShape 20"/>
          <p:cNvSpPr>
            <a:spLocks noChangeArrowheads="1"/>
          </p:cNvSpPr>
          <p:nvPr userDrawn="1"/>
        </p:nvSpPr>
        <p:spPr bwMode="auto">
          <a:xfrm rot="16200000" flipV="1">
            <a:off x="5673725"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03 w 21600"/>
              <a:gd name="T13" fmla="*/ 1903 h 21600"/>
              <a:gd name="T14" fmla="*/ 19697 w 21600"/>
              <a:gd name="T15" fmla="*/ 19697 h 21600"/>
            </a:gdLst>
            <a:ahLst/>
            <a:cxnLst>
              <a:cxn ang="T8">
                <a:pos x="T0" y="T1"/>
              </a:cxn>
              <a:cxn ang="T9">
                <a:pos x="T2" y="T3"/>
              </a:cxn>
              <a:cxn ang="T10">
                <a:pos x="T4" y="T5"/>
              </a:cxn>
              <a:cxn ang="T11">
                <a:pos x="T6" y="T7"/>
              </a:cxn>
            </a:cxnLst>
            <a:rect l="T12" t="T13" r="T14" b="T15"/>
            <a:pathLst>
              <a:path w="21600" h="21600">
                <a:moveTo>
                  <a:pt x="0" y="0"/>
                </a:moveTo>
                <a:lnTo>
                  <a:pt x="205" y="21600"/>
                </a:lnTo>
                <a:lnTo>
                  <a:pt x="21395"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2" name="AutoShape 21"/>
          <p:cNvSpPr>
            <a:spLocks noChangeArrowheads="1"/>
          </p:cNvSpPr>
          <p:nvPr userDrawn="1"/>
        </p:nvSpPr>
        <p:spPr bwMode="auto">
          <a:xfrm rot="5400000" flipH="1" flipV="1">
            <a:off x="-3390900"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25 w 21600"/>
              <a:gd name="T13" fmla="*/ 1925 h 21600"/>
              <a:gd name="T14" fmla="*/ 19675 w 21600"/>
              <a:gd name="T15" fmla="*/ 19675 h 21600"/>
            </a:gdLst>
            <a:ahLst/>
            <a:cxnLst>
              <a:cxn ang="T8">
                <a:pos x="T0" y="T1"/>
              </a:cxn>
              <a:cxn ang="T9">
                <a:pos x="T2" y="T3"/>
              </a:cxn>
              <a:cxn ang="T10">
                <a:pos x="T4" y="T5"/>
              </a:cxn>
              <a:cxn ang="T11">
                <a:pos x="T6" y="T7"/>
              </a:cxn>
            </a:cxnLst>
            <a:rect l="T12" t="T13" r="T14" b="T15"/>
            <a:pathLst>
              <a:path w="21600" h="21600">
                <a:moveTo>
                  <a:pt x="0" y="0"/>
                </a:moveTo>
                <a:lnTo>
                  <a:pt x="250" y="21600"/>
                </a:lnTo>
                <a:lnTo>
                  <a:pt x="21350"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3" name="AutoShape 18"/>
          <p:cNvSpPr>
            <a:spLocks noChangeArrowheads="1"/>
          </p:cNvSpPr>
          <p:nvPr userDrawn="1"/>
        </p:nvSpPr>
        <p:spPr bwMode="auto">
          <a:xfrm flipV="1">
            <a:off x="0" y="678180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96 w 21600"/>
              <a:gd name="T13" fmla="*/ 1896 h 21600"/>
              <a:gd name="T14" fmla="*/ 19704 w 21600"/>
              <a:gd name="T15" fmla="*/ 19704 h 21600"/>
            </a:gdLst>
            <a:ahLst/>
            <a:cxnLst>
              <a:cxn ang="T8">
                <a:pos x="T0" y="T1"/>
              </a:cxn>
              <a:cxn ang="T9">
                <a:pos x="T2" y="T3"/>
              </a:cxn>
              <a:cxn ang="T10">
                <a:pos x="T4" y="T5"/>
              </a:cxn>
              <a:cxn ang="T11">
                <a:pos x="T6" y="T7"/>
              </a:cxn>
            </a:cxnLst>
            <a:rect l="T12" t="T13" r="T14" b="T15"/>
            <a:pathLst>
              <a:path w="21600" h="21600">
                <a:moveTo>
                  <a:pt x="0" y="0"/>
                </a:moveTo>
                <a:lnTo>
                  <a:pt x="191" y="21600"/>
                </a:lnTo>
                <a:lnTo>
                  <a:pt x="21409"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9888" r:id="rId1"/>
    <p:sldLayoutId id="2147489889" r:id="rId2"/>
    <p:sldLayoutId id="2147489890" r:id="rId3"/>
    <p:sldLayoutId id="2147489891" r:id="rId4"/>
    <p:sldLayoutId id="2147489892" r:id="rId5"/>
    <p:sldLayoutId id="2147489893" r:id="rId6"/>
    <p:sldLayoutId id="2147489894" r:id="rId7"/>
    <p:sldLayoutId id="2147489895" r:id="rId8"/>
    <p:sldLayoutId id="2147489896" r:id="rId9"/>
    <p:sldLayoutId id="2147489897" r:id="rId10"/>
    <p:sldLayoutId id="2147489898" r:id="rId11"/>
  </p:sldLayoutIdLst>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457200" y="6629400"/>
            <a:ext cx="8229600" cy="36471"/>
            <a:chOff x="189" y="283"/>
            <a:chExt cx="5348" cy="95"/>
          </a:xfrm>
          <a:solidFill>
            <a:schemeClr val="tx1"/>
          </a:solidFill>
        </p:grpSpPr>
        <p:grpSp>
          <p:nvGrpSpPr>
            <p:cNvPr id="3" name="Group 5"/>
            <p:cNvGrpSpPr>
              <a:grpSpLocks/>
            </p:cNvGrpSpPr>
            <p:nvPr/>
          </p:nvGrpSpPr>
          <p:grpSpPr bwMode="auto">
            <a:xfrm>
              <a:off x="189" y="283"/>
              <a:ext cx="5348" cy="95"/>
              <a:chOff x="189" y="283"/>
              <a:chExt cx="5348" cy="95"/>
            </a:xfrm>
            <a:grpFill/>
          </p:grpSpPr>
          <p:grpSp>
            <p:nvGrpSpPr>
              <p:cNvPr id="4" name="Group 6"/>
              <p:cNvGrpSpPr>
                <a:grpSpLocks/>
              </p:cNvGrpSpPr>
              <p:nvPr/>
            </p:nvGrpSpPr>
            <p:grpSpPr bwMode="auto">
              <a:xfrm>
                <a:off x="189" y="283"/>
                <a:ext cx="3145" cy="95"/>
                <a:chOff x="189" y="283"/>
                <a:chExt cx="3145" cy="95"/>
              </a:xfrm>
              <a:grpFill/>
            </p:grpSpPr>
            <p:sp>
              <p:nvSpPr>
                <p:cNvPr id="18439" name="Rectangle 7"/>
                <p:cNvSpPr>
                  <a:spLocks noChangeArrowheads="1"/>
                </p:cNvSpPr>
                <p:nvPr/>
              </p:nvSpPr>
              <p:spPr bwMode="auto">
                <a:xfrm>
                  <a:off x="18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0" name="Rectangle 8"/>
                <p:cNvSpPr>
                  <a:spLocks noChangeArrowheads="1"/>
                </p:cNvSpPr>
                <p:nvPr/>
              </p:nvSpPr>
              <p:spPr bwMode="auto">
                <a:xfrm>
                  <a:off x="20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1" name="Rectangle 9"/>
                <p:cNvSpPr>
                  <a:spLocks noChangeArrowheads="1"/>
                </p:cNvSpPr>
                <p:nvPr/>
              </p:nvSpPr>
              <p:spPr bwMode="auto">
                <a:xfrm>
                  <a:off x="2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2" name="Rectangle 10"/>
                <p:cNvSpPr>
                  <a:spLocks noChangeArrowheads="1"/>
                </p:cNvSpPr>
                <p:nvPr/>
              </p:nvSpPr>
              <p:spPr bwMode="auto">
                <a:xfrm>
                  <a:off x="2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3" name="Rectangle 11"/>
                <p:cNvSpPr>
                  <a:spLocks noChangeArrowheads="1"/>
                </p:cNvSpPr>
                <p:nvPr/>
              </p:nvSpPr>
              <p:spPr bwMode="auto">
                <a:xfrm>
                  <a:off x="2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4" name="Rectangle 12"/>
                <p:cNvSpPr>
                  <a:spLocks noChangeArrowheads="1"/>
                </p:cNvSpPr>
                <p:nvPr/>
              </p:nvSpPr>
              <p:spPr bwMode="auto">
                <a:xfrm>
                  <a:off x="26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5" name="Rectangle 13"/>
                <p:cNvSpPr>
                  <a:spLocks noChangeArrowheads="1"/>
                </p:cNvSpPr>
                <p:nvPr/>
              </p:nvSpPr>
              <p:spPr bwMode="auto">
                <a:xfrm>
                  <a:off x="2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6" name="Rectangle 14"/>
                <p:cNvSpPr>
                  <a:spLocks noChangeArrowheads="1"/>
                </p:cNvSpPr>
                <p:nvPr/>
              </p:nvSpPr>
              <p:spPr bwMode="auto">
                <a:xfrm>
                  <a:off x="2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7" name="Rectangle 15"/>
                <p:cNvSpPr>
                  <a:spLocks noChangeArrowheads="1"/>
                </p:cNvSpPr>
                <p:nvPr/>
              </p:nvSpPr>
              <p:spPr bwMode="auto">
                <a:xfrm>
                  <a:off x="31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8" name="Rectangle 16"/>
                <p:cNvSpPr>
                  <a:spLocks noChangeArrowheads="1"/>
                </p:cNvSpPr>
                <p:nvPr/>
              </p:nvSpPr>
              <p:spPr bwMode="auto">
                <a:xfrm>
                  <a:off x="3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9" name="Rectangle 17"/>
                <p:cNvSpPr>
                  <a:spLocks noChangeArrowheads="1"/>
                </p:cNvSpPr>
                <p:nvPr/>
              </p:nvSpPr>
              <p:spPr bwMode="auto">
                <a:xfrm>
                  <a:off x="3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0" name="Rectangle 18"/>
                <p:cNvSpPr>
                  <a:spLocks noChangeArrowheads="1"/>
                </p:cNvSpPr>
                <p:nvPr/>
              </p:nvSpPr>
              <p:spPr bwMode="auto">
                <a:xfrm>
                  <a:off x="3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1" name="Rectangle 19"/>
                <p:cNvSpPr>
                  <a:spLocks noChangeArrowheads="1"/>
                </p:cNvSpPr>
                <p:nvPr/>
              </p:nvSpPr>
              <p:spPr bwMode="auto">
                <a:xfrm>
                  <a:off x="37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2" name="Rectangle 20"/>
                <p:cNvSpPr>
                  <a:spLocks noChangeArrowheads="1"/>
                </p:cNvSpPr>
                <p:nvPr/>
              </p:nvSpPr>
              <p:spPr bwMode="auto">
                <a:xfrm>
                  <a:off x="3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3" name="Rectangle 21"/>
                <p:cNvSpPr>
                  <a:spLocks noChangeArrowheads="1"/>
                </p:cNvSpPr>
                <p:nvPr/>
              </p:nvSpPr>
              <p:spPr bwMode="auto">
                <a:xfrm>
                  <a:off x="40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4" name="Rectangle 22"/>
                <p:cNvSpPr>
                  <a:spLocks noChangeArrowheads="1"/>
                </p:cNvSpPr>
                <p:nvPr/>
              </p:nvSpPr>
              <p:spPr bwMode="auto">
                <a:xfrm>
                  <a:off x="4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5" name="Rectangle 23"/>
                <p:cNvSpPr>
                  <a:spLocks noChangeArrowheads="1"/>
                </p:cNvSpPr>
                <p:nvPr/>
              </p:nvSpPr>
              <p:spPr bwMode="auto">
                <a:xfrm>
                  <a:off x="44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6" name="Rectangle 24"/>
                <p:cNvSpPr>
                  <a:spLocks noChangeArrowheads="1"/>
                </p:cNvSpPr>
                <p:nvPr/>
              </p:nvSpPr>
              <p:spPr bwMode="auto">
                <a:xfrm>
                  <a:off x="4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7" name="Rectangle 25"/>
                <p:cNvSpPr>
                  <a:spLocks noChangeArrowheads="1"/>
                </p:cNvSpPr>
                <p:nvPr/>
              </p:nvSpPr>
              <p:spPr bwMode="auto">
                <a:xfrm>
                  <a:off x="4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8" name="Rectangle 26"/>
                <p:cNvSpPr>
                  <a:spLocks noChangeArrowheads="1"/>
                </p:cNvSpPr>
                <p:nvPr/>
              </p:nvSpPr>
              <p:spPr bwMode="auto">
                <a:xfrm>
                  <a:off x="4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9" name="Rectangle 27"/>
                <p:cNvSpPr>
                  <a:spLocks noChangeArrowheads="1"/>
                </p:cNvSpPr>
                <p:nvPr/>
              </p:nvSpPr>
              <p:spPr bwMode="auto">
                <a:xfrm>
                  <a:off x="5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0" name="Rectangle 28"/>
                <p:cNvSpPr>
                  <a:spLocks noChangeArrowheads="1"/>
                </p:cNvSpPr>
                <p:nvPr/>
              </p:nvSpPr>
              <p:spPr bwMode="auto">
                <a:xfrm>
                  <a:off x="5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1" name="Rectangle 29"/>
                <p:cNvSpPr>
                  <a:spLocks noChangeArrowheads="1"/>
                </p:cNvSpPr>
                <p:nvPr/>
              </p:nvSpPr>
              <p:spPr bwMode="auto">
                <a:xfrm>
                  <a:off x="5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2" name="Rectangle 30"/>
                <p:cNvSpPr>
                  <a:spLocks noChangeArrowheads="1"/>
                </p:cNvSpPr>
                <p:nvPr/>
              </p:nvSpPr>
              <p:spPr bwMode="auto">
                <a:xfrm>
                  <a:off x="55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3" name="Rectangle 31"/>
                <p:cNvSpPr>
                  <a:spLocks noChangeArrowheads="1"/>
                </p:cNvSpPr>
                <p:nvPr/>
              </p:nvSpPr>
              <p:spPr bwMode="auto">
                <a:xfrm>
                  <a:off x="56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4" name="Rectangle 32"/>
                <p:cNvSpPr>
                  <a:spLocks noChangeArrowheads="1"/>
                </p:cNvSpPr>
                <p:nvPr/>
              </p:nvSpPr>
              <p:spPr bwMode="auto">
                <a:xfrm>
                  <a:off x="5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5" name="Rectangle 33"/>
                <p:cNvSpPr>
                  <a:spLocks noChangeArrowheads="1"/>
                </p:cNvSpPr>
                <p:nvPr/>
              </p:nvSpPr>
              <p:spPr bwMode="auto">
                <a:xfrm>
                  <a:off x="5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6" name="Rectangle 34"/>
                <p:cNvSpPr>
                  <a:spLocks noChangeArrowheads="1"/>
                </p:cNvSpPr>
                <p:nvPr/>
              </p:nvSpPr>
              <p:spPr bwMode="auto">
                <a:xfrm>
                  <a:off x="61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7" name="Rectangle 35"/>
                <p:cNvSpPr>
                  <a:spLocks noChangeArrowheads="1"/>
                </p:cNvSpPr>
                <p:nvPr/>
              </p:nvSpPr>
              <p:spPr bwMode="auto">
                <a:xfrm>
                  <a:off x="6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8" name="Rectangle 36"/>
                <p:cNvSpPr>
                  <a:spLocks noChangeArrowheads="1"/>
                </p:cNvSpPr>
                <p:nvPr/>
              </p:nvSpPr>
              <p:spPr bwMode="auto">
                <a:xfrm>
                  <a:off x="6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9" name="Rectangle 37"/>
                <p:cNvSpPr>
                  <a:spLocks noChangeArrowheads="1"/>
                </p:cNvSpPr>
                <p:nvPr/>
              </p:nvSpPr>
              <p:spPr bwMode="auto">
                <a:xfrm>
                  <a:off x="6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0" name="Rectangle 38"/>
                <p:cNvSpPr>
                  <a:spLocks noChangeArrowheads="1"/>
                </p:cNvSpPr>
                <p:nvPr/>
              </p:nvSpPr>
              <p:spPr bwMode="auto">
                <a:xfrm>
                  <a:off x="67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1" name="Rectangle 39"/>
                <p:cNvSpPr>
                  <a:spLocks noChangeArrowheads="1"/>
                </p:cNvSpPr>
                <p:nvPr/>
              </p:nvSpPr>
              <p:spPr bwMode="auto">
                <a:xfrm>
                  <a:off x="6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2" name="Rectangle 40"/>
                <p:cNvSpPr>
                  <a:spLocks noChangeArrowheads="1"/>
                </p:cNvSpPr>
                <p:nvPr/>
              </p:nvSpPr>
              <p:spPr bwMode="auto">
                <a:xfrm>
                  <a:off x="70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3" name="Rectangle 41"/>
                <p:cNvSpPr>
                  <a:spLocks noChangeArrowheads="1"/>
                </p:cNvSpPr>
                <p:nvPr/>
              </p:nvSpPr>
              <p:spPr bwMode="auto">
                <a:xfrm>
                  <a:off x="7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4" name="Rectangle 42"/>
                <p:cNvSpPr>
                  <a:spLocks noChangeArrowheads="1"/>
                </p:cNvSpPr>
                <p:nvPr/>
              </p:nvSpPr>
              <p:spPr bwMode="auto">
                <a:xfrm>
                  <a:off x="7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5" name="Rectangle 43"/>
                <p:cNvSpPr>
                  <a:spLocks noChangeArrowheads="1"/>
                </p:cNvSpPr>
                <p:nvPr/>
              </p:nvSpPr>
              <p:spPr bwMode="auto">
                <a:xfrm>
                  <a:off x="7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6" name="Rectangle 44"/>
                <p:cNvSpPr>
                  <a:spLocks noChangeArrowheads="1"/>
                </p:cNvSpPr>
                <p:nvPr/>
              </p:nvSpPr>
              <p:spPr bwMode="auto">
                <a:xfrm>
                  <a:off x="7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7" name="Rectangle 45"/>
                <p:cNvSpPr>
                  <a:spLocks noChangeArrowheads="1"/>
                </p:cNvSpPr>
                <p:nvPr/>
              </p:nvSpPr>
              <p:spPr bwMode="auto">
                <a:xfrm>
                  <a:off x="78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8" name="Rectangle 46"/>
                <p:cNvSpPr>
                  <a:spLocks noChangeArrowheads="1"/>
                </p:cNvSpPr>
                <p:nvPr/>
              </p:nvSpPr>
              <p:spPr bwMode="auto">
                <a:xfrm>
                  <a:off x="8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9" name="Rectangle 47"/>
                <p:cNvSpPr>
                  <a:spLocks noChangeArrowheads="1"/>
                </p:cNvSpPr>
                <p:nvPr/>
              </p:nvSpPr>
              <p:spPr bwMode="auto">
                <a:xfrm>
                  <a:off x="8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0" name="Rectangle 48"/>
                <p:cNvSpPr>
                  <a:spLocks noChangeArrowheads="1"/>
                </p:cNvSpPr>
                <p:nvPr/>
              </p:nvSpPr>
              <p:spPr bwMode="auto">
                <a:xfrm>
                  <a:off x="8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1" name="Rectangle 49"/>
                <p:cNvSpPr>
                  <a:spLocks noChangeArrowheads="1"/>
                </p:cNvSpPr>
                <p:nvPr/>
              </p:nvSpPr>
              <p:spPr bwMode="auto">
                <a:xfrm>
                  <a:off x="85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2" name="Rectangle 50"/>
                <p:cNvSpPr>
                  <a:spLocks noChangeArrowheads="1"/>
                </p:cNvSpPr>
                <p:nvPr/>
              </p:nvSpPr>
              <p:spPr bwMode="auto">
                <a:xfrm>
                  <a:off x="8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3" name="Rectangle 51"/>
                <p:cNvSpPr>
                  <a:spLocks noChangeArrowheads="1"/>
                </p:cNvSpPr>
                <p:nvPr/>
              </p:nvSpPr>
              <p:spPr bwMode="auto">
                <a:xfrm>
                  <a:off x="8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4" name="Rectangle 52"/>
                <p:cNvSpPr>
                  <a:spLocks noChangeArrowheads="1"/>
                </p:cNvSpPr>
                <p:nvPr/>
              </p:nvSpPr>
              <p:spPr bwMode="auto">
                <a:xfrm>
                  <a:off x="8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5" name="Rectangle 53"/>
                <p:cNvSpPr>
                  <a:spLocks noChangeArrowheads="1"/>
                </p:cNvSpPr>
                <p:nvPr/>
              </p:nvSpPr>
              <p:spPr bwMode="auto">
                <a:xfrm>
                  <a:off x="91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6" name="Rectangle 54"/>
                <p:cNvSpPr>
                  <a:spLocks noChangeArrowheads="1"/>
                </p:cNvSpPr>
                <p:nvPr/>
              </p:nvSpPr>
              <p:spPr bwMode="auto">
                <a:xfrm>
                  <a:off x="9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7" name="Rectangle 55"/>
                <p:cNvSpPr>
                  <a:spLocks noChangeArrowheads="1"/>
                </p:cNvSpPr>
                <p:nvPr/>
              </p:nvSpPr>
              <p:spPr bwMode="auto">
                <a:xfrm>
                  <a:off x="9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8" name="Rectangle 56"/>
                <p:cNvSpPr>
                  <a:spLocks noChangeArrowheads="1"/>
                </p:cNvSpPr>
                <p:nvPr/>
              </p:nvSpPr>
              <p:spPr bwMode="auto">
                <a:xfrm>
                  <a:off x="96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9" name="Rectangle 57"/>
                <p:cNvSpPr>
                  <a:spLocks noChangeArrowheads="1"/>
                </p:cNvSpPr>
                <p:nvPr/>
              </p:nvSpPr>
              <p:spPr bwMode="auto">
                <a:xfrm>
                  <a:off x="9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0" name="Rectangle 58"/>
                <p:cNvSpPr>
                  <a:spLocks noChangeArrowheads="1"/>
                </p:cNvSpPr>
                <p:nvPr/>
              </p:nvSpPr>
              <p:spPr bwMode="auto">
                <a:xfrm>
                  <a:off x="9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1" name="Rectangle 59"/>
                <p:cNvSpPr>
                  <a:spLocks noChangeArrowheads="1"/>
                </p:cNvSpPr>
                <p:nvPr/>
              </p:nvSpPr>
              <p:spPr bwMode="auto">
                <a:xfrm>
                  <a:off x="100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2" name="Rectangle 60"/>
                <p:cNvSpPr>
                  <a:spLocks noChangeArrowheads="1"/>
                </p:cNvSpPr>
                <p:nvPr/>
              </p:nvSpPr>
              <p:spPr bwMode="auto">
                <a:xfrm>
                  <a:off x="102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3" name="Rectangle 61"/>
                <p:cNvSpPr>
                  <a:spLocks noChangeArrowheads="1"/>
                </p:cNvSpPr>
                <p:nvPr/>
              </p:nvSpPr>
              <p:spPr bwMode="auto">
                <a:xfrm>
                  <a:off x="10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4" name="Rectangle 62"/>
                <p:cNvSpPr>
                  <a:spLocks noChangeArrowheads="1"/>
                </p:cNvSpPr>
                <p:nvPr/>
              </p:nvSpPr>
              <p:spPr bwMode="auto">
                <a:xfrm>
                  <a:off x="10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5" name="Rectangle 63"/>
                <p:cNvSpPr>
                  <a:spLocks noChangeArrowheads="1"/>
                </p:cNvSpPr>
                <p:nvPr/>
              </p:nvSpPr>
              <p:spPr bwMode="auto">
                <a:xfrm>
                  <a:off x="10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6" name="Rectangle 64"/>
                <p:cNvSpPr>
                  <a:spLocks noChangeArrowheads="1"/>
                </p:cNvSpPr>
                <p:nvPr/>
              </p:nvSpPr>
              <p:spPr bwMode="auto">
                <a:xfrm>
                  <a:off x="108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7" name="Rectangle 65"/>
                <p:cNvSpPr>
                  <a:spLocks noChangeArrowheads="1"/>
                </p:cNvSpPr>
                <p:nvPr/>
              </p:nvSpPr>
              <p:spPr bwMode="auto">
                <a:xfrm>
                  <a:off x="11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8" name="Rectangle 66"/>
                <p:cNvSpPr>
                  <a:spLocks noChangeArrowheads="1"/>
                </p:cNvSpPr>
                <p:nvPr/>
              </p:nvSpPr>
              <p:spPr bwMode="auto">
                <a:xfrm>
                  <a:off x="11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9" name="Rectangle 67"/>
                <p:cNvSpPr>
                  <a:spLocks noChangeArrowheads="1"/>
                </p:cNvSpPr>
                <p:nvPr/>
              </p:nvSpPr>
              <p:spPr bwMode="auto">
                <a:xfrm>
                  <a:off x="11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0" name="Rectangle 68"/>
                <p:cNvSpPr>
                  <a:spLocks noChangeArrowheads="1"/>
                </p:cNvSpPr>
                <p:nvPr/>
              </p:nvSpPr>
              <p:spPr bwMode="auto">
                <a:xfrm>
                  <a:off x="114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1" name="Rectangle 69"/>
                <p:cNvSpPr>
                  <a:spLocks noChangeArrowheads="1"/>
                </p:cNvSpPr>
                <p:nvPr/>
              </p:nvSpPr>
              <p:spPr bwMode="auto">
                <a:xfrm>
                  <a:off x="11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2" name="Rectangle 70"/>
                <p:cNvSpPr>
                  <a:spLocks noChangeArrowheads="1"/>
                </p:cNvSpPr>
                <p:nvPr/>
              </p:nvSpPr>
              <p:spPr bwMode="auto">
                <a:xfrm>
                  <a:off x="11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3" name="Rectangle 71"/>
                <p:cNvSpPr>
                  <a:spLocks noChangeArrowheads="1"/>
                </p:cNvSpPr>
                <p:nvPr/>
              </p:nvSpPr>
              <p:spPr bwMode="auto">
                <a:xfrm>
                  <a:off x="11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4" name="Rectangle 72"/>
                <p:cNvSpPr>
                  <a:spLocks noChangeArrowheads="1"/>
                </p:cNvSpPr>
                <p:nvPr/>
              </p:nvSpPr>
              <p:spPr bwMode="auto">
                <a:xfrm>
                  <a:off x="12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5" name="Rectangle 73"/>
                <p:cNvSpPr>
                  <a:spLocks noChangeArrowheads="1"/>
                </p:cNvSpPr>
                <p:nvPr/>
              </p:nvSpPr>
              <p:spPr bwMode="auto">
                <a:xfrm>
                  <a:off x="12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6" name="Rectangle 74"/>
                <p:cNvSpPr>
                  <a:spLocks noChangeArrowheads="1"/>
                </p:cNvSpPr>
                <p:nvPr/>
              </p:nvSpPr>
              <p:spPr bwMode="auto">
                <a:xfrm>
                  <a:off x="124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7" name="Rectangle 75"/>
                <p:cNvSpPr>
                  <a:spLocks noChangeArrowheads="1"/>
                </p:cNvSpPr>
                <p:nvPr/>
              </p:nvSpPr>
              <p:spPr bwMode="auto">
                <a:xfrm>
                  <a:off x="125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8" name="Rectangle 76"/>
                <p:cNvSpPr>
                  <a:spLocks noChangeArrowheads="1"/>
                </p:cNvSpPr>
                <p:nvPr/>
              </p:nvSpPr>
              <p:spPr bwMode="auto">
                <a:xfrm>
                  <a:off x="12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9" name="Rectangle 77"/>
                <p:cNvSpPr>
                  <a:spLocks noChangeArrowheads="1"/>
                </p:cNvSpPr>
                <p:nvPr/>
              </p:nvSpPr>
              <p:spPr bwMode="auto">
                <a:xfrm>
                  <a:off x="12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0" name="Rectangle 78"/>
                <p:cNvSpPr>
                  <a:spLocks noChangeArrowheads="1"/>
                </p:cNvSpPr>
                <p:nvPr/>
              </p:nvSpPr>
              <p:spPr bwMode="auto">
                <a:xfrm>
                  <a:off x="130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1" name="Rectangle 79"/>
                <p:cNvSpPr>
                  <a:spLocks noChangeArrowheads="1"/>
                </p:cNvSpPr>
                <p:nvPr/>
              </p:nvSpPr>
              <p:spPr bwMode="auto">
                <a:xfrm>
                  <a:off x="132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2" name="Rectangle 80"/>
                <p:cNvSpPr>
                  <a:spLocks noChangeArrowheads="1"/>
                </p:cNvSpPr>
                <p:nvPr/>
              </p:nvSpPr>
              <p:spPr bwMode="auto">
                <a:xfrm>
                  <a:off x="13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3" name="Rectangle 81"/>
                <p:cNvSpPr>
                  <a:spLocks noChangeArrowheads="1"/>
                </p:cNvSpPr>
                <p:nvPr/>
              </p:nvSpPr>
              <p:spPr bwMode="auto">
                <a:xfrm>
                  <a:off x="13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4" name="Rectangle 82"/>
                <p:cNvSpPr>
                  <a:spLocks noChangeArrowheads="1"/>
                </p:cNvSpPr>
                <p:nvPr/>
              </p:nvSpPr>
              <p:spPr bwMode="auto">
                <a:xfrm>
                  <a:off x="13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5" name="Rectangle 83"/>
                <p:cNvSpPr>
                  <a:spLocks noChangeArrowheads="1"/>
                </p:cNvSpPr>
                <p:nvPr/>
              </p:nvSpPr>
              <p:spPr bwMode="auto">
                <a:xfrm>
                  <a:off x="138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6" name="Rectangle 84"/>
                <p:cNvSpPr>
                  <a:spLocks noChangeArrowheads="1"/>
                </p:cNvSpPr>
                <p:nvPr/>
              </p:nvSpPr>
              <p:spPr bwMode="auto">
                <a:xfrm>
                  <a:off x="14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7" name="Rectangle 85"/>
                <p:cNvSpPr>
                  <a:spLocks noChangeArrowheads="1"/>
                </p:cNvSpPr>
                <p:nvPr/>
              </p:nvSpPr>
              <p:spPr bwMode="auto">
                <a:xfrm>
                  <a:off x="14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8" name="Rectangle 86"/>
                <p:cNvSpPr>
                  <a:spLocks noChangeArrowheads="1"/>
                </p:cNvSpPr>
                <p:nvPr/>
              </p:nvSpPr>
              <p:spPr bwMode="auto">
                <a:xfrm>
                  <a:off x="143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9" name="Rectangle 87"/>
                <p:cNvSpPr>
                  <a:spLocks noChangeArrowheads="1"/>
                </p:cNvSpPr>
                <p:nvPr/>
              </p:nvSpPr>
              <p:spPr bwMode="auto">
                <a:xfrm>
                  <a:off x="144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0" name="Rectangle 88"/>
                <p:cNvSpPr>
                  <a:spLocks noChangeArrowheads="1"/>
                </p:cNvSpPr>
                <p:nvPr/>
              </p:nvSpPr>
              <p:spPr bwMode="auto">
                <a:xfrm>
                  <a:off x="146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1" name="Rectangle 89"/>
                <p:cNvSpPr>
                  <a:spLocks noChangeArrowheads="1"/>
                </p:cNvSpPr>
                <p:nvPr/>
              </p:nvSpPr>
              <p:spPr bwMode="auto">
                <a:xfrm>
                  <a:off x="147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2" name="Rectangle 90"/>
                <p:cNvSpPr>
                  <a:spLocks noChangeArrowheads="1"/>
                </p:cNvSpPr>
                <p:nvPr/>
              </p:nvSpPr>
              <p:spPr bwMode="auto">
                <a:xfrm>
                  <a:off x="149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3" name="Rectangle 91"/>
                <p:cNvSpPr>
                  <a:spLocks noChangeArrowheads="1"/>
                </p:cNvSpPr>
                <p:nvPr/>
              </p:nvSpPr>
              <p:spPr bwMode="auto">
                <a:xfrm>
                  <a:off x="15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4" name="Rectangle 92"/>
                <p:cNvSpPr>
                  <a:spLocks noChangeArrowheads="1"/>
                </p:cNvSpPr>
                <p:nvPr/>
              </p:nvSpPr>
              <p:spPr bwMode="auto">
                <a:xfrm>
                  <a:off x="152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5" name="Rectangle 93"/>
                <p:cNvSpPr>
                  <a:spLocks noChangeArrowheads="1"/>
                </p:cNvSpPr>
                <p:nvPr/>
              </p:nvSpPr>
              <p:spPr bwMode="auto">
                <a:xfrm>
                  <a:off x="15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6" name="Rectangle 94"/>
                <p:cNvSpPr>
                  <a:spLocks noChangeArrowheads="1"/>
                </p:cNvSpPr>
                <p:nvPr/>
              </p:nvSpPr>
              <p:spPr bwMode="auto">
                <a:xfrm>
                  <a:off x="155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7" name="Rectangle 95"/>
                <p:cNvSpPr>
                  <a:spLocks noChangeArrowheads="1"/>
                </p:cNvSpPr>
                <p:nvPr/>
              </p:nvSpPr>
              <p:spPr bwMode="auto">
                <a:xfrm>
                  <a:off x="15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8" name="Rectangle 96"/>
                <p:cNvSpPr>
                  <a:spLocks noChangeArrowheads="1"/>
                </p:cNvSpPr>
                <p:nvPr/>
              </p:nvSpPr>
              <p:spPr bwMode="auto">
                <a:xfrm>
                  <a:off x="158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9" name="Rectangle 97"/>
                <p:cNvSpPr>
                  <a:spLocks noChangeArrowheads="1"/>
                </p:cNvSpPr>
                <p:nvPr/>
              </p:nvSpPr>
              <p:spPr bwMode="auto">
                <a:xfrm>
                  <a:off x="16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0" name="Rectangle 98"/>
                <p:cNvSpPr>
                  <a:spLocks noChangeArrowheads="1"/>
                </p:cNvSpPr>
                <p:nvPr/>
              </p:nvSpPr>
              <p:spPr bwMode="auto">
                <a:xfrm>
                  <a:off x="162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1" name="Rectangle 99"/>
                <p:cNvSpPr>
                  <a:spLocks noChangeArrowheads="1"/>
                </p:cNvSpPr>
                <p:nvPr/>
              </p:nvSpPr>
              <p:spPr bwMode="auto">
                <a:xfrm>
                  <a:off x="16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2" name="Rectangle 100"/>
                <p:cNvSpPr>
                  <a:spLocks noChangeArrowheads="1"/>
                </p:cNvSpPr>
                <p:nvPr/>
              </p:nvSpPr>
              <p:spPr bwMode="auto">
                <a:xfrm>
                  <a:off x="165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3" name="Rectangle 101"/>
                <p:cNvSpPr>
                  <a:spLocks noChangeArrowheads="1"/>
                </p:cNvSpPr>
                <p:nvPr/>
              </p:nvSpPr>
              <p:spPr bwMode="auto">
                <a:xfrm>
                  <a:off x="166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4" name="Rectangle 102"/>
                <p:cNvSpPr>
                  <a:spLocks noChangeArrowheads="1"/>
                </p:cNvSpPr>
                <p:nvPr/>
              </p:nvSpPr>
              <p:spPr bwMode="auto">
                <a:xfrm>
                  <a:off x="16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5" name="Rectangle 103"/>
                <p:cNvSpPr>
                  <a:spLocks noChangeArrowheads="1"/>
                </p:cNvSpPr>
                <p:nvPr/>
              </p:nvSpPr>
              <p:spPr bwMode="auto">
                <a:xfrm>
                  <a:off x="16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6" name="Rectangle 104"/>
                <p:cNvSpPr>
                  <a:spLocks noChangeArrowheads="1"/>
                </p:cNvSpPr>
                <p:nvPr/>
              </p:nvSpPr>
              <p:spPr bwMode="auto">
                <a:xfrm>
                  <a:off x="171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7" name="Rectangle 105"/>
                <p:cNvSpPr>
                  <a:spLocks noChangeArrowheads="1"/>
                </p:cNvSpPr>
                <p:nvPr/>
              </p:nvSpPr>
              <p:spPr bwMode="auto">
                <a:xfrm>
                  <a:off x="173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8" name="Rectangle 106"/>
                <p:cNvSpPr>
                  <a:spLocks noChangeArrowheads="1"/>
                </p:cNvSpPr>
                <p:nvPr/>
              </p:nvSpPr>
              <p:spPr bwMode="auto">
                <a:xfrm>
                  <a:off x="174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9" name="Rectangle 107"/>
                <p:cNvSpPr>
                  <a:spLocks noChangeArrowheads="1"/>
                </p:cNvSpPr>
                <p:nvPr/>
              </p:nvSpPr>
              <p:spPr bwMode="auto">
                <a:xfrm>
                  <a:off x="17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0" name="Rectangle 108"/>
                <p:cNvSpPr>
                  <a:spLocks noChangeArrowheads="1"/>
                </p:cNvSpPr>
                <p:nvPr/>
              </p:nvSpPr>
              <p:spPr bwMode="auto">
                <a:xfrm>
                  <a:off x="17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1" name="Rectangle 109"/>
                <p:cNvSpPr>
                  <a:spLocks noChangeArrowheads="1"/>
                </p:cNvSpPr>
                <p:nvPr/>
              </p:nvSpPr>
              <p:spPr bwMode="auto">
                <a:xfrm>
                  <a:off x="179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2" name="Rectangle 110"/>
                <p:cNvSpPr>
                  <a:spLocks noChangeArrowheads="1"/>
                </p:cNvSpPr>
                <p:nvPr/>
              </p:nvSpPr>
              <p:spPr bwMode="auto">
                <a:xfrm>
                  <a:off x="18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3" name="Rectangle 111"/>
                <p:cNvSpPr>
                  <a:spLocks noChangeArrowheads="1"/>
                </p:cNvSpPr>
                <p:nvPr/>
              </p:nvSpPr>
              <p:spPr bwMode="auto">
                <a:xfrm>
                  <a:off x="18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4" name="Rectangle 112"/>
                <p:cNvSpPr>
                  <a:spLocks noChangeArrowheads="1"/>
                </p:cNvSpPr>
                <p:nvPr/>
              </p:nvSpPr>
              <p:spPr bwMode="auto">
                <a:xfrm>
                  <a:off x="18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5" name="Rectangle 113"/>
                <p:cNvSpPr>
                  <a:spLocks noChangeArrowheads="1"/>
                </p:cNvSpPr>
                <p:nvPr/>
              </p:nvSpPr>
              <p:spPr bwMode="auto">
                <a:xfrm>
                  <a:off x="185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6" name="Rectangle 114"/>
                <p:cNvSpPr>
                  <a:spLocks noChangeArrowheads="1"/>
                </p:cNvSpPr>
                <p:nvPr/>
              </p:nvSpPr>
              <p:spPr bwMode="auto">
                <a:xfrm>
                  <a:off x="18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7" name="Rectangle 115"/>
                <p:cNvSpPr>
                  <a:spLocks noChangeArrowheads="1"/>
                </p:cNvSpPr>
                <p:nvPr/>
              </p:nvSpPr>
              <p:spPr bwMode="auto">
                <a:xfrm>
                  <a:off x="188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8" name="Rectangle 116"/>
                <p:cNvSpPr>
                  <a:spLocks noChangeArrowheads="1"/>
                </p:cNvSpPr>
                <p:nvPr/>
              </p:nvSpPr>
              <p:spPr bwMode="auto">
                <a:xfrm>
                  <a:off x="190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9" name="Rectangle 117"/>
                <p:cNvSpPr>
                  <a:spLocks noChangeArrowheads="1"/>
                </p:cNvSpPr>
                <p:nvPr/>
              </p:nvSpPr>
              <p:spPr bwMode="auto">
                <a:xfrm>
                  <a:off x="19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0" name="Rectangle 118"/>
                <p:cNvSpPr>
                  <a:spLocks noChangeArrowheads="1"/>
                </p:cNvSpPr>
                <p:nvPr/>
              </p:nvSpPr>
              <p:spPr bwMode="auto">
                <a:xfrm>
                  <a:off x="19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1" name="Rectangle 119"/>
                <p:cNvSpPr>
                  <a:spLocks noChangeArrowheads="1"/>
                </p:cNvSpPr>
                <p:nvPr/>
              </p:nvSpPr>
              <p:spPr bwMode="auto">
                <a:xfrm>
                  <a:off x="19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2" name="Rectangle 120"/>
                <p:cNvSpPr>
                  <a:spLocks noChangeArrowheads="1"/>
                </p:cNvSpPr>
                <p:nvPr/>
              </p:nvSpPr>
              <p:spPr bwMode="auto">
                <a:xfrm>
                  <a:off x="196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3" name="Rectangle 121"/>
                <p:cNvSpPr>
                  <a:spLocks noChangeArrowheads="1"/>
                </p:cNvSpPr>
                <p:nvPr/>
              </p:nvSpPr>
              <p:spPr bwMode="auto">
                <a:xfrm>
                  <a:off x="19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4" name="Rectangle 122"/>
                <p:cNvSpPr>
                  <a:spLocks noChangeArrowheads="1"/>
                </p:cNvSpPr>
                <p:nvPr/>
              </p:nvSpPr>
              <p:spPr bwMode="auto">
                <a:xfrm>
                  <a:off x="19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5" name="Rectangle 123"/>
                <p:cNvSpPr>
                  <a:spLocks noChangeArrowheads="1"/>
                </p:cNvSpPr>
                <p:nvPr/>
              </p:nvSpPr>
              <p:spPr bwMode="auto">
                <a:xfrm>
                  <a:off x="20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6" name="Rectangle 124"/>
                <p:cNvSpPr>
                  <a:spLocks noChangeArrowheads="1"/>
                </p:cNvSpPr>
                <p:nvPr/>
              </p:nvSpPr>
              <p:spPr bwMode="auto">
                <a:xfrm>
                  <a:off x="203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7" name="Rectangle 125"/>
                <p:cNvSpPr>
                  <a:spLocks noChangeArrowheads="1"/>
                </p:cNvSpPr>
                <p:nvPr/>
              </p:nvSpPr>
              <p:spPr bwMode="auto">
                <a:xfrm>
                  <a:off x="204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8" name="Rectangle 126"/>
                <p:cNvSpPr>
                  <a:spLocks noChangeArrowheads="1"/>
                </p:cNvSpPr>
                <p:nvPr/>
              </p:nvSpPr>
              <p:spPr bwMode="auto">
                <a:xfrm>
                  <a:off x="20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9" name="Rectangle 127"/>
                <p:cNvSpPr>
                  <a:spLocks noChangeArrowheads="1"/>
                </p:cNvSpPr>
                <p:nvPr/>
              </p:nvSpPr>
              <p:spPr bwMode="auto">
                <a:xfrm>
                  <a:off x="20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0" name="Rectangle 128"/>
                <p:cNvSpPr>
                  <a:spLocks noChangeArrowheads="1"/>
                </p:cNvSpPr>
                <p:nvPr/>
              </p:nvSpPr>
              <p:spPr bwMode="auto">
                <a:xfrm>
                  <a:off x="209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1" name="Rectangle 129"/>
                <p:cNvSpPr>
                  <a:spLocks noChangeArrowheads="1"/>
                </p:cNvSpPr>
                <p:nvPr/>
              </p:nvSpPr>
              <p:spPr bwMode="auto">
                <a:xfrm>
                  <a:off x="21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2" name="Rectangle 130"/>
                <p:cNvSpPr>
                  <a:spLocks noChangeArrowheads="1"/>
                </p:cNvSpPr>
                <p:nvPr/>
              </p:nvSpPr>
              <p:spPr bwMode="auto">
                <a:xfrm>
                  <a:off x="21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3" name="Rectangle 131"/>
                <p:cNvSpPr>
                  <a:spLocks noChangeArrowheads="1"/>
                </p:cNvSpPr>
                <p:nvPr/>
              </p:nvSpPr>
              <p:spPr bwMode="auto">
                <a:xfrm>
                  <a:off x="214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4" name="Rectangle 132"/>
                <p:cNvSpPr>
                  <a:spLocks noChangeArrowheads="1"/>
                </p:cNvSpPr>
                <p:nvPr/>
              </p:nvSpPr>
              <p:spPr bwMode="auto">
                <a:xfrm>
                  <a:off x="21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5" name="Rectangle 133"/>
                <p:cNvSpPr>
                  <a:spLocks noChangeArrowheads="1"/>
                </p:cNvSpPr>
                <p:nvPr/>
              </p:nvSpPr>
              <p:spPr bwMode="auto">
                <a:xfrm>
                  <a:off x="21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6" name="Rectangle 134"/>
                <p:cNvSpPr>
                  <a:spLocks noChangeArrowheads="1"/>
                </p:cNvSpPr>
                <p:nvPr/>
              </p:nvSpPr>
              <p:spPr bwMode="auto">
                <a:xfrm>
                  <a:off x="218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7" name="Rectangle 135"/>
                <p:cNvSpPr>
                  <a:spLocks noChangeArrowheads="1"/>
                </p:cNvSpPr>
                <p:nvPr/>
              </p:nvSpPr>
              <p:spPr bwMode="auto">
                <a:xfrm>
                  <a:off x="220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8" name="Rectangle 136"/>
                <p:cNvSpPr>
                  <a:spLocks noChangeArrowheads="1"/>
                </p:cNvSpPr>
                <p:nvPr/>
              </p:nvSpPr>
              <p:spPr bwMode="auto">
                <a:xfrm>
                  <a:off x="22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9" name="Rectangle 137"/>
                <p:cNvSpPr>
                  <a:spLocks noChangeArrowheads="1"/>
                </p:cNvSpPr>
                <p:nvPr/>
              </p:nvSpPr>
              <p:spPr bwMode="auto">
                <a:xfrm>
                  <a:off x="22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0" name="Rectangle 138"/>
                <p:cNvSpPr>
                  <a:spLocks noChangeArrowheads="1"/>
                </p:cNvSpPr>
                <p:nvPr/>
              </p:nvSpPr>
              <p:spPr bwMode="auto">
                <a:xfrm>
                  <a:off x="22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1" name="Rectangle 139"/>
                <p:cNvSpPr>
                  <a:spLocks noChangeArrowheads="1"/>
                </p:cNvSpPr>
                <p:nvPr/>
              </p:nvSpPr>
              <p:spPr bwMode="auto">
                <a:xfrm>
                  <a:off x="226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2" name="Rectangle 140"/>
                <p:cNvSpPr>
                  <a:spLocks noChangeArrowheads="1"/>
                </p:cNvSpPr>
                <p:nvPr/>
              </p:nvSpPr>
              <p:spPr bwMode="auto">
                <a:xfrm>
                  <a:off x="22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3" name="Rectangle 141"/>
                <p:cNvSpPr>
                  <a:spLocks noChangeArrowheads="1"/>
                </p:cNvSpPr>
                <p:nvPr/>
              </p:nvSpPr>
              <p:spPr bwMode="auto">
                <a:xfrm>
                  <a:off x="22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4" name="Rectangle 142"/>
                <p:cNvSpPr>
                  <a:spLocks noChangeArrowheads="1"/>
                </p:cNvSpPr>
                <p:nvPr/>
              </p:nvSpPr>
              <p:spPr bwMode="auto">
                <a:xfrm>
                  <a:off x="23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5" name="Rectangle 143"/>
                <p:cNvSpPr>
                  <a:spLocks noChangeArrowheads="1"/>
                </p:cNvSpPr>
                <p:nvPr/>
              </p:nvSpPr>
              <p:spPr bwMode="auto">
                <a:xfrm>
                  <a:off x="232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6" name="Rectangle 144"/>
                <p:cNvSpPr>
                  <a:spLocks noChangeArrowheads="1"/>
                </p:cNvSpPr>
                <p:nvPr/>
              </p:nvSpPr>
              <p:spPr bwMode="auto">
                <a:xfrm>
                  <a:off x="234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7" name="Rectangle 145"/>
                <p:cNvSpPr>
                  <a:spLocks noChangeArrowheads="1"/>
                </p:cNvSpPr>
                <p:nvPr/>
              </p:nvSpPr>
              <p:spPr bwMode="auto">
                <a:xfrm>
                  <a:off x="23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8" name="Rectangle 146"/>
                <p:cNvSpPr>
                  <a:spLocks noChangeArrowheads="1"/>
                </p:cNvSpPr>
                <p:nvPr/>
              </p:nvSpPr>
              <p:spPr bwMode="auto">
                <a:xfrm>
                  <a:off x="237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9" name="Rectangle 147"/>
                <p:cNvSpPr>
                  <a:spLocks noChangeArrowheads="1"/>
                </p:cNvSpPr>
                <p:nvPr/>
              </p:nvSpPr>
              <p:spPr bwMode="auto">
                <a:xfrm>
                  <a:off x="23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0" name="Rectangle 148"/>
                <p:cNvSpPr>
                  <a:spLocks noChangeArrowheads="1"/>
                </p:cNvSpPr>
                <p:nvPr/>
              </p:nvSpPr>
              <p:spPr bwMode="auto">
                <a:xfrm>
                  <a:off x="240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1" name="Rectangle 149"/>
                <p:cNvSpPr>
                  <a:spLocks noChangeArrowheads="1"/>
                </p:cNvSpPr>
                <p:nvPr/>
              </p:nvSpPr>
              <p:spPr bwMode="auto">
                <a:xfrm>
                  <a:off x="242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2" name="Rectangle 150"/>
                <p:cNvSpPr>
                  <a:spLocks noChangeArrowheads="1"/>
                </p:cNvSpPr>
                <p:nvPr/>
              </p:nvSpPr>
              <p:spPr bwMode="auto">
                <a:xfrm>
                  <a:off x="243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3" name="Rectangle 151"/>
                <p:cNvSpPr>
                  <a:spLocks noChangeArrowheads="1"/>
                </p:cNvSpPr>
                <p:nvPr/>
              </p:nvSpPr>
              <p:spPr bwMode="auto">
                <a:xfrm>
                  <a:off x="24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4" name="Rectangle 152"/>
                <p:cNvSpPr>
                  <a:spLocks noChangeArrowheads="1"/>
                </p:cNvSpPr>
                <p:nvPr/>
              </p:nvSpPr>
              <p:spPr bwMode="auto">
                <a:xfrm>
                  <a:off x="24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5" name="Rectangle 153"/>
                <p:cNvSpPr>
                  <a:spLocks noChangeArrowheads="1"/>
                </p:cNvSpPr>
                <p:nvPr/>
              </p:nvSpPr>
              <p:spPr bwMode="auto">
                <a:xfrm>
                  <a:off x="248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6" name="Rectangle 154"/>
                <p:cNvSpPr>
                  <a:spLocks noChangeArrowheads="1"/>
                </p:cNvSpPr>
                <p:nvPr/>
              </p:nvSpPr>
              <p:spPr bwMode="auto">
                <a:xfrm>
                  <a:off x="250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7" name="Rectangle 155"/>
                <p:cNvSpPr>
                  <a:spLocks noChangeArrowheads="1"/>
                </p:cNvSpPr>
                <p:nvPr/>
              </p:nvSpPr>
              <p:spPr bwMode="auto">
                <a:xfrm>
                  <a:off x="25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8" name="Rectangle 156"/>
                <p:cNvSpPr>
                  <a:spLocks noChangeArrowheads="1"/>
                </p:cNvSpPr>
                <p:nvPr/>
              </p:nvSpPr>
              <p:spPr bwMode="auto">
                <a:xfrm>
                  <a:off x="25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9" name="Rectangle 157"/>
                <p:cNvSpPr>
                  <a:spLocks noChangeArrowheads="1"/>
                </p:cNvSpPr>
                <p:nvPr/>
              </p:nvSpPr>
              <p:spPr bwMode="auto">
                <a:xfrm>
                  <a:off x="25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0" name="Rectangle 158"/>
                <p:cNvSpPr>
                  <a:spLocks noChangeArrowheads="1"/>
                </p:cNvSpPr>
                <p:nvPr/>
              </p:nvSpPr>
              <p:spPr bwMode="auto">
                <a:xfrm>
                  <a:off x="256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1" name="Rectangle 159"/>
                <p:cNvSpPr>
                  <a:spLocks noChangeArrowheads="1"/>
                </p:cNvSpPr>
                <p:nvPr/>
              </p:nvSpPr>
              <p:spPr bwMode="auto">
                <a:xfrm>
                  <a:off x="25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2" name="Rectangle 160"/>
                <p:cNvSpPr>
                  <a:spLocks noChangeArrowheads="1"/>
                </p:cNvSpPr>
                <p:nvPr/>
              </p:nvSpPr>
              <p:spPr bwMode="auto">
                <a:xfrm>
                  <a:off x="25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3" name="Rectangle 161"/>
                <p:cNvSpPr>
                  <a:spLocks noChangeArrowheads="1"/>
                </p:cNvSpPr>
                <p:nvPr/>
              </p:nvSpPr>
              <p:spPr bwMode="auto">
                <a:xfrm>
                  <a:off x="261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4" name="Rectangle 162"/>
                <p:cNvSpPr>
                  <a:spLocks noChangeArrowheads="1"/>
                </p:cNvSpPr>
                <p:nvPr/>
              </p:nvSpPr>
              <p:spPr bwMode="auto">
                <a:xfrm>
                  <a:off x="26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5" name="Rectangle 163"/>
                <p:cNvSpPr>
                  <a:spLocks noChangeArrowheads="1"/>
                </p:cNvSpPr>
                <p:nvPr/>
              </p:nvSpPr>
              <p:spPr bwMode="auto">
                <a:xfrm>
                  <a:off x="264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6" name="Rectangle 164"/>
                <p:cNvSpPr>
                  <a:spLocks noChangeArrowheads="1"/>
                </p:cNvSpPr>
                <p:nvPr/>
              </p:nvSpPr>
              <p:spPr bwMode="auto">
                <a:xfrm>
                  <a:off x="26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7" name="Rectangle 165"/>
                <p:cNvSpPr>
                  <a:spLocks noChangeArrowheads="1"/>
                </p:cNvSpPr>
                <p:nvPr/>
              </p:nvSpPr>
              <p:spPr bwMode="auto">
                <a:xfrm>
                  <a:off x="267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8" name="Rectangle 166"/>
                <p:cNvSpPr>
                  <a:spLocks noChangeArrowheads="1"/>
                </p:cNvSpPr>
                <p:nvPr/>
              </p:nvSpPr>
              <p:spPr bwMode="auto">
                <a:xfrm>
                  <a:off x="26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9" name="Rectangle 167"/>
                <p:cNvSpPr>
                  <a:spLocks noChangeArrowheads="1"/>
                </p:cNvSpPr>
                <p:nvPr/>
              </p:nvSpPr>
              <p:spPr bwMode="auto">
                <a:xfrm>
                  <a:off x="27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0" name="Rectangle 168"/>
                <p:cNvSpPr>
                  <a:spLocks noChangeArrowheads="1"/>
                </p:cNvSpPr>
                <p:nvPr/>
              </p:nvSpPr>
              <p:spPr bwMode="auto">
                <a:xfrm>
                  <a:off x="27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1" name="Rectangle 169"/>
                <p:cNvSpPr>
                  <a:spLocks noChangeArrowheads="1"/>
                </p:cNvSpPr>
                <p:nvPr/>
              </p:nvSpPr>
              <p:spPr bwMode="auto">
                <a:xfrm>
                  <a:off x="273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2" name="Rectangle 170"/>
                <p:cNvSpPr>
                  <a:spLocks noChangeArrowheads="1"/>
                </p:cNvSpPr>
                <p:nvPr/>
              </p:nvSpPr>
              <p:spPr bwMode="auto">
                <a:xfrm>
                  <a:off x="27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3" name="Rectangle 171"/>
                <p:cNvSpPr>
                  <a:spLocks noChangeArrowheads="1"/>
                </p:cNvSpPr>
                <p:nvPr/>
              </p:nvSpPr>
              <p:spPr bwMode="auto">
                <a:xfrm>
                  <a:off x="27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4" name="Rectangle 172"/>
                <p:cNvSpPr>
                  <a:spLocks noChangeArrowheads="1"/>
                </p:cNvSpPr>
                <p:nvPr/>
              </p:nvSpPr>
              <p:spPr bwMode="auto">
                <a:xfrm>
                  <a:off x="278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5" name="Rectangle 173"/>
                <p:cNvSpPr>
                  <a:spLocks noChangeArrowheads="1"/>
                </p:cNvSpPr>
                <p:nvPr/>
              </p:nvSpPr>
              <p:spPr bwMode="auto">
                <a:xfrm>
                  <a:off x="280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6" name="Rectangle 174"/>
                <p:cNvSpPr>
                  <a:spLocks noChangeArrowheads="1"/>
                </p:cNvSpPr>
                <p:nvPr/>
              </p:nvSpPr>
              <p:spPr bwMode="auto">
                <a:xfrm>
                  <a:off x="28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7" name="Rectangle 175"/>
                <p:cNvSpPr>
                  <a:spLocks noChangeArrowheads="1"/>
                </p:cNvSpPr>
                <p:nvPr/>
              </p:nvSpPr>
              <p:spPr bwMode="auto">
                <a:xfrm>
                  <a:off x="28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8" name="Rectangle 176"/>
                <p:cNvSpPr>
                  <a:spLocks noChangeArrowheads="1"/>
                </p:cNvSpPr>
                <p:nvPr/>
              </p:nvSpPr>
              <p:spPr bwMode="auto">
                <a:xfrm>
                  <a:off x="284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9" name="Rectangle 177"/>
                <p:cNvSpPr>
                  <a:spLocks noChangeArrowheads="1"/>
                </p:cNvSpPr>
                <p:nvPr/>
              </p:nvSpPr>
              <p:spPr bwMode="auto">
                <a:xfrm>
                  <a:off x="28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0" name="Rectangle 178"/>
                <p:cNvSpPr>
                  <a:spLocks noChangeArrowheads="1"/>
                </p:cNvSpPr>
                <p:nvPr/>
              </p:nvSpPr>
              <p:spPr bwMode="auto">
                <a:xfrm>
                  <a:off x="28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1" name="Rectangle 179"/>
                <p:cNvSpPr>
                  <a:spLocks noChangeArrowheads="1"/>
                </p:cNvSpPr>
                <p:nvPr/>
              </p:nvSpPr>
              <p:spPr bwMode="auto">
                <a:xfrm>
                  <a:off x="28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2" name="Rectangle 180"/>
                <p:cNvSpPr>
                  <a:spLocks noChangeArrowheads="1"/>
                </p:cNvSpPr>
                <p:nvPr/>
              </p:nvSpPr>
              <p:spPr bwMode="auto">
                <a:xfrm>
                  <a:off x="291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3" name="Rectangle 181"/>
                <p:cNvSpPr>
                  <a:spLocks noChangeArrowheads="1"/>
                </p:cNvSpPr>
                <p:nvPr/>
              </p:nvSpPr>
              <p:spPr bwMode="auto">
                <a:xfrm>
                  <a:off x="29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4" name="Rectangle 182"/>
                <p:cNvSpPr>
                  <a:spLocks noChangeArrowheads="1"/>
                </p:cNvSpPr>
                <p:nvPr/>
              </p:nvSpPr>
              <p:spPr bwMode="auto">
                <a:xfrm>
                  <a:off x="294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5" name="Rectangle 183"/>
                <p:cNvSpPr>
                  <a:spLocks noChangeArrowheads="1"/>
                </p:cNvSpPr>
                <p:nvPr/>
              </p:nvSpPr>
              <p:spPr bwMode="auto">
                <a:xfrm>
                  <a:off x="29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6" name="Rectangle 184"/>
                <p:cNvSpPr>
                  <a:spLocks noChangeArrowheads="1"/>
                </p:cNvSpPr>
                <p:nvPr/>
              </p:nvSpPr>
              <p:spPr bwMode="auto">
                <a:xfrm>
                  <a:off x="297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7" name="Rectangle 185"/>
                <p:cNvSpPr>
                  <a:spLocks noChangeArrowheads="1"/>
                </p:cNvSpPr>
                <p:nvPr/>
              </p:nvSpPr>
              <p:spPr bwMode="auto">
                <a:xfrm>
                  <a:off x="298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8" name="Rectangle 186"/>
                <p:cNvSpPr>
                  <a:spLocks noChangeArrowheads="1"/>
                </p:cNvSpPr>
                <p:nvPr/>
              </p:nvSpPr>
              <p:spPr bwMode="auto">
                <a:xfrm>
                  <a:off x="30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9" name="Rectangle 187"/>
                <p:cNvSpPr>
                  <a:spLocks noChangeArrowheads="1"/>
                </p:cNvSpPr>
                <p:nvPr/>
              </p:nvSpPr>
              <p:spPr bwMode="auto">
                <a:xfrm>
                  <a:off x="30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0" name="Rectangle 188"/>
                <p:cNvSpPr>
                  <a:spLocks noChangeArrowheads="1"/>
                </p:cNvSpPr>
                <p:nvPr/>
              </p:nvSpPr>
              <p:spPr bwMode="auto">
                <a:xfrm>
                  <a:off x="303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1" name="Rectangle 189"/>
                <p:cNvSpPr>
                  <a:spLocks noChangeArrowheads="1"/>
                </p:cNvSpPr>
                <p:nvPr/>
              </p:nvSpPr>
              <p:spPr bwMode="auto">
                <a:xfrm>
                  <a:off x="30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2" name="Rectangle 190"/>
                <p:cNvSpPr>
                  <a:spLocks noChangeArrowheads="1"/>
                </p:cNvSpPr>
                <p:nvPr/>
              </p:nvSpPr>
              <p:spPr bwMode="auto">
                <a:xfrm>
                  <a:off x="30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3" name="Rectangle 191"/>
                <p:cNvSpPr>
                  <a:spLocks noChangeArrowheads="1"/>
                </p:cNvSpPr>
                <p:nvPr/>
              </p:nvSpPr>
              <p:spPr bwMode="auto">
                <a:xfrm>
                  <a:off x="308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4" name="Rectangle 192"/>
                <p:cNvSpPr>
                  <a:spLocks noChangeArrowheads="1"/>
                </p:cNvSpPr>
                <p:nvPr/>
              </p:nvSpPr>
              <p:spPr bwMode="auto">
                <a:xfrm>
                  <a:off x="309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5" name="Rectangle 193"/>
                <p:cNvSpPr>
                  <a:spLocks noChangeArrowheads="1"/>
                </p:cNvSpPr>
                <p:nvPr/>
              </p:nvSpPr>
              <p:spPr bwMode="auto">
                <a:xfrm>
                  <a:off x="31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6" name="Rectangle 194"/>
                <p:cNvSpPr>
                  <a:spLocks noChangeArrowheads="1"/>
                </p:cNvSpPr>
                <p:nvPr/>
              </p:nvSpPr>
              <p:spPr bwMode="auto">
                <a:xfrm>
                  <a:off x="31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7" name="Rectangle 195"/>
                <p:cNvSpPr>
                  <a:spLocks noChangeArrowheads="1"/>
                </p:cNvSpPr>
                <p:nvPr/>
              </p:nvSpPr>
              <p:spPr bwMode="auto">
                <a:xfrm>
                  <a:off x="314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8" name="Rectangle 196"/>
                <p:cNvSpPr>
                  <a:spLocks noChangeArrowheads="1"/>
                </p:cNvSpPr>
                <p:nvPr/>
              </p:nvSpPr>
              <p:spPr bwMode="auto">
                <a:xfrm>
                  <a:off x="31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9" name="Rectangle 197"/>
                <p:cNvSpPr>
                  <a:spLocks noChangeArrowheads="1"/>
                </p:cNvSpPr>
                <p:nvPr/>
              </p:nvSpPr>
              <p:spPr bwMode="auto">
                <a:xfrm>
                  <a:off x="31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0" name="Rectangle 198"/>
                <p:cNvSpPr>
                  <a:spLocks noChangeArrowheads="1"/>
                </p:cNvSpPr>
                <p:nvPr/>
              </p:nvSpPr>
              <p:spPr bwMode="auto">
                <a:xfrm>
                  <a:off x="31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1" name="Rectangle 199"/>
                <p:cNvSpPr>
                  <a:spLocks noChangeArrowheads="1"/>
                </p:cNvSpPr>
                <p:nvPr/>
              </p:nvSpPr>
              <p:spPr bwMode="auto">
                <a:xfrm>
                  <a:off x="320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2" name="Rectangle 200"/>
                <p:cNvSpPr>
                  <a:spLocks noChangeArrowheads="1"/>
                </p:cNvSpPr>
                <p:nvPr/>
              </p:nvSpPr>
              <p:spPr bwMode="auto">
                <a:xfrm>
                  <a:off x="32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3" name="Rectangle 201"/>
                <p:cNvSpPr>
                  <a:spLocks noChangeArrowheads="1"/>
                </p:cNvSpPr>
                <p:nvPr/>
              </p:nvSpPr>
              <p:spPr bwMode="auto">
                <a:xfrm>
                  <a:off x="324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4" name="Rectangle 202"/>
                <p:cNvSpPr>
                  <a:spLocks noChangeArrowheads="1"/>
                </p:cNvSpPr>
                <p:nvPr/>
              </p:nvSpPr>
              <p:spPr bwMode="auto">
                <a:xfrm>
                  <a:off x="32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5" name="Rectangle 203"/>
                <p:cNvSpPr>
                  <a:spLocks noChangeArrowheads="1"/>
                </p:cNvSpPr>
                <p:nvPr/>
              </p:nvSpPr>
              <p:spPr bwMode="auto">
                <a:xfrm>
                  <a:off x="327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6" name="Rectangle 204"/>
                <p:cNvSpPr>
                  <a:spLocks noChangeArrowheads="1"/>
                </p:cNvSpPr>
                <p:nvPr/>
              </p:nvSpPr>
              <p:spPr bwMode="auto">
                <a:xfrm>
                  <a:off x="328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7" name="Rectangle 205"/>
                <p:cNvSpPr>
                  <a:spLocks noChangeArrowheads="1"/>
                </p:cNvSpPr>
                <p:nvPr/>
              </p:nvSpPr>
              <p:spPr bwMode="auto">
                <a:xfrm>
                  <a:off x="33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8" name="Rectangle 206"/>
                <p:cNvSpPr>
                  <a:spLocks noChangeArrowheads="1"/>
                </p:cNvSpPr>
                <p:nvPr/>
              </p:nvSpPr>
              <p:spPr bwMode="auto">
                <a:xfrm>
                  <a:off x="331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639" name="Rectangle 207"/>
              <p:cNvSpPr>
                <a:spLocks noChangeArrowheads="1"/>
              </p:cNvSpPr>
              <p:nvPr/>
            </p:nvSpPr>
            <p:spPr bwMode="auto">
              <a:xfrm>
                <a:off x="33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0" name="Rectangle 208"/>
              <p:cNvSpPr>
                <a:spLocks noChangeArrowheads="1"/>
              </p:cNvSpPr>
              <p:nvPr/>
            </p:nvSpPr>
            <p:spPr bwMode="auto">
              <a:xfrm>
                <a:off x="33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1" name="Rectangle 209"/>
              <p:cNvSpPr>
                <a:spLocks noChangeArrowheads="1"/>
              </p:cNvSpPr>
              <p:nvPr/>
            </p:nvSpPr>
            <p:spPr bwMode="auto">
              <a:xfrm>
                <a:off x="33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2" name="Rectangle 210"/>
              <p:cNvSpPr>
                <a:spLocks noChangeArrowheads="1"/>
              </p:cNvSpPr>
              <p:nvPr/>
            </p:nvSpPr>
            <p:spPr bwMode="auto">
              <a:xfrm>
                <a:off x="338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3" name="Rectangle 211"/>
              <p:cNvSpPr>
                <a:spLocks noChangeArrowheads="1"/>
              </p:cNvSpPr>
              <p:nvPr/>
            </p:nvSpPr>
            <p:spPr bwMode="auto">
              <a:xfrm>
                <a:off x="33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4" name="Rectangle 212"/>
              <p:cNvSpPr>
                <a:spLocks noChangeArrowheads="1"/>
              </p:cNvSpPr>
              <p:nvPr/>
            </p:nvSpPr>
            <p:spPr bwMode="auto">
              <a:xfrm>
                <a:off x="34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5" name="Rectangle 213"/>
              <p:cNvSpPr>
                <a:spLocks noChangeArrowheads="1"/>
              </p:cNvSpPr>
              <p:nvPr/>
            </p:nvSpPr>
            <p:spPr bwMode="auto">
              <a:xfrm>
                <a:off x="34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6" name="Rectangle 214"/>
              <p:cNvSpPr>
                <a:spLocks noChangeArrowheads="1"/>
              </p:cNvSpPr>
              <p:nvPr/>
            </p:nvSpPr>
            <p:spPr bwMode="auto">
              <a:xfrm>
                <a:off x="344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7" name="Rectangle 215"/>
              <p:cNvSpPr>
                <a:spLocks noChangeArrowheads="1"/>
              </p:cNvSpPr>
              <p:nvPr/>
            </p:nvSpPr>
            <p:spPr bwMode="auto">
              <a:xfrm>
                <a:off x="34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8" name="Rectangle 216"/>
              <p:cNvSpPr>
                <a:spLocks noChangeArrowheads="1"/>
              </p:cNvSpPr>
              <p:nvPr/>
            </p:nvSpPr>
            <p:spPr bwMode="auto">
              <a:xfrm>
                <a:off x="34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9" name="Rectangle 217"/>
              <p:cNvSpPr>
                <a:spLocks noChangeArrowheads="1"/>
              </p:cNvSpPr>
              <p:nvPr/>
            </p:nvSpPr>
            <p:spPr bwMode="auto">
              <a:xfrm>
                <a:off x="34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0" name="Rectangle 218"/>
              <p:cNvSpPr>
                <a:spLocks noChangeArrowheads="1"/>
              </p:cNvSpPr>
              <p:nvPr/>
            </p:nvSpPr>
            <p:spPr bwMode="auto">
              <a:xfrm>
                <a:off x="350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1" name="Rectangle 219"/>
              <p:cNvSpPr>
                <a:spLocks noChangeArrowheads="1"/>
              </p:cNvSpPr>
              <p:nvPr/>
            </p:nvSpPr>
            <p:spPr bwMode="auto">
              <a:xfrm>
                <a:off x="352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2" name="Rectangle 220"/>
              <p:cNvSpPr>
                <a:spLocks noChangeArrowheads="1"/>
              </p:cNvSpPr>
              <p:nvPr/>
            </p:nvSpPr>
            <p:spPr bwMode="auto">
              <a:xfrm>
                <a:off x="35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3" name="Rectangle 221"/>
              <p:cNvSpPr>
                <a:spLocks noChangeArrowheads="1"/>
              </p:cNvSpPr>
              <p:nvPr/>
            </p:nvSpPr>
            <p:spPr bwMode="auto">
              <a:xfrm>
                <a:off x="355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4" name="Rectangle 222"/>
              <p:cNvSpPr>
                <a:spLocks noChangeArrowheads="1"/>
              </p:cNvSpPr>
              <p:nvPr/>
            </p:nvSpPr>
            <p:spPr bwMode="auto">
              <a:xfrm>
                <a:off x="35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5" name="Rectangle 223"/>
              <p:cNvSpPr>
                <a:spLocks noChangeArrowheads="1"/>
              </p:cNvSpPr>
              <p:nvPr/>
            </p:nvSpPr>
            <p:spPr bwMode="auto">
              <a:xfrm>
                <a:off x="35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6" name="Rectangle 224"/>
              <p:cNvSpPr>
                <a:spLocks noChangeArrowheads="1"/>
              </p:cNvSpPr>
              <p:nvPr/>
            </p:nvSpPr>
            <p:spPr bwMode="auto">
              <a:xfrm>
                <a:off x="36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7" name="Rectangle 225"/>
              <p:cNvSpPr>
                <a:spLocks noChangeArrowheads="1"/>
              </p:cNvSpPr>
              <p:nvPr/>
            </p:nvSpPr>
            <p:spPr bwMode="auto">
              <a:xfrm>
                <a:off x="361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8" name="Rectangle 226"/>
              <p:cNvSpPr>
                <a:spLocks noChangeArrowheads="1"/>
              </p:cNvSpPr>
              <p:nvPr/>
            </p:nvSpPr>
            <p:spPr bwMode="auto">
              <a:xfrm>
                <a:off x="36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9" name="Rectangle 227"/>
              <p:cNvSpPr>
                <a:spLocks noChangeArrowheads="1"/>
              </p:cNvSpPr>
              <p:nvPr/>
            </p:nvSpPr>
            <p:spPr bwMode="auto">
              <a:xfrm>
                <a:off x="36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0" name="Rectangle 228"/>
              <p:cNvSpPr>
                <a:spLocks noChangeArrowheads="1"/>
              </p:cNvSpPr>
              <p:nvPr/>
            </p:nvSpPr>
            <p:spPr bwMode="auto">
              <a:xfrm>
                <a:off x="366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1" name="Rectangle 229"/>
              <p:cNvSpPr>
                <a:spLocks noChangeArrowheads="1"/>
              </p:cNvSpPr>
              <p:nvPr/>
            </p:nvSpPr>
            <p:spPr bwMode="auto">
              <a:xfrm>
                <a:off x="368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2" name="Rectangle 230"/>
              <p:cNvSpPr>
                <a:spLocks noChangeArrowheads="1"/>
              </p:cNvSpPr>
              <p:nvPr/>
            </p:nvSpPr>
            <p:spPr bwMode="auto">
              <a:xfrm>
                <a:off x="36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3" name="Rectangle 231"/>
              <p:cNvSpPr>
                <a:spLocks noChangeArrowheads="1"/>
              </p:cNvSpPr>
              <p:nvPr/>
            </p:nvSpPr>
            <p:spPr bwMode="auto">
              <a:xfrm>
                <a:off x="37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4" name="Rectangle 232"/>
              <p:cNvSpPr>
                <a:spLocks noChangeArrowheads="1"/>
              </p:cNvSpPr>
              <p:nvPr/>
            </p:nvSpPr>
            <p:spPr bwMode="auto">
              <a:xfrm>
                <a:off x="37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5" name="Rectangle 233"/>
              <p:cNvSpPr>
                <a:spLocks noChangeArrowheads="1"/>
              </p:cNvSpPr>
              <p:nvPr/>
            </p:nvSpPr>
            <p:spPr bwMode="auto">
              <a:xfrm>
                <a:off x="374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6" name="Rectangle 234"/>
              <p:cNvSpPr>
                <a:spLocks noChangeArrowheads="1"/>
              </p:cNvSpPr>
              <p:nvPr/>
            </p:nvSpPr>
            <p:spPr bwMode="auto">
              <a:xfrm>
                <a:off x="37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7" name="Rectangle 235"/>
              <p:cNvSpPr>
                <a:spLocks noChangeArrowheads="1"/>
              </p:cNvSpPr>
              <p:nvPr/>
            </p:nvSpPr>
            <p:spPr bwMode="auto">
              <a:xfrm>
                <a:off x="37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8" name="Rectangle 236"/>
              <p:cNvSpPr>
                <a:spLocks noChangeArrowheads="1"/>
              </p:cNvSpPr>
              <p:nvPr/>
            </p:nvSpPr>
            <p:spPr bwMode="auto">
              <a:xfrm>
                <a:off x="379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9" name="Rectangle 237"/>
              <p:cNvSpPr>
                <a:spLocks noChangeArrowheads="1"/>
              </p:cNvSpPr>
              <p:nvPr/>
            </p:nvSpPr>
            <p:spPr bwMode="auto">
              <a:xfrm>
                <a:off x="38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0" name="Rectangle 238"/>
              <p:cNvSpPr>
                <a:spLocks noChangeArrowheads="1"/>
              </p:cNvSpPr>
              <p:nvPr/>
            </p:nvSpPr>
            <p:spPr bwMode="auto">
              <a:xfrm>
                <a:off x="382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1" name="Rectangle 239"/>
              <p:cNvSpPr>
                <a:spLocks noChangeArrowheads="1"/>
              </p:cNvSpPr>
              <p:nvPr/>
            </p:nvSpPr>
            <p:spPr bwMode="auto">
              <a:xfrm>
                <a:off x="38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2" name="Rectangle 240"/>
              <p:cNvSpPr>
                <a:spLocks noChangeArrowheads="1"/>
              </p:cNvSpPr>
              <p:nvPr/>
            </p:nvSpPr>
            <p:spPr bwMode="auto">
              <a:xfrm>
                <a:off x="385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3" name="Rectangle 241"/>
              <p:cNvSpPr>
                <a:spLocks noChangeArrowheads="1"/>
              </p:cNvSpPr>
              <p:nvPr/>
            </p:nvSpPr>
            <p:spPr bwMode="auto">
              <a:xfrm>
                <a:off x="38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4" name="Rectangle 242"/>
              <p:cNvSpPr>
                <a:spLocks noChangeArrowheads="1"/>
              </p:cNvSpPr>
              <p:nvPr/>
            </p:nvSpPr>
            <p:spPr bwMode="auto">
              <a:xfrm>
                <a:off x="38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5" name="Rectangle 243"/>
              <p:cNvSpPr>
                <a:spLocks noChangeArrowheads="1"/>
              </p:cNvSpPr>
              <p:nvPr/>
            </p:nvSpPr>
            <p:spPr bwMode="auto">
              <a:xfrm>
                <a:off x="39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6" name="Rectangle 244"/>
              <p:cNvSpPr>
                <a:spLocks noChangeArrowheads="1"/>
              </p:cNvSpPr>
              <p:nvPr/>
            </p:nvSpPr>
            <p:spPr bwMode="auto">
              <a:xfrm>
                <a:off x="391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7" name="Rectangle 245"/>
              <p:cNvSpPr>
                <a:spLocks noChangeArrowheads="1"/>
              </p:cNvSpPr>
              <p:nvPr/>
            </p:nvSpPr>
            <p:spPr bwMode="auto">
              <a:xfrm>
                <a:off x="39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8" name="Rectangle 246"/>
              <p:cNvSpPr>
                <a:spLocks noChangeArrowheads="1"/>
              </p:cNvSpPr>
              <p:nvPr/>
            </p:nvSpPr>
            <p:spPr bwMode="auto">
              <a:xfrm>
                <a:off x="39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9" name="Rectangle 247"/>
              <p:cNvSpPr>
                <a:spLocks noChangeArrowheads="1"/>
              </p:cNvSpPr>
              <p:nvPr/>
            </p:nvSpPr>
            <p:spPr bwMode="auto">
              <a:xfrm>
                <a:off x="396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0" name="Rectangle 248"/>
              <p:cNvSpPr>
                <a:spLocks noChangeArrowheads="1"/>
              </p:cNvSpPr>
              <p:nvPr/>
            </p:nvSpPr>
            <p:spPr bwMode="auto">
              <a:xfrm>
                <a:off x="398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1" name="Rectangle 249"/>
              <p:cNvSpPr>
                <a:spLocks noChangeArrowheads="1"/>
              </p:cNvSpPr>
              <p:nvPr/>
            </p:nvSpPr>
            <p:spPr bwMode="auto">
              <a:xfrm>
                <a:off x="399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2" name="Rectangle 250"/>
              <p:cNvSpPr>
                <a:spLocks noChangeArrowheads="1"/>
              </p:cNvSpPr>
              <p:nvPr/>
            </p:nvSpPr>
            <p:spPr bwMode="auto">
              <a:xfrm>
                <a:off x="40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3" name="Rectangle 251"/>
              <p:cNvSpPr>
                <a:spLocks noChangeArrowheads="1"/>
              </p:cNvSpPr>
              <p:nvPr/>
            </p:nvSpPr>
            <p:spPr bwMode="auto">
              <a:xfrm>
                <a:off x="402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4" name="Rectangle 252"/>
              <p:cNvSpPr>
                <a:spLocks noChangeArrowheads="1"/>
              </p:cNvSpPr>
              <p:nvPr/>
            </p:nvSpPr>
            <p:spPr bwMode="auto">
              <a:xfrm>
                <a:off x="40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5" name="Rectangle 253"/>
              <p:cNvSpPr>
                <a:spLocks noChangeArrowheads="1"/>
              </p:cNvSpPr>
              <p:nvPr/>
            </p:nvSpPr>
            <p:spPr bwMode="auto">
              <a:xfrm>
                <a:off x="405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6" name="Rectangle 254"/>
              <p:cNvSpPr>
                <a:spLocks noChangeArrowheads="1"/>
              </p:cNvSpPr>
              <p:nvPr/>
            </p:nvSpPr>
            <p:spPr bwMode="auto">
              <a:xfrm>
                <a:off x="40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7" name="Rectangle 255"/>
              <p:cNvSpPr>
                <a:spLocks noChangeArrowheads="1"/>
              </p:cNvSpPr>
              <p:nvPr/>
            </p:nvSpPr>
            <p:spPr bwMode="auto">
              <a:xfrm>
                <a:off x="409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8" name="Rectangle 256"/>
              <p:cNvSpPr>
                <a:spLocks noChangeArrowheads="1"/>
              </p:cNvSpPr>
              <p:nvPr/>
            </p:nvSpPr>
            <p:spPr bwMode="auto">
              <a:xfrm>
                <a:off x="41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9" name="Rectangle 257"/>
              <p:cNvSpPr>
                <a:spLocks noChangeArrowheads="1"/>
              </p:cNvSpPr>
              <p:nvPr/>
            </p:nvSpPr>
            <p:spPr bwMode="auto">
              <a:xfrm>
                <a:off x="412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0" name="Rectangle 258"/>
              <p:cNvSpPr>
                <a:spLocks noChangeArrowheads="1"/>
              </p:cNvSpPr>
              <p:nvPr/>
            </p:nvSpPr>
            <p:spPr bwMode="auto">
              <a:xfrm>
                <a:off x="41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1" name="Rectangle 259"/>
              <p:cNvSpPr>
                <a:spLocks noChangeArrowheads="1"/>
              </p:cNvSpPr>
              <p:nvPr/>
            </p:nvSpPr>
            <p:spPr bwMode="auto">
              <a:xfrm>
                <a:off x="415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2" name="Rectangle 260"/>
              <p:cNvSpPr>
                <a:spLocks noChangeArrowheads="1"/>
              </p:cNvSpPr>
              <p:nvPr/>
            </p:nvSpPr>
            <p:spPr bwMode="auto">
              <a:xfrm>
                <a:off x="416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3" name="Rectangle 261"/>
              <p:cNvSpPr>
                <a:spLocks noChangeArrowheads="1"/>
              </p:cNvSpPr>
              <p:nvPr/>
            </p:nvSpPr>
            <p:spPr bwMode="auto">
              <a:xfrm>
                <a:off x="418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4" name="Rectangle 262"/>
              <p:cNvSpPr>
                <a:spLocks noChangeArrowheads="1"/>
              </p:cNvSpPr>
              <p:nvPr/>
            </p:nvSpPr>
            <p:spPr bwMode="auto">
              <a:xfrm>
                <a:off x="42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5" name="Rectangle 263"/>
              <p:cNvSpPr>
                <a:spLocks noChangeArrowheads="1"/>
              </p:cNvSpPr>
              <p:nvPr/>
            </p:nvSpPr>
            <p:spPr bwMode="auto">
              <a:xfrm>
                <a:off x="421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6" name="Rectangle 264"/>
              <p:cNvSpPr>
                <a:spLocks noChangeArrowheads="1"/>
              </p:cNvSpPr>
              <p:nvPr/>
            </p:nvSpPr>
            <p:spPr bwMode="auto">
              <a:xfrm>
                <a:off x="423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7" name="Rectangle 265"/>
              <p:cNvSpPr>
                <a:spLocks noChangeArrowheads="1"/>
              </p:cNvSpPr>
              <p:nvPr/>
            </p:nvSpPr>
            <p:spPr bwMode="auto">
              <a:xfrm>
                <a:off x="424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8" name="Rectangle 266"/>
              <p:cNvSpPr>
                <a:spLocks noChangeArrowheads="1"/>
              </p:cNvSpPr>
              <p:nvPr/>
            </p:nvSpPr>
            <p:spPr bwMode="auto">
              <a:xfrm>
                <a:off x="42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9" name="Rectangle 267"/>
              <p:cNvSpPr>
                <a:spLocks noChangeArrowheads="1"/>
              </p:cNvSpPr>
              <p:nvPr/>
            </p:nvSpPr>
            <p:spPr bwMode="auto">
              <a:xfrm>
                <a:off x="427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0" name="Rectangle 268"/>
              <p:cNvSpPr>
                <a:spLocks noChangeArrowheads="1"/>
              </p:cNvSpPr>
              <p:nvPr/>
            </p:nvSpPr>
            <p:spPr bwMode="auto">
              <a:xfrm>
                <a:off x="42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1" name="Rectangle 269"/>
              <p:cNvSpPr>
                <a:spLocks noChangeArrowheads="1"/>
              </p:cNvSpPr>
              <p:nvPr/>
            </p:nvSpPr>
            <p:spPr bwMode="auto">
              <a:xfrm>
                <a:off x="43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2" name="Rectangle 270"/>
              <p:cNvSpPr>
                <a:spLocks noChangeArrowheads="1"/>
              </p:cNvSpPr>
              <p:nvPr/>
            </p:nvSpPr>
            <p:spPr bwMode="auto">
              <a:xfrm>
                <a:off x="432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3" name="Rectangle 271"/>
              <p:cNvSpPr>
                <a:spLocks noChangeArrowheads="1"/>
              </p:cNvSpPr>
              <p:nvPr/>
            </p:nvSpPr>
            <p:spPr bwMode="auto">
              <a:xfrm>
                <a:off x="43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4" name="Rectangle 272"/>
              <p:cNvSpPr>
                <a:spLocks noChangeArrowheads="1"/>
              </p:cNvSpPr>
              <p:nvPr/>
            </p:nvSpPr>
            <p:spPr bwMode="auto">
              <a:xfrm>
                <a:off x="43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5" name="Rectangle 273"/>
              <p:cNvSpPr>
                <a:spLocks noChangeArrowheads="1"/>
              </p:cNvSpPr>
              <p:nvPr/>
            </p:nvSpPr>
            <p:spPr bwMode="auto">
              <a:xfrm>
                <a:off x="43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6" name="Rectangle 274"/>
              <p:cNvSpPr>
                <a:spLocks noChangeArrowheads="1"/>
              </p:cNvSpPr>
              <p:nvPr/>
            </p:nvSpPr>
            <p:spPr bwMode="auto">
              <a:xfrm>
                <a:off x="438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7" name="Rectangle 275"/>
              <p:cNvSpPr>
                <a:spLocks noChangeArrowheads="1"/>
              </p:cNvSpPr>
              <p:nvPr/>
            </p:nvSpPr>
            <p:spPr bwMode="auto">
              <a:xfrm>
                <a:off x="44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8" name="Rectangle 276"/>
              <p:cNvSpPr>
                <a:spLocks noChangeArrowheads="1"/>
              </p:cNvSpPr>
              <p:nvPr/>
            </p:nvSpPr>
            <p:spPr bwMode="auto">
              <a:xfrm>
                <a:off x="442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9" name="Rectangle 277"/>
              <p:cNvSpPr>
                <a:spLocks noChangeArrowheads="1"/>
              </p:cNvSpPr>
              <p:nvPr/>
            </p:nvSpPr>
            <p:spPr bwMode="auto">
              <a:xfrm>
                <a:off x="44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0" name="Rectangle 278"/>
              <p:cNvSpPr>
                <a:spLocks noChangeArrowheads="1"/>
              </p:cNvSpPr>
              <p:nvPr/>
            </p:nvSpPr>
            <p:spPr bwMode="auto">
              <a:xfrm>
                <a:off x="44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1" name="Rectangle 279"/>
              <p:cNvSpPr>
                <a:spLocks noChangeArrowheads="1"/>
              </p:cNvSpPr>
              <p:nvPr/>
            </p:nvSpPr>
            <p:spPr bwMode="auto">
              <a:xfrm>
                <a:off x="44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2" name="Rectangle 280"/>
              <p:cNvSpPr>
                <a:spLocks noChangeArrowheads="1"/>
              </p:cNvSpPr>
              <p:nvPr/>
            </p:nvSpPr>
            <p:spPr bwMode="auto">
              <a:xfrm>
                <a:off x="44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3" name="Rectangle 281"/>
              <p:cNvSpPr>
                <a:spLocks noChangeArrowheads="1"/>
              </p:cNvSpPr>
              <p:nvPr/>
            </p:nvSpPr>
            <p:spPr bwMode="auto">
              <a:xfrm>
                <a:off x="449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4" name="Rectangle 282"/>
              <p:cNvSpPr>
                <a:spLocks noChangeArrowheads="1"/>
              </p:cNvSpPr>
              <p:nvPr/>
            </p:nvSpPr>
            <p:spPr bwMode="auto">
              <a:xfrm>
                <a:off x="45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5" name="Rectangle 283"/>
              <p:cNvSpPr>
                <a:spLocks noChangeArrowheads="1"/>
              </p:cNvSpPr>
              <p:nvPr/>
            </p:nvSpPr>
            <p:spPr bwMode="auto">
              <a:xfrm>
                <a:off x="45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6" name="Rectangle 284"/>
              <p:cNvSpPr>
                <a:spLocks noChangeArrowheads="1"/>
              </p:cNvSpPr>
              <p:nvPr/>
            </p:nvSpPr>
            <p:spPr bwMode="auto">
              <a:xfrm>
                <a:off x="45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7" name="Rectangle 285"/>
              <p:cNvSpPr>
                <a:spLocks noChangeArrowheads="1"/>
              </p:cNvSpPr>
              <p:nvPr/>
            </p:nvSpPr>
            <p:spPr bwMode="auto">
              <a:xfrm>
                <a:off x="456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8" name="Rectangle 286"/>
              <p:cNvSpPr>
                <a:spLocks noChangeArrowheads="1"/>
              </p:cNvSpPr>
              <p:nvPr/>
            </p:nvSpPr>
            <p:spPr bwMode="auto">
              <a:xfrm>
                <a:off x="45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9" name="Rectangle 287"/>
              <p:cNvSpPr>
                <a:spLocks noChangeArrowheads="1"/>
              </p:cNvSpPr>
              <p:nvPr/>
            </p:nvSpPr>
            <p:spPr bwMode="auto">
              <a:xfrm>
                <a:off x="45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0" name="Rectangle 288"/>
              <p:cNvSpPr>
                <a:spLocks noChangeArrowheads="1"/>
              </p:cNvSpPr>
              <p:nvPr/>
            </p:nvSpPr>
            <p:spPr bwMode="auto">
              <a:xfrm>
                <a:off x="46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1" name="Rectangle 289"/>
              <p:cNvSpPr>
                <a:spLocks noChangeArrowheads="1"/>
              </p:cNvSpPr>
              <p:nvPr/>
            </p:nvSpPr>
            <p:spPr bwMode="auto">
              <a:xfrm>
                <a:off x="462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2" name="Rectangle 290"/>
              <p:cNvSpPr>
                <a:spLocks noChangeArrowheads="1"/>
              </p:cNvSpPr>
              <p:nvPr/>
            </p:nvSpPr>
            <p:spPr bwMode="auto">
              <a:xfrm>
                <a:off x="464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3" name="Rectangle 291"/>
              <p:cNvSpPr>
                <a:spLocks noChangeArrowheads="1"/>
              </p:cNvSpPr>
              <p:nvPr/>
            </p:nvSpPr>
            <p:spPr bwMode="auto">
              <a:xfrm>
                <a:off x="46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4" name="Rectangle 292"/>
              <p:cNvSpPr>
                <a:spLocks noChangeArrowheads="1"/>
              </p:cNvSpPr>
              <p:nvPr/>
            </p:nvSpPr>
            <p:spPr bwMode="auto">
              <a:xfrm>
                <a:off x="46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5" name="Rectangle 293"/>
              <p:cNvSpPr>
                <a:spLocks noChangeArrowheads="1"/>
              </p:cNvSpPr>
              <p:nvPr/>
            </p:nvSpPr>
            <p:spPr bwMode="auto">
              <a:xfrm>
                <a:off x="46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6" name="Rectangle 294"/>
              <p:cNvSpPr>
                <a:spLocks noChangeArrowheads="1"/>
              </p:cNvSpPr>
              <p:nvPr/>
            </p:nvSpPr>
            <p:spPr bwMode="auto">
              <a:xfrm>
                <a:off x="47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7" name="Rectangle 295"/>
              <p:cNvSpPr>
                <a:spLocks noChangeArrowheads="1"/>
              </p:cNvSpPr>
              <p:nvPr/>
            </p:nvSpPr>
            <p:spPr bwMode="auto">
              <a:xfrm>
                <a:off x="471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8" name="Rectangle 296"/>
              <p:cNvSpPr>
                <a:spLocks noChangeArrowheads="1"/>
              </p:cNvSpPr>
              <p:nvPr/>
            </p:nvSpPr>
            <p:spPr bwMode="auto">
              <a:xfrm>
                <a:off x="473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9" name="Rectangle 297"/>
              <p:cNvSpPr>
                <a:spLocks noChangeArrowheads="1"/>
              </p:cNvSpPr>
              <p:nvPr/>
            </p:nvSpPr>
            <p:spPr bwMode="auto">
              <a:xfrm>
                <a:off x="47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0" name="Rectangle 298"/>
              <p:cNvSpPr>
                <a:spLocks noChangeArrowheads="1"/>
              </p:cNvSpPr>
              <p:nvPr/>
            </p:nvSpPr>
            <p:spPr bwMode="auto">
              <a:xfrm>
                <a:off x="47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1" name="Rectangle 299"/>
              <p:cNvSpPr>
                <a:spLocks noChangeArrowheads="1"/>
              </p:cNvSpPr>
              <p:nvPr/>
            </p:nvSpPr>
            <p:spPr bwMode="auto">
              <a:xfrm>
                <a:off x="47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2" name="Rectangle 300"/>
              <p:cNvSpPr>
                <a:spLocks noChangeArrowheads="1"/>
              </p:cNvSpPr>
              <p:nvPr/>
            </p:nvSpPr>
            <p:spPr bwMode="auto">
              <a:xfrm>
                <a:off x="479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3" name="Rectangle 301"/>
              <p:cNvSpPr>
                <a:spLocks noChangeArrowheads="1"/>
              </p:cNvSpPr>
              <p:nvPr/>
            </p:nvSpPr>
            <p:spPr bwMode="auto">
              <a:xfrm>
                <a:off x="48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4" name="Rectangle 302"/>
              <p:cNvSpPr>
                <a:spLocks noChangeArrowheads="1"/>
              </p:cNvSpPr>
              <p:nvPr/>
            </p:nvSpPr>
            <p:spPr bwMode="auto">
              <a:xfrm>
                <a:off x="48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5" name="Rectangle 303"/>
              <p:cNvSpPr>
                <a:spLocks noChangeArrowheads="1"/>
              </p:cNvSpPr>
              <p:nvPr/>
            </p:nvSpPr>
            <p:spPr bwMode="auto">
              <a:xfrm>
                <a:off x="48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6" name="Rectangle 304"/>
              <p:cNvSpPr>
                <a:spLocks noChangeArrowheads="1"/>
              </p:cNvSpPr>
              <p:nvPr/>
            </p:nvSpPr>
            <p:spPr bwMode="auto">
              <a:xfrm>
                <a:off x="486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7" name="Rectangle 305"/>
              <p:cNvSpPr>
                <a:spLocks noChangeArrowheads="1"/>
              </p:cNvSpPr>
              <p:nvPr/>
            </p:nvSpPr>
            <p:spPr bwMode="auto">
              <a:xfrm>
                <a:off x="48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8" name="Rectangle 306"/>
              <p:cNvSpPr>
                <a:spLocks noChangeArrowheads="1"/>
              </p:cNvSpPr>
              <p:nvPr/>
            </p:nvSpPr>
            <p:spPr bwMode="auto">
              <a:xfrm>
                <a:off x="48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9" name="Rectangle 307"/>
              <p:cNvSpPr>
                <a:spLocks noChangeArrowheads="1"/>
              </p:cNvSpPr>
              <p:nvPr/>
            </p:nvSpPr>
            <p:spPr bwMode="auto">
              <a:xfrm>
                <a:off x="49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0" name="Rectangle 308"/>
              <p:cNvSpPr>
                <a:spLocks noChangeArrowheads="1"/>
              </p:cNvSpPr>
              <p:nvPr/>
            </p:nvSpPr>
            <p:spPr bwMode="auto">
              <a:xfrm>
                <a:off x="49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1" name="Rectangle 309"/>
              <p:cNvSpPr>
                <a:spLocks noChangeArrowheads="1"/>
              </p:cNvSpPr>
              <p:nvPr/>
            </p:nvSpPr>
            <p:spPr bwMode="auto">
              <a:xfrm>
                <a:off x="49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2" name="Rectangle 310"/>
              <p:cNvSpPr>
                <a:spLocks noChangeArrowheads="1"/>
              </p:cNvSpPr>
              <p:nvPr/>
            </p:nvSpPr>
            <p:spPr bwMode="auto">
              <a:xfrm>
                <a:off x="49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3" name="Rectangle 311"/>
              <p:cNvSpPr>
                <a:spLocks noChangeArrowheads="1"/>
              </p:cNvSpPr>
              <p:nvPr/>
            </p:nvSpPr>
            <p:spPr bwMode="auto">
              <a:xfrm>
                <a:off x="497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4" name="Rectangle 312"/>
              <p:cNvSpPr>
                <a:spLocks noChangeArrowheads="1"/>
              </p:cNvSpPr>
              <p:nvPr/>
            </p:nvSpPr>
            <p:spPr bwMode="auto">
              <a:xfrm>
                <a:off x="49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5" name="Rectangle 313"/>
              <p:cNvSpPr>
                <a:spLocks noChangeArrowheads="1"/>
              </p:cNvSpPr>
              <p:nvPr/>
            </p:nvSpPr>
            <p:spPr bwMode="auto">
              <a:xfrm>
                <a:off x="500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6" name="Rectangle 314"/>
              <p:cNvSpPr>
                <a:spLocks noChangeArrowheads="1"/>
              </p:cNvSpPr>
              <p:nvPr/>
            </p:nvSpPr>
            <p:spPr bwMode="auto">
              <a:xfrm>
                <a:off x="50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7" name="Rectangle 315"/>
              <p:cNvSpPr>
                <a:spLocks noChangeArrowheads="1"/>
              </p:cNvSpPr>
              <p:nvPr/>
            </p:nvSpPr>
            <p:spPr bwMode="auto">
              <a:xfrm>
                <a:off x="503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8" name="Rectangle 316"/>
              <p:cNvSpPr>
                <a:spLocks noChangeArrowheads="1"/>
              </p:cNvSpPr>
              <p:nvPr/>
            </p:nvSpPr>
            <p:spPr bwMode="auto">
              <a:xfrm>
                <a:off x="50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9" name="Rectangle 317"/>
              <p:cNvSpPr>
                <a:spLocks noChangeArrowheads="1"/>
              </p:cNvSpPr>
              <p:nvPr/>
            </p:nvSpPr>
            <p:spPr bwMode="auto">
              <a:xfrm>
                <a:off x="50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0" name="Rectangle 318"/>
              <p:cNvSpPr>
                <a:spLocks noChangeArrowheads="1"/>
              </p:cNvSpPr>
              <p:nvPr/>
            </p:nvSpPr>
            <p:spPr bwMode="auto">
              <a:xfrm>
                <a:off x="50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1" name="Rectangle 319"/>
              <p:cNvSpPr>
                <a:spLocks noChangeArrowheads="1"/>
              </p:cNvSpPr>
              <p:nvPr/>
            </p:nvSpPr>
            <p:spPr bwMode="auto">
              <a:xfrm>
                <a:off x="509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2" name="Rectangle 320"/>
              <p:cNvSpPr>
                <a:spLocks noChangeArrowheads="1"/>
              </p:cNvSpPr>
              <p:nvPr/>
            </p:nvSpPr>
            <p:spPr bwMode="auto">
              <a:xfrm>
                <a:off x="51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3" name="Rectangle 321"/>
              <p:cNvSpPr>
                <a:spLocks noChangeArrowheads="1"/>
              </p:cNvSpPr>
              <p:nvPr/>
            </p:nvSpPr>
            <p:spPr bwMode="auto">
              <a:xfrm>
                <a:off x="51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4" name="Rectangle 322"/>
              <p:cNvSpPr>
                <a:spLocks noChangeArrowheads="1"/>
              </p:cNvSpPr>
              <p:nvPr/>
            </p:nvSpPr>
            <p:spPr bwMode="auto">
              <a:xfrm>
                <a:off x="51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5" name="Rectangle 323"/>
              <p:cNvSpPr>
                <a:spLocks noChangeArrowheads="1"/>
              </p:cNvSpPr>
              <p:nvPr/>
            </p:nvSpPr>
            <p:spPr bwMode="auto">
              <a:xfrm>
                <a:off x="516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6" name="Rectangle 324"/>
              <p:cNvSpPr>
                <a:spLocks noChangeArrowheads="1"/>
              </p:cNvSpPr>
              <p:nvPr/>
            </p:nvSpPr>
            <p:spPr bwMode="auto">
              <a:xfrm>
                <a:off x="51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7" name="Rectangle 325"/>
              <p:cNvSpPr>
                <a:spLocks noChangeArrowheads="1"/>
              </p:cNvSpPr>
              <p:nvPr/>
            </p:nvSpPr>
            <p:spPr bwMode="auto">
              <a:xfrm>
                <a:off x="51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8" name="Rectangle 326"/>
              <p:cNvSpPr>
                <a:spLocks noChangeArrowheads="1"/>
              </p:cNvSpPr>
              <p:nvPr/>
            </p:nvSpPr>
            <p:spPr bwMode="auto">
              <a:xfrm>
                <a:off x="520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9" name="Rectangle 327"/>
              <p:cNvSpPr>
                <a:spLocks noChangeArrowheads="1"/>
              </p:cNvSpPr>
              <p:nvPr/>
            </p:nvSpPr>
            <p:spPr bwMode="auto">
              <a:xfrm>
                <a:off x="52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0" name="Rectangle 328"/>
              <p:cNvSpPr>
                <a:spLocks noChangeArrowheads="1"/>
              </p:cNvSpPr>
              <p:nvPr/>
            </p:nvSpPr>
            <p:spPr bwMode="auto">
              <a:xfrm>
                <a:off x="52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1" name="Rectangle 329"/>
              <p:cNvSpPr>
                <a:spLocks noChangeArrowheads="1"/>
              </p:cNvSpPr>
              <p:nvPr/>
            </p:nvSpPr>
            <p:spPr bwMode="auto">
              <a:xfrm>
                <a:off x="52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2" name="Rectangle 330"/>
              <p:cNvSpPr>
                <a:spLocks noChangeArrowheads="1"/>
              </p:cNvSpPr>
              <p:nvPr/>
            </p:nvSpPr>
            <p:spPr bwMode="auto">
              <a:xfrm>
                <a:off x="527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3" name="Rectangle 331"/>
              <p:cNvSpPr>
                <a:spLocks noChangeArrowheads="1"/>
              </p:cNvSpPr>
              <p:nvPr/>
            </p:nvSpPr>
            <p:spPr bwMode="auto">
              <a:xfrm>
                <a:off x="52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4" name="Rectangle 332"/>
              <p:cNvSpPr>
                <a:spLocks noChangeArrowheads="1"/>
              </p:cNvSpPr>
              <p:nvPr/>
            </p:nvSpPr>
            <p:spPr bwMode="auto">
              <a:xfrm>
                <a:off x="530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5" name="Rectangle 333"/>
              <p:cNvSpPr>
                <a:spLocks noChangeArrowheads="1"/>
              </p:cNvSpPr>
              <p:nvPr/>
            </p:nvSpPr>
            <p:spPr bwMode="auto">
              <a:xfrm>
                <a:off x="53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6" name="Rectangle 334"/>
              <p:cNvSpPr>
                <a:spLocks noChangeArrowheads="1"/>
              </p:cNvSpPr>
              <p:nvPr/>
            </p:nvSpPr>
            <p:spPr bwMode="auto">
              <a:xfrm>
                <a:off x="533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7" name="Rectangle 335"/>
              <p:cNvSpPr>
                <a:spLocks noChangeArrowheads="1"/>
              </p:cNvSpPr>
              <p:nvPr/>
            </p:nvSpPr>
            <p:spPr bwMode="auto">
              <a:xfrm>
                <a:off x="53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8" name="Rectangle 336"/>
              <p:cNvSpPr>
                <a:spLocks noChangeArrowheads="1"/>
              </p:cNvSpPr>
              <p:nvPr/>
            </p:nvSpPr>
            <p:spPr bwMode="auto">
              <a:xfrm>
                <a:off x="53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9" name="Rectangle 337"/>
              <p:cNvSpPr>
                <a:spLocks noChangeArrowheads="1"/>
              </p:cNvSpPr>
              <p:nvPr/>
            </p:nvSpPr>
            <p:spPr bwMode="auto">
              <a:xfrm>
                <a:off x="53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0" name="Rectangle 338"/>
              <p:cNvSpPr>
                <a:spLocks noChangeArrowheads="1"/>
              </p:cNvSpPr>
              <p:nvPr/>
            </p:nvSpPr>
            <p:spPr bwMode="auto">
              <a:xfrm>
                <a:off x="53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1" name="Rectangle 339"/>
              <p:cNvSpPr>
                <a:spLocks noChangeArrowheads="1"/>
              </p:cNvSpPr>
              <p:nvPr/>
            </p:nvSpPr>
            <p:spPr bwMode="auto">
              <a:xfrm>
                <a:off x="54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2" name="Rectangle 340"/>
              <p:cNvSpPr>
                <a:spLocks noChangeArrowheads="1"/>
              </p:cNvSpPr>
              <p:nvPr/>
            </p:nvSpPr>
            <p:spPr bwMode="auto">
              <a:xfrm>
                <a:off x="54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3" name="Rectangle 341"/>
              <p:cNvSpPr>
                <a:spLocks noChangeArrowheads="1"/>
              </p:cNvSpPr>
              <p:nvPr/>
            </p:nvSpPr>
            <p:spPr bwMode="auto">
              <a:xfrm>
                <a:off x="544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4" name="Rectangle 342"/>
              <p:cNvSpPr>
                <a:spLocks noChangeArrowheads="1"/>
              </p:cNvSpPr>
              <p:nvPr/>
            </p:nvSpPr>
            <p:spPr bwMode="auto">
              <a:xfrm>
                <a:off x="545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5" name="Rectangle 343"/>
              <p:cNvSpPr>
                <a:spLocks noChangeArrowheads="1"/>
              </p:cNvSpPr>
              <p:nvPr/>
            </p:nvSpPr>
            <p:spPr bwMode="auto">
              <a:xfrm>
                <a:off x="54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6" name="Rectangle 344"/>
              <p:cNvSpPr>
                <a:spLocks noChangeArrowheads="1"/>
              </p:cNvSpPr>
              <p:nvPr/>
            </p:nvSpPr>
            <p:spPr bwMode="auto">
              <a:xfrm>
                <a:off x="54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7" name="Rectangle 345"/>
              <p:cNvSpPr>
                <a:spLocks noChangeArrowheads="1"/>
              </p:cNvSpPr>
              <p:nvPr/>
            </p:nvSpPr>
            <p:spPr bwMode="auto">
              <a:xfrm>
                <a:off x="550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8" name="Rectangle 346"/>
              <p:cNvSpPr>
                <a:spLocks noChangeArrowheads="1"/>
              </p:cNvSpPr>
              <p:nvPr/>
            </p:nvSpPr>
            <p:spPr bwMode="auto">
              <a:xfrm>
                <a:off x="552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779" name="Rectangle 347"/>
            <p:cNvSpPr>
              <a:spLocks noChangeArrowheads="1"/>
            </p:cNvSpPr>
            <p:nvPr/>
          </p:nvSpPr>
          <p:spPr bwMode="auto">
            <a:xfrm>
              <a:off x="193" y="287"/>
              <a:ext cx="5341" cy="89"/>
            </a:xfrm>
            <a:prstGeom prst="rect">
              <a:avLst/>
            </a:prstGeom>
            <a:grpFill/>
            <a:ln w="12700">
              <a:solidFill>
                <a:srgbClr val="000000"/>
              </a:solidFill>
              <a:miter lim="800000"/>
              <a:headEnd/>
              <a:tailEnd/>
            </a:ln>
          </p:spPr>
          <p:txBody>
            <a:bodyPr/>
            <a:lstStyle/>
            <a:p>
              <a:pPr>
                <a:defRPr/>
              </a:pPr>
              <a:endParaRPr lang="en-US" dirty="0">
                <a:solidFill>
                  <a:srgbClr val="000000"/>
                </a:solidFill>
              </a:endParaRPr>
            </a:p>
          </p:txBody>
        </p:sp>
      </p:grpSp>
      <p:sp>
        <p:nvSpPr>
          <p:cNvPr id="18782" name="Rectangle 350"/>
          <p:cNvSpPr>
            <a:spLocks noGrp="1" noChangeArrowheads="1"/>
          </p:cNvSpPr>
          <p:nvPr>
            <p:ph type="sldNum" sz="quarter" idx="4"/>
          </p:nvPr>
        </p:nvSpPr>
        <p:spPr bwMode="auto">
          <a:xfrm>
            <a:off x="4248150" y="6629400"/>
            <a:ext cx="1009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a:cs typeface="+mn-cs"/>
              </a:defRPr>
            </a:lvl1pPr>
          </a:lstStyle>
          <a:p>
            <a:pPr>
              <a:defRPr/>
            </a:pPr>
            <a:fld id="{1743C2D5-119B-4B15-9E39-DBE11A0DB694}" type="slidenum">
              <a:rPr lang="en-US">
                <a:solidFill>
                  <a:srgbClr val="000000"/>
                </a:solidFill>
              </a:rPr>
              <a:pPr>
                <a:defRPr/>
              </a:pPr>
              <a:t>‹#›</a:t>
            </a:fld>
            <a:r>
              <a:rPr lang="en-US" dirty="0">
                <a:solidFill>
                  <a:srgbClr val="000000"/>
                </a:solidFill>
              </a:rPr>
              <a:t>  OF 11</a:t>
            </a:r>
          </a:p>
        </p:txBody>
      </p:sp>
      <p:pic>
        <p:nvPicPr>
          <p:cNvPr id="6148" name="Picture 6" descr="ImgLink_Imcom_Logo[1]"/>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8077200" y="152400"/>
            <a:ext cx="1066800" cy="1019175"/>
          </a:xfrm>
          <a:prstGeom prst="rect">
            <a:avLst/>
          </a:prstGeom>
          <a:noFill/>
          <a:ln w="9525" algn="in">
            <a:noFill/>
            <a:miter lim="800000"/>
            <a:headEnd/>
            <a:tailEnd/>
          </a:ln>
        </p:spPr>
      </p:pic>
      <p:pic>
        <p:nvPicPr>
          <p:cNvPr id="6149" name="Picture 14" descr="C:\Users\kyle.hollingsworth\AppData\Local\Microsoft\Windows\Temporary Internet Files\Content.Outlook\AEEW7LMR\New DES LOGO.jpg"/>
          <p:cNvPicPr>
            <a:picLocks noChangeAspect="1" noChangeArrowheads="1"/>
          </p:cNvPicPr>
          <p:nvPr userDrawn="1"/>
        </p:nvPicPr>
        <p:blipFill>
          <a:blip r:embed="rId14" cstate="print"/>
          <a:srcRect/>
          <a:stretch>
            <a:fillRect/>
          </a:stretch>
        </p:blipFill>
        <p:spPr bwMode="auto">
          <a:xfrm>
            <a:off x="107950" y="152400"/>
            <a:ext cx="1050925" cy="1057275"/>
          </a:xfrm>
          <a:prstGeom prst="rect">
            <a:avLst/>
          </a:prstGeom>
          <a:noFill/>
          <a:ln w="9525">
            <a:noFill/>
            <a:miter lim="800000"/>
            <a:headEnd/>
            <a:tailEnd/>
          </a:ln>
        </p:spPr>
      </p:pic>
      <p:pic>
        <p:nvPicPr>
          <p:cNvPr id="6150" name="Picture 18"/>
          <p:cNvPicPr>
            <a:picLocks noChangeAspect="1" noChangeArrowheads="1"/>
          </p:cNvPicPr>
          <p:nvPr userDrawn="1"/>
        </p:nvPicPr>
        <p:blipFill>
          <a:blip r:embed="rId15" cstate="print"/>
          <a:srcRect l="6113"/>
          <a:stretch>
            <a:fillRect/>
          </a:stretch>
        </p:blipFill>
        <p:spPr bwMode="auto">
          <a:xfrm>
            <a:off x="96838" y="152400"/>
            <a:ext cx="1046162" cy="1060450"/>
          </a:xfrm>
          <a:prstGeom prst="rect">
            <a:avLst/>
          </a:prstGeom>
          <a:noFill/>
          <a:ln w="9525">
            <a:noFill/>
            <a:miter lim="800000"/>
            <a:headEnd/>
            <a:tailEnd/>
          </a:ln>
        </p:spPr>
      </p:pic>
      <p:sp>
        <p:nvSpPr>
          <p:cNvPr id="350" name="AutoShape 19"/>
          <p:cNvSpPr>
            <a:spLocks noChangeArrowheads="1"/>
          </p:cNvSpPr>
          <p:nvPr userDrawn="1"/>
        </p:nvSpPr>
        <p:spPr bwMode="auto">
          <a:xfrm>
            <a:off x="0" y="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64 w 21600"/>
              <a:gd name="T13" fmla="*/ 1864 h 21600"/>
              <a:gd name="T14" fmla="*/ 19736 w 21600"/>
              <a:gd name="T15" fmla="*/ 19736 h 21600"/>
            </a:gdLst>
            <a:ahLst/>
            <a:cxnLst>
              <a:cxn ang="T8">
                <a:pos x="T0" y="T1"/>
              </a:cxn>
              <a:cxn ang="T9">
                <a:pos x="T2" y="T3"/>
              </a:cxn>
              <a:cxn ang="T10">
                <a:pos x="T4" y="T5"/>
              </a:cxn>
              <a:cxn ang="T11">
                <a:pos x="T6" y="T7"/>
              </a:cxn>
            </a:cxnLst>
            <a:rect l="T12" t="T13" r="T14" b="T15"/>
            <a:pathLst>
              <a:path w="21600" h="21600">
                <a:moveTo>
                  <a:pt x="0" y="0"/>
                </a:moveTo>
                <a:lnTo>
                  <a:pt x="128" y="21600"/>
                </a:lnTo>
                <a:lnTo>
                  <a:pt x="21472"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1" name="AutoShape 20"/>
          <p:cNvSpPr>
            <a:spLocks noChangeArrowheads="1"/>
          </p:cNvSpPr>
          <p:nvPr userDrawn="1"/>
        </p:nvSpPr>
        <p:spPr bwMode="auto">
          <a:xfrm rot="16200000" flipV="1">
            <a:off x="5673725"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03 w 21600"/>
              <a:gd name="T13" fmla="*/ 1903 h 21600"/>
              <a:gd name="T14" fmla="*/ 19697 w 21600"/>
              <a:gd name="T15" fmla="*/ 19697 h 21600"/>
            </a:gdLst>
            <a:ahLst/>
            <a:cxnLst>
              <a:cxn ang="T8">
                <a:pos x="T0" y="T1"/>
              </a:cxn>
              <a:cxn ang="T9">
                <a:pos x="T2" y="T3"/>
              </a:cxn>
              <a:cxn ang="T10">
                <a:pos x="T4" y="T5"/>
              </a:cxn>
              <a:cxn ang="T11">
                <a:pos x="T6" y="T7"/>
              </a:cxn>
            </a:cxnLst>
            <a:rect l="T12" t="T13" r="T14" b="T15"/>
            <a:pathLst>
              <a:path w="21600" h="21600">
                <a:moveTo>
                  <a:pt x="0" y="0"/>
                </a:moveTo>
                <a:lnTo>
                  <a:pt x="205" y="21600"/>
                </a:lnTo>
                <a:lnTo>
                  <a:pt x="21395"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2" name="AutoShape 21"/>
          <p:cNvSpPr>
            <a:spLocks noChangeArrowheads="1"/>
          </p:cNvSpPr>
          <p:nvPr userDrawn="1"/>
        </p:nvSpPr>
        <p:spPr bwMode="auto">
          <a:xfrm rot="5400000" flipH="1" flipV="1">
            <a:off x="-3390900"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25 w 21600"/>
              <a:gd name="T13" fmla="*/ 1925 h 21600"/>
              <a:gd name="T14" fmla="*/ 19675 w 21600"/>
              <a:gd name="T15" fmla="*/ 19675 h 21600"/>
            </a:gdLst>
            <a:ahLst/>
            <a:cxnLst>
              <a:cxn ang="T8">
                <a:pos x="T0" y="T1"/>
              </a:cxn>
              <a:cxn ang="T9">
                <a:pos x="T2" y="T3"/>
              </a:cxn>
              <a:cxn ang="T10">
                <a:pos x="T4" y="T5"/>
              </a:cxn>
              <a:cxn ang="T11">
                <a:pos x="T6" y="T7"/>
              </a:cxn>
            </a:cxnLst>
            <a:rect l="T12" t="T13" r="T14" b="T15"/>
            <a:pathLst>
              <a:path w="21600" h="21600">
                <a:moveTo>
                  <a:pt x="0" y="0"/>
                </a:moveTo>
                <a:lnTo>
                  <a:pt x="250" y="21600"/>
                </a:lnTo>
                <a:lnTo>
                  <a:pt x="21350"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3" name="AutoShape 18"/>
          <p:cNvSpPr>
            <a:spLocks noChangeArrowheads="1"/>
          </p:cNvSpPr>
          <p:nvPr userDrawn="1"/>
        </p:nvSpPr>
        <p:spPr bwMode="auto">
          <a:xfrm flipV="1">
            <a:off x="0" y="678180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96 w 21600"/>
              <a:gd name="T13" fmla="*/ 1896 h 21600"/>
              <a:gd name="T14" fmla="*/ 19704 w 21600"/>
              <a:gd name="T15" fmla="*/ 19704 h 21600"/>
            </a:gdLst>
            <a:ahLst/>
            <a:cxnLst>
              <a:cxn ang="T8">
                <a:pos x="T0" y="T1"/>
              </a:cxn>
              <a:cxn ang="T9">
                <a:pos x="T2" y="T3"/>
              </a:cxn>
              <a:cxn ang="T10">
                <a:pos x="T4" y="T5"/>
              </a:cxn>
              <a:cxn ang="T11">
                <a:pos x="T6" y="T7"/>
              </a:cxn>
            </a:cxnLst>
            <a:rect l="T12" t="T13" r="T14" b="T15"/>
            <a:pathLst>
              <a:path w="21600" h="21600">
                <a:moveTo>
                  <a:pt x="0" y="0"/>
                </a:moveTo>
                <a:lnTo>
                  <a:pt x="191" y="21600"/>
                </a:lnTo>
                <a:lnTo>
                  <a:pt x="21409"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9920" r:id="rId1"/>
    <p:sldLayoutId id="2147489921" r:id="rId2"/>
    <p:sldLayoutId id="2147489922" r:id="rId3"/>
    <p:sldLayoutId id="2147489923" r:id="rId4"/>
    <p:sldLayoutId id="2147489924" r:id="rId5"/>
    <p:sldLayoutId id="2147489925" r:id="rId6"/>
    <p:sldLayoutId id="2147489926" r:id="rId7"/>
    <p:sldLayoutId id="2147489927" r:id="rId8"/>
    <p:sldLayoutId id="2147489928" r:id="rId9"/>
    <p:sldLayoutId id="2147489929" r:id="rId10"/>
    <p:sldLayoutId id="2147489930" r:id="rId11"/>
  </p:sldLayoutIdLst>
  <p:hf hd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457200" y="6629400"/>
            <a:ext cx="8229600" cy="36471"/>
            <a:chOff x="189" y="283"/>
            <a:chExt cx="5348" cy="95"/>
          </a:xfrm>
          <a:solidFill>
            <a:schemeClr val="tx1"/>
          </a:solidFill>
        </p:grpSpPr>
        <p:grpSp>
          <p:nvGrpSpPr>
            <p:cNvPr id="3" name="Group 5"/>
            <p:cNvGrpSpPr>
              <a:grpSpLocks/>
            </p:cNvGrpSpPr>
            <p:nvPr/>
          </p:nvGrpSpPr>
          <p:grpSpPr bwMode="auto">
            <a:xfrm>
              <a:off x="189" y="283"/>
              <a:ext cx="5348" cy="95"/>
              <a:chOff x="189" y="283"/>
              <a:chExt cx="5348" cy="95"/>
            </a:xfrm>
            <a:grpFill/>
          </p:grpSpPr>
          <p:grpSp>
            <p:nvGrpSpPr>
              <p:cNvPr id="4" name="Group 6"/>
              <p:cNvGrpSpPr>
                <a:grpSpLocks/>
              </p:cNvGrpSpPr>
              <p:nvPr/>
            </p:nvGrpSpPr>
            <p:grpSpPr bwMode="auto">
              <a:xfrm>
                <a:off x="189" y="283"/>
                <a:ext cx="3145" cy="95"/>
                <a:chOff x="189" y="283"/>
                <a:chExt cx="3145" cy="95"/>
              </a:xfrm>
              <a:grpFill/>
            </p:grpSpPr>
            <p:sp>
              <p:nvSpPr>
                <p:cNvPr id="18439" name="Rectangle 7"/>
                <p:cNvSpPr>
                  <a:spLocks noChangeArrowheads="1"/>
                </p:cNvSpPr>
                <p:nvPr/>
              </p:nvSpPr>
              <p:spPr bwMode="auto">
                <a:xfrm>
                  <a:off x="18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0" name="Rectangle 8"/>
                <p:cNvSpPr>
                  <a:spLocks noChangeArrowheads="1"/>
                </p:cNvSpPr>
                <p:nvPr/>
              </p:nvSpPr>
              <p:spPr bwMode="auto">
                <a:xfrm>
                  <a:off x="20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1" name="Rectangle 9"/>
                <p:cNvSpPr>
                  <a:spLocks noChangeArrowheads="1"/>
                </p:cNvSpPr>
                <p:nvPr/>
              </p:nvSpPr>
              <p:spPr bwMode="auto">
                <a:xfrm>
                  <a:off x="2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2" name="Rectangle 10"/>
                <p:cNvSpPr>
                  <a:spLocks noChangeArrowheads="1"/>
                </p:cNvSpPr>
                <p:nvPr/>
              </p:nvSpPr>
              <p:spPr bwMode="auto">
                <a:xfrm>
                  <a:off x="2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3" name="Rectangle 11"/>
                <p:cNvSpPr>
                  <a:spLocks noChangeArrowheads="1"/>
                </p:cNvSpPr>
                <p:nvPr/>
              </p:nvSpPr>
              <p:spPr bwMode="auto">
                <a:xfrm>
                  <a:off x="2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4" name="Rectangle 12"/>
                <p:cNvSpPr>
                  <a:spLocks noChangeArrowheads="1"/>
                </p:cNvSpPr>
                <p:nvPr/>
              </p:nvSpPr>
              <p:spPr bwMode="auto">
                <a:xfrm>
                  <a:off x="26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5" name="Rectangle 13"/>
                <p:cNvSpPr>
                  <a:spLocks noChangeArrowheads="1"/>
                </p:cNvSpPr>
                <p:nvPr/>
              </p:nvSpPr>
              <p:spPr bwMode="auto">
                <a:xfrm>
                  <a:off x="2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6" name="Rectangle 14"/>
                <p:cNvSpPr>
                  <a:spLocks noChangeArrowheads="1"/>
                </p:cNvSpPr>
                <p:nvPr/>
              </p:nvSpPr>
              <p:spPr bwMode="auto">
                <a:xfrm>
                  <a:off x="2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7" name="Rectangle 15"/>
                <p:cNvSpPr>
                  <a:spLocks noChangeArrowheads="1"/>
                </p:cNvSpPr>
                <p:nvPr/>
              </p:nvSpPr>
              <p:spPr bwMode="auto">
                <a:xfrm>
                  <a:off x="31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8" name="Rectangle 16"/>
                <p:cNvSpPr>
                  <a:spLocks noChangeArrowheads="1"/>
                </p:cNvSpPr>
                <p:nvPr/>
              </p:nvSpPr>
              <p:spPr bwMode="auto">
                <a:xfrm>
                  <a:off x="3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9" name="Rectangle 17"/>
                <p:cNvSpPr>
                  <a:spLocks noChangeArrowheads="1"/>
                </p:cNvSpPr>
                <p:nvPr/>
              </p:nvSpPr>
              <p:spPr bwMode="auto">
                <a:xfrm>
                  <a:off x="3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0" name="Rectangle 18"/>
                <p:cNvSpPr>
                  <a:spLocks noChangeArrowheads="1"/>
                </p:cNvSpPr>
                <p:nvPr/>
              </p:nvSpPr>
              <p:spPr bwMode="auto">
                <a:xfrm>
                  <a:off x="3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1" name="Rectangle 19"/>
                <p:cNvSpPr>
                  <a:spLocks noChangeArrowheads="1"/>
                </p:cNvSpPr>
                <p:nvPr/>
              </p:nvSpPr>
              <p:spPr bwMode="auto">
                <a:xfrm>
                  <a:off x="37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2" name="Rectangle 20"/>
                <p:cNvSpPr>
                  <a:spLocks noChangeArrowheads="1"/>
                </p:cNvSpPr>
                <p:nvPr/>
              </p:nvSpPr>
              <p:spPr bwMode="auto">
                <a:xfrm>
                  <a:off x="3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3" name="Rectangle 21"/>
                <p:cNvSpPr>
                  <a:spLocks noChangeArrowheads="1"/>
                </p:cNvSpPr>
                <p:nvPr/>
              </p:nvSpPr>
              <p:spPr bwMode="auto">
                <a:xfrm>
                  <a:off x="40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4" name="Rectangle 22"/>
                <p:cNvSpPr>
                  <a:spLocks noChangeArrowheads="1"/>
                </p:cNvSpPr>
                <p:nvPr/>
              </p:nvSpPr>
              <p:spPr bwMode="auto">
                <a:xfrm>
                  <a:off x="4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5" name="Rectangle 23"/>
                <p:cNvSpPr>
                  <a:spLocks noChangeArrowheads="1"/>
                </p:cNvSpPr>
                <p:nvPr/>
              </p:nvSpPr>
              <p:spPr bwMode="auto">
                <a:xfrm>
                  <a:off x="44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6" name="Rectangle 24"/>
                <p:cNvSpPr>
                  <a:spLocks noChangeArrowheads="1"/>
                </p:cNvSpPr>
                <p:nvPr/>
              </p:nvSpPr>
              <p:spPr bwMode="auto">
                <a:xfrm>
                  <a:off x="4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7" name="Rectangle 25"/>
                <p:cNvSpPr>
                  <a:spLocks noChangeArrowheads="1"/>
                </p:cNvSpPr>
                <p:nvPr/>
              </p:nvSpPr>
              <p:spPr bwMode="auto">
                <a:xfrm>
                  <a:off x="4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8" name="Rectangle 26"/>
                <p:cNvSpPr>
                  <a:spLocks noChangeArrowheads="1"/>
                </p:cNvSpPr>
                <p:nvPr/>
              </p:nvSpPr>
              <p:spPr bwMode="auto">
                <a:xfrm>
                  <a:off x="4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9" name="Rectangle 27"/>
                <p:cNvSpPr>
                  <a:spLocks noChangeArrowheads="1"/>
                </p:cNvSpPr>
                <p:nvPr/>
              </p:nvSpPr>
              <p:spPr bwMode="auto">
                <a:xfrm>
                  <a:off x="5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0" name="Rectangle 28"/>
                <p:cNvSpPr>
                  <a:spLocks noChangeArrowheads="1"/>
                </p:cNvSpPr>
                <p:nvPr/>
              </p:nvSpPr>
              <p:spPr bwMode="auto">
                <a:xfrm>
                  <a:off x="5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1" name="Rectangle 29"/>
                <p:cNvSpPr>
                  <a:spLocks noChangeArrowheads="1"/>
                </p:cNvSpPr>
                <p:nvPr/>
              </p:nvSpPr>
              <p:spPr bwMode="auto">
                <a:xfrm>
                  <a:off x="5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2" name="Rectangle 30"/>
                <p:cNvSpPr>
                  <a:spLocks noChangeArrowheads="1"/>
                </p:cNvSpPr>
                <p:nvPr/>
              </p:nvSpPr>
              <p:spPr bwMode="auto">
                <a:xfrm>
                  <a:off x="55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3" name="Rectangle 31"/>
                <p:cNvSpPr>
                  <a:spLocks noChangeArrowheads="1"/>
                </p:cNvSpPr>
                <p:nvPr/>
              </p:nvSpPr>
              <p:spPr bwMode="auto">
                <a:xfrm>
                  <a:off x="56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4" name="Rectangle 32"/>
                <p:cNvSpPr>
                  <a:spLocks noChangeArrowheads="1"/>
                </p:cNvSpPr>
                <p:nvPr/>
              </p:nvSpPr>
              <p:spPr bwMode="auto">
                <a:xfrm>
                  <a:off x="5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5" name="Rectangle 33"/>
                <p:cNvSpPr>
                  <a:spLocks noChangeArrowheads="1"/>
                </p:cNvSpPr>
                <p:nvPr/>
              </p:nvSpPr>
              <p:spPr bwMode="auto">
                <a:xfrm>
                  <a:off x="5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6" name="Rectangle 34"/>
                <p:cNvSpPr>
                  <a:spLocks noChangeArrowheads="1"/>
                </p:cNvSpPr>
                <p:nvPr/>
              </p:nvSpPr>
              <p:spPr bwMode="auto">
                <a:xfrm>
                  <a:off x="61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7" name="Rectangle 35"/>
                <p:cNvSpPr>
                  <a:spLocks noChangeArrowheads="1"/>
                </p:cNvSpPr>
                <p:nvPr/>
              </p:nvSpPr>
              <p:spPr bwMode="auto">
                <a:xfrm>
                  <a:off x="6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8" name="Rectangle 36"/>
                <p:cNvSpPr>
                  <a:spLocks noChangeArrowheads="1"/>
                </p:cNvSpPr>
                <p:nvPr/>
              </p:nvSpPr>
              <p:spPr bwMode="auto">
                <a:xfrm>
                  <a:off x="6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9" name="Rectangle 37"/>
                <p:cNvSpPr>
                  <a:spLocks noChangeArrowheads="1"/>
                </p:cNvSpPr>
                <p:nvPr/>
              </p:nvSpPr>
              <p:spPr bwMode="auto">
                <a:xfrm>
                  <a:off x="6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0" name="Rectangle 38"/>
                <p:cNvSpPr>
                  <a:spLocks noChangeArrowheads="1"/>
                </p:cNvSpPr>
                <p:nvPr/>
              </p:nvSpPr>
              <p:spPr bwMode="auto">
                <a:xfrm>
                  <a:off x="67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1" name="Rectangle 39"/>
                <p:cNvSpPr>
                  <a:spLocks noChangeArrowheads="1"/>
                </p:cNvSpPr>
                <p:nvPr/>
              </p:nvSpPr>
              <p:spPr bwMode="auto">
                <a:xfrm>
                  <a:off x="6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2" name="Rectangle 40"/>
                <p:cNvSpPr>
                  <a:spLocks noChangeArrowheads="1"/>
                </p:cNvSpPr>
                <p:nvPr/>
              </p:nvSpPr>
              <p:spPr bwMode="auto">
                <a:xfrm>
                  <a:off x="70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3" name="Rectangle 41"/>
                <p:cNvSpPr>
                  <a:spLocks noChangeArrowheads="1"/>
                </p:cNvSpPr>
                <p:nvPr/>
              </p:nvSpPr>
              <p:spPr bwMode="auto">
                <a:xfrm>
                  <a:off x="7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4" name="Rectangle 42"/>
                <p:cNvSpPr>
                  <a:spLocks noChangeArrowheads="1"/>
                </p:cNvSpPr>
                <p:nvPr/>
              </p:nvSpPr>
              <p:spPr bwMode="auto">
                <a:xfrm>
                  <a:off x="7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5" name="Rectangle 43"/>
                <p:cNvSpPr>
                  <a:spLocks noChangeArrowheads="1"/>
                </p:cNvSpPr>
                <p:nvPr/>
              </p:nvSpPr>
              <p:spPr bwMode="auto">
                <a:xfrm>
                  <a:off x="7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6" name="Rectangle 44"/>
                <p:cNvSpPr>
                  <a:spLocks noChangeArrowheads="1"/>
                </p:cNvSpPr>
                <p:nvPr/>
              </p:nvSpPr>
              <p:spPr bwMode="auto">
                <a:xfrm>
                  <a:off x="7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7" name="Rectangle 45"/>
                <p:cNvSpPr>
                  <a:spLocks noChangeArrowheads="1"/>
                </p:cNvSpPr>
                <p:nvPr/>
              </p:nvSpPr>
              <p:spPr bwMode="auto">
                <a:xfrm>
                  <a:off x="78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8" name="Rectangle 46"/>
                <p:cNvSpPr>
                  <a:spLocks noChangeArrowheads="1"/>
                </p:cNvSpPr>
                <p:nvPr/>
              </p:nvSpPr>
              <p:spPr bwMode="auto">
                <a:xfrm>
                  <a:off x="8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9" name="Rectangle 47"/>
                <p:cNvSpPr>
                  <a:spLocks noChangeArrowheads="1"/>
                </p:cNvSpPr>
                <p:nvPr/>
              </p:nvSpPr>
              <p:spPr bwMode="auto">
                <a:xfrm>
                  <a:off x="8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0" name="Rectangle 48"/>
                <p:cNvSpPr>
                  <a:spLocks noChangeArrowheads="1"/>
                </p:cNvSpPr>
                <p:nvPr/>
              </p:nvSpPr>
              <p:spPr bwMode="auto">
                <a:xfrm>
                  <a:off x="8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1" name="Rectangle 49"/>
                <p:cNvSpPr>
                  <a:spLocks noChangeArrowheads="1"/>
                </p:cNvSpPr>
                <p:nvPr/>
              </p:nvSpPr>
              <p:spPr bwMode="auto">
                <a:xfrm>
                  <a:off x="85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2" name="Rectangle 50"/>
                <p:cNvSpPr>
                  <a:spLocks noChangeArrowheads="1"/>
                </p:cNvSpPr>
                <p:nvPr/>
              </p:nvSpPr>
              <p:spPr bwMode="auto">
                <a:xfrm>
                  <a:off x="8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3" name="Rectangle 51"/>
                <p:cNvSpPr>
                  <a:spLocks noChangeArrowheads="1"/>
                </p:cNvSpPr>
                <p:nvPr/>
              </p:nvSpPr>
              <p:spPr bwMode="auto">
                <a:xfrm>
                  <a:off x="8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4" name="Rectangle 52"/>
                <p:cNvSpPr>
                  <a:spLocks noChangeArrowheads="1"/>
                </p:cNvSpPr>
                <p:nvPr/>
              </p:nvSpPr>
              <p:spPr bwMode="auto">
                <a:xfrm>
                  <a:off x="8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5" name="Rectangle 53"/>
                <p:cNvSpPr>
                  <a:spLocks noChangeArrowheads="1"/>
                </p:cNvSpPr>
                <p:nvPr/>
              </p:nvSpPr>
              <p:spPr bwMode="auto">
                <a:xfrm>
                  <a:off x="91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6" name="Rectangle 54"/>
                <p:cNvSpPr>
                  <a:spLocks noChangeArrowheads="1"/>
                </p:cNvSpPr>
                <p:nvPr/>
              </p:nvSpPr>
              <p:spPr bwMode="auto">
                <a:xfrm>
                  <a:off x="9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7" name="Rectangle 55"/>
                <p:cNvSpPr>
                  <a:spLocks noChangeArrowheads="1"/>
                </p:cNvSpPr>
                <p:nvPr/>
              </p:nvSpPr>
              <p:spPr bwMode="auto">
                <a:xfrm>
                  <a:off x="9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8" name="Rectangle 56"/>
                <p:cNvSpPr>
                  <a:spLocks noChangeArrowheads="1"/>
                </p:cNvSpPr>
                <p:nvPr/>
              </p:nvSpPr>
              <p:spPr bwMode="auto">
                <a:xfrm>
                  <a:off x="96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9" name="Rectangle 57"/>
                <p:cNvSpPr>
                  <a:spLocks noChangeArrowheads="1"/>
                </p:cNvSpPr>
                <p:nvPr/>
              </p:nvSpPr>
              <p:spPr bwMode="auto">
                <a:xfrm>
                  <a:off x="9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0" name="Rectangle 58"/>
                <p:cNvSpPr>
                  <a:spLocks noChangeArrowheads="1"/>
                </p:cNvSpPr>
                <p:nvPr/>
              </p:nvSpPr>
              <p:spPr bwMode="auto">
                <a:xfrm>
                  <a:off x="9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1" name="Rectangle 59"/>
                <p:cNvSpPr>
                  <a:spLocks noChangeArrowheads="1"/>
                </p:cNvSpPr>
                <p:nvPr/>
              </p:nvSpPr>
              <p:spPr bwMode="auto">
                <a:xfrm>
                  <a:off x="100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2" name="Rectangle 60"/>
                <p:cNvSpPr>
                  <a:spLocks noChangeArrowheads="1"/>
                </p:cNvSpPr>
                <p:nvPr/>
              </p:nvSpPr>
              <p:spPr bwMode="auto">
                <a:xfrm>
                  <a:off x="102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3" name="Rectangle 61"/>
                <p:cNvSpPr>
                  <a:spLocks noChangeArrowheads="1"/>
                </p:cNvSpPr>
                <p:nvPr/>
              </p:nvSpPr>
              <p:spPr bwMode="auto">
                <a:xfrm>
                  <a:off x="10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4" name="Rectangle 62"/>
                <p:cNvSpPr>
                  <a:spLocks noChangeArrowheads="1"/>
                </p:cNvSpPr>
                <p:nvPr/>
              </p:nvSpPr>
              <p:spPr bwMode="auto">
                <a:xfrm>
                  <a:off x="10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5" name="Rectangle 63"/>
                <p:cNvSpPr>
                  <a:spLocks noChangeArrowheads="1"/>
                </p:cNvSpPr>
                <p:nvPr/>
              </p:nvSpPr>
              <p:spPr bwMode="auto">
                <a:xfrm>
                  <a:off x="10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6" name="Rectangle 64"/>
                <p:cNvSpPr>
                  <a:spLocks noChangeArrowheads="1"/>
                </p:cNvSpPr>
                <p:nvPr/>
              </p:nvSpPr>
              <p:spPr bwMode="auto">
                <a:xfrm>
                  <a:off x="108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7" name="Rectangle 65"/>
                <p:cNvSpPr>
                  <a:spLocks noChangeArrowheads="1"/>
                </p:cNvSpPr>
                <p:nvPr/>
              </p:nvSpPr>
              <p:spPr bwMode="auto">
                <a:xfrm>
                  <a:off x="11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8" name="Rectangle 66"/>
                <p:cNvSpPr>
                  <a:spLocks noChangeArrowheads="1"/>
                </p:cNvSpPr>
                <p:nvPr/>
              </p:nvSpPr>
              <p:spPr bwMode="auto">
                <a:xfrm>
                  <a:off x="11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9" name="Rectangle 67"/>
                <p:cNvSpPr>
                  <a:spLocks noChangeArrowheads="1"/>
                </p:cNvSpPr>
                <p:nvPr/>
              </p:nvSpPr>
              <p:spPr bwMode="auto">
                <a:xfrm>
                  <a:off x="11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0" name="Rectangle 68"/>
                <p:cNvSpPr>
                  <a:spLocks noChangeArrowheads="1"/>
                </p:cNvSpPr>
                <p:nvPr/>
              </p:nvSpPr>
              <p:spPr bwMode="auto">
                <a:xfrm>
                  <a:off x="114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1" name="Rectangle 69"/>
                <p:cNvSpPr>
                  <a:spLocks noChangeArrowheads="1"/>
                </p:cNvSpPr>
                <p:nvPr/>
              </p:nvSpPr>
              <p:spPr bwMode="auto">
                <a:xfrm>
                  <a:off x="11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2" name="Rectangle 70"/>
                <p:cNvSpPr>
                  <a:spLocks noChangeArrowheads="1"/>
                </p:cNvSpPr>
                <p:nvPr/>
              </p:nvSpPr>
              <p:spPr bwMode="auto">
                <a:xfrm>
                  <a:off x="11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3" name="Rectangle 71"/>
                <p:cNvSpPr>
                  <a:spLocks noChangeArrowheads="1"/>
                </p:cNvSpPr>
                <p:nvPr/>
              </p:nvSpPr>
              <p:spPr bwMode="auto">
                <a:xfrm>
                  <a:off x="11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4" name="Rectangle 72"/>
                <p:cNvSpPr>
                  <a:spLocks noChangeArrowheads="1"/>
                </p:cNvSpPr>
                <p:nvPr/>
              </p:nvSpPr>
              <p:spPr bwMode="auto">
                <a:xfrm>
                  <a:off x="12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5" name="Rectangle 73"/>
                <p:cNvSpPr>
                  <a:spLocks noChangeArrowheads="1"/>
                </p:cNvSpPr>
                <p:nvPr/>
              </p:nvSpPr>
              <p:spPr bwMode="auto">
                <a:xfrm>
                  <a:off x="12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6" name="Rectangle 74"/>
                <p:cNvSpPr>
                  <a:spLocks noChangeArrowheads="1"/>
                </p:cNvSpPr>
                <p:nvPr/>
              </p:nvSpPr>
              <p:spPr bwMode="auto">
                <a:xfrm>
                  <a:off x="124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7" name="Rectangle 75"/>
                <p:cNvSpPr>
                  <a:spLocks noChangeArrowheads="1"/>
                </p:cNvSpPr>
                <p:nvPr/>
              </p:nvSpPr>
              <p:spPr bwMode="auto">
                <a:xfrm>
                  <a:off x="125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8" name="Rectangle 76"/>
                <p:cNvSpPr>
                  <a:spLocks noChangeArrowheads="1"/>
                </p:cNvSpPr>
                <p:nvPr/>
              </p:nvSpPr>
              <p:spPr bwMode="auto">
                <a:xfrm>
                  <a:off x="12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9" name="Rectangle 77"/>
                <p:cNvSpPr>
                  <a:spLocks noChangeArrowheads="1"/>
                </p:cNvSpPr>
                <p:nvPr/>
              </p:nvSpPr>
              <p:spPr bwMode="auto">
                <a:xfrm>
                  <a:off x="12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0" name="Rectangle 78"/>
                <p:cNvSpPr>
                  <a:spLocks noChangeArrowheads="1"/>
                </p:cNvSpPr>
                <p:nvPr/>
              </p:nvSpPr>
              <p:spPr bwMode="auto">
                <a:xfrm>
                  <a:off x="130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1" name="Rectangle 79"/>
                <p:cNvSpPr>
                  <a:spLocks noChangeArrowheads="1"/>
                </p:cNvSpPr>
                <p:nvPr/>
              </p:nvSpPr>
              <p:spPr bwMode="auto">
                <a:xfrm>
                  <a:off x="132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2" name="Rectangle 80"/>
                <p:cNvSpPr>
                  <a:spLocks noChangeArrowheads="1"/>
                </p:cNvSpPr>
                <p:nvPr/>
              </p:nvSpPr>
              <p:spPr bwMode="auto">
                <a:xfrm>
                  <a:off x="13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3" name="Rectangle 81"/>
                <p:cNvSpPr>
                  <a:spLocks noChangeArrowheads="1"/>
                </p:cNvSpPr>
                <p:nvPr/>
              </p:nvSpPr>
              <p:spPr bwMode="auto">
                <a:xfrm>
                  <a:off x="13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4" name="Rectangle 82"/>
                <p:cNvSpPr>
                  <a:spLocks noChangeArrowheads="1"/>
                </p:cNvSpPr>
                <p:nvPr/>
              </p:nvSpPr>
              <p:spPr bwMode="auto">
                <a:xfrm>
                  <a:off x="13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5" name="Rectangle 83"/>
                <p:cNvSpPr>
                  <a:spLocks noChangeArrowheads="1"/>
                </p:cNvSpPr>
                <p:nvPr/>
              </p:nvSpPr>
              <p:spPr bwMode="auto">
                <a:xfrm>
                  <a:off x="138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6" name="Rectangle 84"/>
                <p:cNvSpPr>
                  <a:spLocks noChangeArrowheads="1"/>
                </p:cNvSpPr>
                <p:nvPr/>
              </p:nvSpPr>
              <p:spPr bwMode="auto">
                <a:xfrm>
                  <a:off x="14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7" name="Rectangle 85"/>
                <p:cNvSpPr>
                  <a:spLocks noChangeArrowheads="1"/>
                </p:cNvSpPr>
                <p:nvPr/>
              </p:nvSpPr>
              <p:spPr bwMode="auto">
                <a:xfrm>
                  <a:off x="14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8" name="Rectangle 86"/>
                <p:cNvSpPr>
                  <a:spLocks noChangeArrowheads="1"/>
                </p:cNvSpPr>
                <p:nvPr/>
              </p:nvSpPr>
              <p:spPr bwMode="auto">
                <a:xfrm>
                  <a:off x="143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9" name="Rectangle 87"/>
                <p:cNvSpPr>
                  <a:spLocks noChangeArrowheads="1"/>
                </p:cNvSpPr>
                <p:nvPr/>
              </p:nvSpPr>
              <p:spPr bwMode="auto">
                <a:xfrm>
                  <a:off x="144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0" name="Rectangle 88"/>
                <p:cNvSpPr>
                  <a:spLocks noChangeArrowheads="1"/>
                </p:cNvSpPr>
                <p:nvPr/>
              </p:nvSpPr>
              <p:spPr bwMode="auto">
                <a:xfrm>
                  <a:off x="146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1" name="Rectangle 89"/>
                <p:cNvSpPr>
                  <a:spLocks noChangeArrowheads="1"/>
                </p:cNvSpPr>
                <p:nvPr/>
              </p:nvSpPr>
              <p:spPr bwMode="auto">
                <a:xfrm>
                  <a:off x="147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2" name="Rectangle 90"/>
                <p:cNvSpPr>
                  <a:spLocks noChangeArrowheads="1"/>
                </p:cNvSpPr>
                <p:nvPr/>
              </p:nvSpPr>
              <p:spPr bwMode="auto">
                <a:xfrm>
                  <a:off x="149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3" name="Rectangle 91"/>
                <p:cNvSpPr>
                  <a:spLocks noChangeArrowheads="1"/>
                </p:cNvSpPr>
                <p:nvPr/>
              </p:nvSpPr>
              <p:spPr bwMode="auto">
                <a:xfrm>
                  <a:off x="15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4" name="Rectangle 92"/>
                <p:cNvSpPr>
                  <a:spLocks noChangeArrowheads="1"/>
                </p:cNvSpPr>
                <p:nvPr/>
              </p:nvSpPr>
              <p:spPr bwMode="auto">
                <a:xfrm>
                  <a:off x="152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5" name="Rectangle 93"/>
                <p:cNvSpPr>
                  <a:spLocks noChangeArrowheads="1"/>
                </p:cNvSpPr>
                <p:nvPr/>
              </p:nvSpPr>
              <p:spPr bwMode="auto">
                <a:xfrm>
                  <a:off x="15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6" name="Rectangle 94"/>
                <p:cNvSpPr>
                  <a:spLocks noChangeArrowheads="1"/>
                </p:cNvSpPr>
                <p:nvPr/>
              </p:nvSpPr>
              <p:spPr bwMode="auto">
                <a:xfrm>
                  <a:off x="155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7" name="Rectangle 95"/>
                <p:cNvSpPr>
                  <a:spLocks noChangeArrowheads="1"/>
                </p:cNvSpPr>
                <p:nvPr/>
              </p:nvSpPr>
              <p:spPr bwMode="auto">
                <a:xfrm>
                  <a:off x="15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8" name="Rectangle 96"/>
                <p:cNvSpPr>
                  <a:spLocks noChangeArrowheads="1"/>
                </p:cNvSpPr>
                <p:nvPr/>
              </p:nvSpPr>
              <p:spPr bwMode="auto">
                <a:xfrm>
                  <a:off x="158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9" name="Rectangle 97"/>
                <p:cNvSpPr>
                  <a:spLocks noChangeArrowheads="1"/>
                </p:cNvSpPr>
                <p:nvPr/>
              </p:nvSpPr>
              <p:spPr bwMode="auto">
                <a:xfrm>
                  <a:off x="16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0" name="Rectangle 98"/>
                <p:cNvSpPr>
                  <a:spLocks noChangeArrowheads="1"/>
                </p:cNvSpPr>
                <p:nvPr/>
              </p:nvSpPr>
              <p:spPr bwMode="auto">
                <a:xfrm>
                  <a:off x="162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1" name="Rectangle 99"/>
                <p:cNvSpPr>
                  <a:spLocks noChangeArrowheads="1"/>
                </p:cNvSpPr>
                <p:nvPr/>
              </p:nvSpPr>
              <p:spPr bwMode="auto">
                <a:xfrm>
                  <a:off x="16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2" name="Rectangle 100"/>
                <p:cNvSpPr>
                  <a:spLocks noChangeArrowheads="1"/>
                </p:cNvSpPr>
                <p:nvPr/>
              </p:nvSpPr>
              <p:spPr bwMode="auto">
                <a:xfrm>
                  <a:off x="165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3" name="Rectangle 101"/>
                <p:cNvSpPr>
                  <a:spLocks noChangeArrowheads="1"/>
                </p:cNvSpPr>
                <p:nvPr/>
              </p:nvSpPr>
              <p:spPr bwMode="auto">
                <a:xfrm>
                  <a:off x="166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4" name="Rectangle 102"/>
                <p:cNvSpPr>
                  <a:spLocks noChangeArrowheads="1"/>
                </p:cNvSpPr>
                <p:nvPr/>
              </p:nvSpPr>
              <p:spPr bwMode="auto">
                <a:xfrm>
                  <a:off x="16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5" name="Rectangle 103"/>
                <p:cNvSpPr>
                  <a:spLocks noChangeArrowheads="1"/>
                </p:cNvSpPr>
                <p:nvPr/>
              </p:nvSpPr>
              <p:spPr bwMode="auto">
                <a:xfrm>
                  <a:off x="16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6" name="Rectangle 104"/>
                <p:cNvSpPr>
                  <a:spLocks noChangeArrowheads="1"/>
                </p:cNvSpPr>
                <p:nvPr/>
              </p:nvSpPr>
              <p:spPr bwMode="auto">
                <a:xfrm>
                  <a:off x="171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7" name="Rectangle 105"/>
                <p:cNvSpPr>
                  <a:spLocks noChangeArrowheads="1"/>
                </p:cNvSpPr>
                <p:nvPr/>
              </p:nvSpPr>
              <p:spPr bwMode="auto">
                <a:xfrm>
                  <a:off x="173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8" name="Rectangle 106"/>
                <p:cNvSpPr>
                  <a:spLocks noChangeArrowheads="1"/>
                </p:cNvSpPr>
                <p:nvPr/>
              </p:nvSpPr>
              <p:spPr bwMode="auto">
                <a:xfrm>
                  <a:off x="174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9" name="Rectangle 107"/>
                <p:cNvSpPr>
                  <a:spLocks noChangeArrowheads="1"/>
                </p:cNvSpPr>
                <p:nvPr/>
              </p:nvSpPr>
              <p:spPr bwMode="auto">
                <a:xfrm>
                  <a:off x="17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0" name="Rectangle 108"/>
                <p:cNvSpPr>
                  <a:spLocks noChangeArrowheads="1"/>
                </p:cNvSpPr>
                <p:nvPr/>
              </p:nvSpPr>
              <p:spPr bwMode="auto">
                <a:xfrm>
                  <a:off x="17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1" name="Rectangle 109"/>
                <p:cNvSpPr>
                  <a:spLocks noChangeArrowheads="1"/>
                </p:cNvSpPr>
                <p:nvPr/>
              </p:nvSpPr>
              <p:spPr bwMode="auto">
                <a:xfrm>
                  <a:off x="179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2" name="Rectangle 110"/>
                <p:cNvSpPr>
                  <a:spLocks noChangeArrowheads="1"/>
                </p:cNvSpPr>
                <p:nvPr/>
              </p:nvSpPr>
              <p:spPr bwMode="auto">
                <a:xfrm>
                  <a:off x="18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3" name="Rectangle 111"/>
                <p:cNvSpPr>
                  <a:spLocks noChangeArrowheads="1"/>
                </p:cNvSpPr>
                <p:nvPr/>
              </p:nvSpPr>
              <p:spPr bwMode="auto">
                <a:xfrm>
                  <a:off x="18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4" name="Rectangle 112"/>
                <p:cNvSpPr>
                  <a:spLocks noChangeArrowheads="1"/>
                </p:cNvSpPr>
                <p:nvPr/>
              </p:nvSpPr>
              <p:spPr bwMode="auto">
                <a:xfrm>
                  <a:off x="18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5" name="Rectangle 113"/>
                <p:cNvSpPr>
                  <a:spLocks noChangeArrowheads="1"/>
                </p:cNvSpPr>
                <p:nvPr/>
              </p:nvSpPr>
              <p:spPr bwMode="auto">
                <a:xfrm>
                  <a:off x="185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6" name="Rectangle 114"/>
                <p:cNvSpPr>
                  <a:spLocks noChangeArrowheads="1"/>
                </p:cNvSpPr>
                <p:nvPr/>
              </p:nvSpPr>
              <p:spPr bwMode="auto">
                <a:xfrm>
                  <a:off x="18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7" name="Rectangle 115"/>
                <p:cNvSpPr>
                  <a:spLocks noChangeArrowheads="1"/>
                </p:cNvSpPr>
                <p:nvPr/>
              </p:nvSpPr>
              <p:spPr bwMode="auto">
                <a:xfrm>
                  <a:off x="188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8" name="Rectangle 116"/>
                <p:cNvSpPr>
                  <a:spLocks noChangeArrowheads="1"/>
                </p:cNvSpPr>
                <p:nvPr/>
              </p:nvSpPr>
              <p:spPr bwMode="auto">
                <a:xfrm>
                  <a:off x="190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9" name="Rectangle 117"/>
                <p:cNvSpPr>
                  <a:spLocks noChangeArrowheads="1"/>
                </p:cNvSpPr>
                <p:nvPr/>
              </p:nvSpPr>
              <p:spPr bwMode="auto">
                <a:xfrm>
                  <a:off x="19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0" name="Rectangle 118"/>
                <p:cNvSpPr>
                  <a:spLocks noChangeArrowheads="1"/>
                </p:cNvSpPr>
                <p:nvPr/>
              </p:nvSpPr>
              <p:spPr bwMode="auto">
                <a:xfrm>
                  <a:off x="19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1" name="Rectangle 119"/>
                <p:cNvSpPr>
                  <a:spLocks noChangeArrowheads="1"/>
                </p:cNvSpPr>
                <p:nvPr/>
              </p:nvSpPr>
              <p:spPr bwMode="auto">
                <a:xfrm>
                  <a:off x="19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2" name="Rectangle 120"/>
                <p:cNvSpPr>
                  <a:spLocks noChangeArrowheads="1"/>
                </p:cNvSpPr>
                <p:nvPr/>
              </p:nvSpPr>
              <p:spPr bwMode="auto">
                <a:xfrm>
                  <a:off x="196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3" name="Rectangle 121"/>
                <p:cNvSpPr>
                  <a:spLocks noChangeArrowheads="1"/>
                </p:cNvSpPr>
                <p:nvPr/>
              </p:nvSpPr>
              <p:spPr bwMode="auto">
                <a:xfrm>
                  <a:off x="19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4" name="Rectangle 122"/>
                <p:cNvSpPr>
                  <a:spLocks noChangeArrowheads="1"/>
                </p:cNvSpPr>
                <p:nvPr/>
              </p:nvSpPr>
              <p:spPr bwMode="auto">
                <a:xfrm>
                  <a:off x="19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5" name="Rectangle 123"/>
                <p:cNvSpPr>
                  <a:spLocks noChangeArrowheads="1"/>
                </p:cNvSpPr>
                <p:nvPr/>
              </p:nvSpPr>
              <p:spPr bwMode="auto">
                <a:xfrm>
                  <a:off x="20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6" name="Rectangle 124"/>
                <p:cNvSpPr>
                  <a:spLocks noChangeArrowheads="1"/>
                </p:cNvSpPr>
                <p:nvPr/>
              </p:nvSpPr>
              <p:spPr bwMode="auto">
                <a:xfrm>
                  <a:off x="203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7" name="Rectangle 125"/>
                <p:cNvSpPr>
                  <a:spLocks noChangeArrowheads="1"/>
                </p:cNvSpPr>
                <p:nvPr/>
              </p:nvSpPr>
              <p:spPr bwMode="auto">
                <a:xfrm>
                  <a:off x="204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8" name="Rectangle 126"/>
                <p:cNvSpPr>
                  <a:spLocks noChangeArrowheads="1"/>
                </p:cNvSpPr>
                <p:nvPr/>
              </p:nvSpPr>
              <p:spPr bwMode="auto">
                <a:xfrm>
                  <a:off x="20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9" name="Rectangle 127"/>
                <p:cNvSpPr>
                  <a:spLocks noChangeArrowheads="1"/>
                </p:cNvSpPr>
                <p:nvPr/>
              </p:nvSpPr>
              <p:spPr bwMode="auto">
                <a:xfrm>
                  <a:off x="20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0" name="Rectangle 128"/>
                <p:cNvSpPr>
                  <a:spLocks noChangeArrowheads="1"/>
                </p:cNvSpPr>
                <p:nvPr/>
              </p:nvSpPr>
              <p:spPr bwMode="auto">
                <a:xfrm>
                  <a:off x="209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1" name="Rectangle 129"/>
                <p:cNvSpPr>
                  <a:spLocks noChangeArrowheads="1"/>
                </p:cNvSpPr>
                <p:nvPr/>
              </p:nvSpPr>
              <p:spPr bwMode="auto">
                <a:xfrm>
                  <a:off x="21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2" name="Rectangle 130"/>
                <p:cNvSpPr>
                  <a:spLocks noChangeArrowheads="1"/>
                </p:cNvSpPr>
                <p:nvPr/>
              </p:nvSpPr>
              <p:spPr bwMode="auto">
                <a:xfrm>
                  <a:off x="21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3" name="Rectangle 131"/>
                <p:cNvSpPr>
                  <a:spLocks noChangeArrowheads="1"/>
                </p:cNvSpPr>
                <p:nvPr/>
              </p:nvSpPr>
              <p:spPr bwMode="auto">
                <a:xfrm>
                  <a:off x="214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4" name="Rectangle 132"/>
                <p:cNvSpPr>
                  <a:spLocks noChangeArrowheads="1"/>
                </p:cNvSpPr>
                <p:nvPr/>
              </p:nvSpPr>
              <p:spPr bwMode="auto">
                <a:xfrm>
                  <a:off x="21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5" name="Rectangle 133"/>
                <p:cNvSpPr>
                  <a:spLocks noChangeArrowheads="1"/>
                </p:cNvSpPr>
                <p:nvPr/>
              </p:nvSpPr>
              <p:spPr bwMode="auto">
                <a:xfrm>
                  <a:off x="21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6" name="Rectangle 134"/>
                <p:cNvSpPr>
                  <a:spLocks noChangeArrowheads="1"/>
                </p:cNvSpPr>
                <p:nvPr/>
              </p:nvSpPr>
              <p:spPr bwMode="auto">
                <a:xfrm>
                  <a:off x="218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7" name="Rectangle 135"/>
                <p:cNvSpPr>
                  <a:spLocks noChangeArrowheads="1"/>
                </p:cNvSpPr>
                <p:nvPr/>
              </p:nvSpPr>
              <p:spPr bwMode="auto">
                <a:xfrm>
                  <a:off x="220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8" name="Rectangle 136"/>
                <p:cNvSpPr>
                  <a:spLocks noChangeArrowheads="1"/>
                </p:cNvSpPr>
                <p:nvPr/>
              </p:nvSpPr>
              <p:spPr bwMode="auto">
                <a:xfrm>
                  <a:off x="22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9" name="Rectangle 137"/>
                <p:cNvSpPr>
                  <a:spLocks noChangeArrowheads="1"/>
                </p:cNvSpPr>
                <p:nvPr/>
              </p:nvSpPr>
              <p:spPr bwMode="auto">
                <a:xfrm>
                  <a:off x="22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0" name="Rectangle 138"/>
                <p:cNvSpPr>
                  <a:spLocks noChangeArrowheads="1"/>
                </p:cNvSpPr>
                <p:nvPr/>
              </p:nvSpPr>
              <p:spPr bwMode="auto">
                <a:xfrm>
                  <a:off x="22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1" name="Rectangle 139"/>
                <p:cNvSpPr>
                  <a:spLocks noChangeArrowheads="1"/>
                </p:cNvSpPr>
                <p:nvPr/>
              </p:nvSpPr>
              <p:spPr bwMode="auto">
                <a:xfrm>
                  <a:off x="226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2" name="Rectangle 140"/>
                <p:cNvSpPr>
                  <a:spLocks noChangeArrowheads="1"/>
                </p:cNvSpPr>
                <p:nvPr/>
              </p:nvSpPr>
              <p:spPr bwMode="auto">
                <a:xfrm>
                  <a:off x="22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3" name="Rectangle 141"/>
                <p:cNvSpPr>
                  <a:spLocks noChangeArrowheads="1"/>
                </p:cNvSpPr>
                <p:nvPr/>
              </p:nvSpPr>
              <p:spPr bwMode="auto">
                <a:xfrm>
                  <a:off x="22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4" name="Rectangle 142"/>
                <p:cNvSpPr>
                  <a:spLocks noChangeArrowheads="1"/>
                </p:cNvSpPr>
                <p:nvPr/>
              </p:nvSpPr>
              <p:spPr bwMode="auto">
                <a:xfrm>
                  <a:off x="23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5" name="Rectangle 143"/>
                <p:cNvSpPr>
                  <a:spLocks noChangeArrowheads="1"/>
                </p:cNvSpPr>
                <p:nvPr/>
              </p:nvSpPr>
              <p:spPr bwMode="auto">
                <a:xfrm>
                  <a:off x="232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6" name="Rectangle 144"/>
                <p:cNvSpPr>
                  <a:spLocks noChangeArrowheads="1"/>
                </p:cNvSpPr>
                <p:nvPr/>
              </p:nvSpPr>
              <p:spPr bwMode="auto">
                <a:xfrm>
                  <a:off x="234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7" name="Rectangle 145"/>
                <p:cNvSpPr>
                  <a:spLocks noChangeArrowheads="1"/>
                </p:cNvSpPr>
                <p:nvPr/>
              </p:nvSpPr>
              <p:spPr bwMode="auto">
                <a:xfrm>
                  <a:off x="23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8" name="Rectangle 146"/>
                <p:cNvSpPr>
                  <a:spLocks noChangeArrowheads="1"/>
                </p:cNvSpPr>
                <p:nvPr/>
              </p:nvSpPr>
              <p:spPr bwMode="auto">
                <a:xfrm>
                  <a:off x="237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9" name="Rectangle 147"/>
                <p:cNvSpPr>
                  <a:spLocks noChangeArrowheads="1"/>
                </p:cNvSpPr>
                <p:nvPr/>
              </p:nvSpPr>
              <p:spPr bwMode="auto">
                <a:xfrm>
                  <a:off x="23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0" name="Rectangle 148"/>
                <p:cNvSpPr>
                  <a:spLocks noChangeArrowheads="1"/>
                </p:cNvSpPr>
                <p:nvPr/>
              </p:nvSpPr>
              <p:spPr bwMode="auto">
                <a:xfrm>
                  <a:off x="240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1" name="Rectangle 149"/>
                <p:cNvSpPr>
                  <a:spLocks noChangeArrowheads="1"/>
                </p:cNvSpPr>
                <p:nvPr/>
              </p:nvSpPr>
              <p:spPr bwMode="auto">
                <a:xfrm>
                  <a:off x="242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2" name="Rectangle 150"/>
                <p:cNvSpPr>
                  <a:spLocks noChangeArrowheads="1"/>
                </p:cNvSpPr>
                <p:nvPr/>
              </p:nvSpPr>
              <p:spPr bwMode="auto">
                <a:xfrm>
                  <a:off x="243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3" name="Rectangle 151"/>
                <p:cNvSpPr>
                  <a:spLocks noChangeArrowheads="1"/>
                </p:cNvSpPr>
                <p:nvPr/>
              </p:nvSpPr>
              <p:spPr bwMode="auto">
                <a:xfrm>
                  <a:off x="24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4" name="Rectangle 152"/>
                <p:cNvSpPr>
                  <a:spLocks noChangeArrowheads="1"/>
                </p:cNvSpPr>
                <p:nvPr/>
              </p:nvSpPr>
              <p:spPr bwMode="auto">
                <a:xfrm>
                  <a:off x="24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5" name="Rectangle 153"/>
                <p:cNvSpPr>
                  <a:spLocks noChangeArrowheads="1"/>
                </p:cNvSpPr>
                <p:nvPr/>
              </p:nvSpPr>
              <p:spPr bwMode="auto">
                <a:xfrm>
                  <a:off x="248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6" name="Rectangle 154"/>
                <p:cNvSpPr>
                  <a:spLocks noChangeArrowheads="1"/>
                </p:cNvSpPr>
                <p:nvPr/>
              </p:nvSpPr>
              <p:spPr bwMode="auto">
                <a:xfrm>
                  <a:off x="250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7" name="Rectangle 155"/>
                <p:cNvSpPr>
                  <a:spLocks noChangeArrowheads="1"/>
                </p:cNvSpPr>
                <p:nvPr/>
              </p:nvSpPr>
              <p:spPr bwMode="auto">
                <a:xfrm>
                  <a:off x="25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8" name="Rectangle 156"/>
                <p:cNvSpPr>
                  <a:spLocks noChangeArrowheads="1"/>
                </p:cNvSpPr>
                <p:nvPr/>
              </p:nvSpPr>
              <p:spPr bwMode="auto">
                <a:xfrm>
                  <a:off x="25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9" name="Rectangle 157"/>
                <p:cNvSpPr>
                  <a:spLocks noChangeArrowheads="1"/>
                </p:cNvSpPr>
                <p:nvPr/>
              </p:nvSpPr>
              <p:spPr bwMode="auto">
                <a:xfrm>
                  <a:off x="25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0" name="Rectangle 158"/>
                <p:cNvSpPr>
                  <a:spLocks noChangeArrowheads="1"/>
                </p:cNvSpPr>
                <p:nvPr/>
              </p:nvSpPr>
              <p:spPr bwMode="auto">
                <a:xfrm>
                  <a:off x="256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1" name="Rectangle 159"/>
                <p:cNvSpPr>
                  <a:spLocks noChangeArrowheads="1"/>
                </p:cNvSpPr>
                <p:nvPr/>
              </p:nvSpPr>
              <p:spPr bwMode="auto">
                <a:xfrm>
                  <a:off x="25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2" name="Rectangle 160"/>
                <p:cNvSpPr>
                  <a:spLocks noChangeArrowheads="1"/>
                </p:cNvSpPr>
                <p:nvPr/>
              </p:nvSpPr>
              <p:spPr bwMode="auto">
                <a:xfrm>
                  <a:off x="25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3" name="Rectangle 161"/>
                <p:cNvSpPr>
                  <a:spLocks noChangeArrowheads="1"/>
                </p:cNvSpPr>
                <p:nvPr/>
              </p:nvSpPr>
              <p:spPr bwMode="auto">
                <a:xfrm>
                  <a:off x="261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4" name="Rectangle 162"/>
                <p:cNvSpPr>
                  <a:spLocks noChangeArrowheads="1"/>
                </p:cNvSpPr>
                <p:nvPr/>
              </p:nvSpPr>
              <p:spPr bwMode="auto">
                <a:xfrm>
                  <a:off x="26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5" name="Rectangle 163"/>
                <p:cNvSpPr>
                  <a:spLocks noChangeArrowheads="1"/>
                </p:cNvSpPr>
                <p:nvPr/>
              </p:nvSpPr>
              <p:spPr bwMode="auto">
                <a:xfrm>
                  <a:off x="264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6" name="Rectangle 164"/>
                <p:cNvSpPr>
                  <a:spLocks noChangeArrowheads="1"/>
                </p:cNvSpPr>
                <p:nvPr/>
              </p:nvSpPr>
              <p:spPr bwMode="auto">
                <a:xfrm>
                  <a:off x="26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7" name="Rectangle 165"/>
                <p:cNvSpPr>
                  <a:spLocks noChangeArrowheads="1"/>
                </p:cNvSpPr>
                <p:nvPr/>
              </p:nvSpPr>
              <p:spPr bwMode="auto">
                <a:xfrm>
                  <a:off x="267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8" name="Rectangle 166"/>
                <p:cNvSpPr>
                  <a:spLocks noChangeArrowheads="1"/>
                </p:cNvSpPr>
                <p:nvPr/>
              </p:nvSpPr>
              <p:spPr bwMode="auto">
                <a:xfrm>
                  <a:off x="26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9" name="Rectangle 167"/>
                <p:cNvSpPr>
                  <a:spLocks noChangeArrowheads="1"/>
                </p:cNvSpPr>
                <p:nvPr/>
              </p:nvSpPr>
              <p:spPr bwMode="auto">
                <a:xfrm>
                  <a:off x="27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0" name="Rectangle 168"/>
                <p:cNvSpPr>
                  <a:spLocks noChangeArrowheads="1"/>
                </p:cNvSpPr>
                <p:nvPr/>
              </p:nvSpPr>
              <p:spPr bwMode="auto">
                <a:xfrm>
                  <a:off x="27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1" name="Rectangle 169"/>
                <p:cNvSpPr>
                  <a:spLocks noChangeArrowheads="1"/>
                </p:cNvSpPr>
                <p:nvPr/>
              </p:nvSpPr>
              <p:spPr bwMode="auto">
                <a:xfrm>
                  <a:off x="273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2" name="Rectangle 170"/>
                <p:cNvSpPr>
                  <a:spLocks noChangeArrowheads="1"/>
                </p:cNvSpPr>
                <p:nvPr/>
              </p:nvSpPr>
              <p:spPr bwMode="auto">
                <a:xfrm>
                  <a:off x="27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3" name="Rectangle 171"/>
                <p:cNvSpPr>
                  <a:spLocks noChangeArrowheads="1"/>
                </p:cNvSpPr>
                <p:nvPr/>
              </p:nvSpPr>
              <p:spPr bwMode="auto">
                <a:xfrm>
                  <a:off x="27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4" name="Rectangle 172"/>
                <p:cNvSpPr>
                  <a:spLocks noChangeArrowheads="1"/>
                </p:cNvSpPr>
                <p:nvPr/>
              </p:nvSpPr>
              <p:spPr bwMode="auto">
                <a:xfrm>
                  <a:off x="278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5" name="Rectangle 173"/>
                <p:cNvSpPr>
                  <a:spLocks noChangeArrowheads="1"/>
                </p:cNvSpPr>
                <p:nvPr/>
              </p:nvSpPr>
              <p:spPr bwMode="auto">
                <a:xfrm>
                  <a:off x="280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6" name="Rectangle 174"/>
                <p:cNvSpPr>
                  <a:spLocks noChangeArrowheads="1"/>
                </p:cNvSpPr>
                <p:nvPr/>
              </p:nvSpPr>
              <p:spPr bwMode="auto">
                <a:xfrm>
                  <a:off x="28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7" name="Rectangle 175"/>
                <p:cNvSpPr>
                  <a:spLocks noChangeArrowheads="1"/>
                </p:cNvSpPr>
                <p:nvPr/>
              </p:nvSpPr>
              <p:spPr bwMode="auto">
                <a:xfrm>
                  <a:off x="28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8" name="Rectangle 176"/>
                <p:cNvSpPr>
                  <a:spLocks noChangeArrowheads="1"/>
                </p:cNvSpPr>
                <p:nvPr/>
              </p:nvSpPr>
              <p:spPr bwMode="auto">
                <a:xfrm>
                  <a:off x="284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9" name="Rectangle 177"/>
                <p:cNvSpPr>
                  <a:spLocks noChangeArrowheads="1"/>
                </p:cNvSpPr>
                <p:nvPr/>
              </p:nvSpPr>
              <p:spPr bwMode="auto">
                <a:xfrm>
                  <a:off x="28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0" name="Rectangle 178"/>
                <p:cNvSpPr>
                  <a:spLocks noChangeArrowheads="1"/>
                </p:cNvSpPr>
                <p:nvPr/>
              </p:nvSpPr>
              <p:spPr bwMode="auto">
                <a:xfrm>
                  <a:off x="28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1" name="Rectangle 179"/>
                <p:cNvSpPr>
                  <a:spLocks noChangeArrowheads="1"/>
                </p:cNvSpPr>
                <p:nvPr/>
              </p:nvSpPr>
              <p:spPr bwMode="auto">
                <a:xfrm>
                  <a:off x="28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2" name="Rectangle 180"/>
                <p:cNvSpPr>
                  <a:spLocks noChangeArrowheads="1"/>
                </p:cNvSpPr>
                <p:nvPr/>
              </p:nvSpPr>
              <p:spPr bwMode="auto">
                <a:xfrm>
                  <a:off x="291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3" name="Rectangle 181"/>
                <p:cNvSpPr>
                  <a:spLocks noChangeArrowheads="1"/>
                </p:cNvSpPr>
                <p:nvPr/>
              </p:nvSpPr>
              <p:spPr bwMode="auto">
                <a:xfrm>
                  <a:off x="29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4" name="Rectangle 182"/>
                <p:cNvSpPr>
                  <a:spLocks noChangeArrowheads="1"/>
                </p:cNvSpPr>
                <p:nvPr/>
              </p:nvSpPr>
              <p:spPr bwMode="auto">
                <a:xfrm>
                  <a:off x="294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5" name="Rectangle 183"/>
                <p:cNvSpPr>
                  <a:spLocks noChangeArrowheads="1"/>
                </p:cNvSpPr>
                <p:nvPr/>
              </p:nvSpPr>
              <p:spPr bwMode="auto">
                <a:xfrm>
                  <a:off x="29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6" name="Rectangle 184"/>
                <p:cNvSpPr>
                  <a:spLocks noChangeArrowheads="1"/>
                </p:cNvSpPr>
                <p:nvPr/>
              </p:nvSpPr>
              <p:spPr bwMode="auto">
                <a:xfrm>
                  <a:off x="297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7" name="Rectangle 185"/>
                <p:cNvSpPr>
                  <a:spLocks noChangeArrowheads="1"/>
                </p:cNvSpPr>
                <p:nvPr/>
              </p:nvSpPr>
              <p:spPr bwMode="auto">
                <a:xfrm>
                  <a:off x="298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8" name="Rectangle 186"/>
                <p:cNvSpPr>
                  <a:spLocks noChangeArrowheads="1"/>
                </p:cNvSpPr>
                <p:nvPr/>
              </p:nvSpPr>
              <p:spPr bwMode="auto">
                <a:xfrm>
                  <a:off x="30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9" name="Rectangle 187"/>
                <p:cNvSpPr>
                  <a:spLocks noChangeArrowheads="1"/>
                </p:cNvSpPr>
                <p:nvPr/>
              </p:nvSpPr>
              <p:spPr bwMode="auto">
                <a:xfrm>
                  <a:off x="30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0" name="Rectangle 188"/>
                <p:cNvSpPr>
                  <a:spLocks noChangeArrowheads="1"/>
                </p:cNvSpPr>
                <p:nvPr/>
              </p:nvSpPr>
              <p:spPr bwMode="auto">
                <a:xfrm>
                  <a:off x="303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1" name="Rectangle 189"/>
                <p:cNvSpPr>
                  <a:spLocks noChangeArrowheads="1"/>
                </p:cNvSpPr>
                <p:nvPr/>
              </p:nvSpPr>
              <p:spPr bwMode="auto">
                <a:xfrm>
                  <a:off x="30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2" name="Rectangle 190"/>
                <p:cNvSpPr>
                  <a:spLocks noChangeArrowheads="1"/>
                </p:cNvSpPr>
                <p:nvPr/>
              </p:nvSpPr>
              <p:spPr bwMode="auto">
                <a:xfrm>
                  <a:off x="30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3" name="Rectangle 191"/>
                <p:cNvSpPr>
                  <a:spLocks noChangeArrowheads="1"/>
                </p:cNvSpPr>
                <p:nvPr/>
              </p:nvSpPr>
              <p:spPr bwMode="auto">
                <a:xfrm>
                  <a:off x="308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4" name="Rectangle 192"/>
                <p:cNvSpPr>
                  <a:spLocks noChangeArrowheads="1"/>
                </p:cNvSpPr>
                <p:nvPr/>
              </p:nvSpPr>
              <p:spPr bwMode="auto">
                <a:xfrm>
                  <a:off x="309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5" name="Rectangle 193"/>
                <p:cNvSpPr>
                  <a:spLocks noChangeArrowheads="1"/>
                </p:cNvSpPr>
                <p:nvPr/>
              </p:nvSpPr>
              <p:spPr bwMode="auto">
                <a:xfrm>
                  <a:off x="31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6" name="Rectangle 194"/>
                <p:cNvSpPr>
                  <a:spLocks noChangeArrowheads="1"/>
                </p:cNvSpPr>
                <p:nvPr/>
              </p:nvSpPr>
              <p:spPr bwMode="auto">
                <a:xfrm>
                  <a:off x="31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7" name="Rectangle 195"/>
                <p:cNvSpPr>
                  <a:spLocks noChangeArrowheads="1"/>
                </p:cNvSpPr>
                <p:nvPr/>
              </p:nvSpPr>
              <p:spPr bwMode="auto">
                <a:xfrm>
                  <a:off x="314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8" name="Rectangle 196"/>
                <p:cNvSpPr>
                  <a:spLocks noChangeArrowheads="1"/>
                </p:cNvSpPr>
                <p:nvPr/>
              </p:nvSpPr>
              <p:spPr bwMode="auto">
                <a:xfrm>
                  <a:off x="31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9" name="Rectangle 197"/>
                <p:cNvSpPr>
                  <a:spLocks noChangeArrowheads="1"/>
                </p:cNvSpPr>
                <p:nvPr/>
              </p:nvSpPr>
              <p:spPr bwMode="auto">
                <a:xfrm>
                  <a:off x="31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0" name="Rectangle 198"/>
                <p:cNvSpPr>
                  <a:spLocks noChangeArrowheads="1"/>
                </p:cNvSpPr>
                <p:nvPr/>
              </p:nvSpPr>
              <p:spPr bwMode="auto">
                <a:xfrm>
                  <a:off x="31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1" name="Rectangle 199"/>
                <p:cNvSpPr>
                  <a:spLocks noChangeArrowheads="1"/>
                </p:cNvSpPr>
                <p:nvPr/>
              </p:nvSpPr>
              <p:spPr bwMode="auto">
                <a:xfrm>
                  <a:off x="320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2" name="Rectangle 200"/>
                <p:cNvSpPr>
                  <a:spLocks noChangeArrowheads="1"/>
                </p:cNvSpPr>
                <p:nvPr/>
              </p:nvSpPr>
              <p:spPr bwMode="auto">
                <a:xfrm>
                  <a:off x="32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3" name="Rectangle 201"/>
                <p:cNvSpPr>
                  <a:spLocks noChangeArrowheads="1"/>
                </p:cNvSpPr>
                <p:nvPr/>
              </p:nvSpPr>
              <p:spPr bwMode="auto">
                <a:xfrm>
                  <a:off x="324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4" name="Rectangle 202"/>
                <p:cNvSpPr>
                  <a:spLocks noChangeArrowheads="1"/>
                </p:cNvSpPr>
                <p:nvPr/>
              </p:nvSpPr>
              <p:spPr bwMode="auto">
                <a:xfrm>
                  <a:off x="32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5" name="Rectangle 203"/>
                <p:cNvSpPr>
                  <a:spLocks noChangeArrowheads="1"/>
                </p:cNvSpPr>
                <p:nvPr/>
              </p:nvSpPr>
              <p:spPr bwMode="auto">
                <a:xfrm>
                  <a:off x="327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6" name="Rectangle 204"/>
                <p:cNvSpPr>
                  <a:spLocks noChangeArrowheads="1"/>
                </p:cNvSpPr>
                <p:nvPr/>
              </p:nvSpPr>
              <p:spPr bwMode="auto">
                <a:xfrm>
                  <a:off x="328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7" name="Rectangle 205"/>
                <p:cNvSpPr>
                  <a:spLocks noChangeArrowheads="1"/>
                </p:cNvSpPr>
                <p:nvPr/>
              </p:nvSpPr>
              <p:spPr bwMode="auto">
                <a:xfrm>
                  <a:off x="33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8" name="Rectangle 206"/>
                <p:cNvSpPr>
                  <a:spLocks noChangeArrowheads="1"/>
                </p:cNvSpPr>
                <p:nvPr/>
              </p:nvSpPr>
              <p:spPr bwMode="auto">
                <a:xfrm>
                  <a:off x="331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639" name="Rectangle 207"/>
              <p:cNvSpPr>
                <a:spLocks noChangeArrowheads="1"/>
              </p:cNvSpPr>
              <p:nvPr/>
            </p:nvSpPr>
            <p:spPr bwMode="auto">
              <a:xfrm>
                <a:off x="33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0" name="Rectangle 208"/>
              <p:cNvSpPr>
                <a:spLocks noChangeArrowheads="1"/>
              </p:cNvSpPr>
              <p:nvPr/>
            </p:nvSpPr>
            <p:spPr bwMode="auto">
              <a:xfrm>
                <a:off x="33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1" name="Rectangle 209"/>
              <p:cNvSpPr>
                <a:spLocks noChangeArrowheads="1"/>
              </p:cNvSpPr>
              <p:nvPr/>
            </p:nvSpPr>
            <p:spPr bwMode="auto">
              <a:xfrm>
                <a:off x="33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2" name="Rectangle 210"/>
              <p:cNvSpPr>
                <a:spLocks noChangeArrowheads="1"/>
              </p:cNvSpPr>
              <p:nvPr/>
            </p:nvSpPr>
            <p:spPr bwMode="auto">
              <a:xfrm>
                <a:off x="338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3" name="Rectangle 211"/>
              <p:cNvSpPr>
                <a:spLocks noChangeArrowheads="1"/>
              </p:cNvSpPr>
              <p:nvPr/>
            </p:nvSpPr>
            <p:spPr bwMode="auto">
              <a:xfrm>
                <a:off x="33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4" name="Rectangle 212"/>
              <p:cNvSpPr>
                <a:spLocks noChangeArrowheads="1"/>
              </p:cNvSpPr>
              <p:nvPr/>
            </p:nvSpPr>
            <p:spPr bwMode="auto">
              <a:xfrm>
                <a:off x="34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5" name="Rectangle 213"/>
              <p:cNvSpPr>
                <a:spLocks noChangeArrowheads="1"/>
              </p:cNvSpPr>
              <p:nvPr/>
            </p:nvSpPr>
            <p:spPr bwMode="auto">
              <a:xfrm>
                <a:off x="34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6" name="Rectangle 214"/>
              <p:cNvSpPr>
                <a:spLocks noChangeArrowheads="1"/>
              </p:cNvSpPr>
              <p:nvPr/>
            </p:nvSpPr>
            <p:spPr bwMode="auto">
              <a:xfrm>
                <a:off x="344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7" name="Rectangle 215"/>
              <p:cNvSpPr>
                <a:spLocks noChangeArrowheads="1"/>
              </p:cNvSpPr>
              <p:nvPr/>
            </p:nvSpPr>
            <p:spPr bwMode="auto">
              <a:xfrm>
                <a:off x="34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8" name="Rectangle 216"/>
              <p:cNvSpPr>
                <a:spLocks noChangeArrowheads="1"/>
              </p:cNvSpPr>
              <p:nvPr/>
            </p:nvSpPr>
            <p:spPr bwMode="auto">
              <a:xfrm>
                <a:off x="34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9" name="Rectangle 217"/>
              <p:cNvSpPr>
                <a:spLocks noChangeArrowheads="1"/>
              </p:cNvSpPr>
              <p:nvPr/>
            </p:nvSpPr>
            <p:spPr bwMode="auto">
              <a:xfrm>
                <a:off x="34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0" name="Rectangle 218"/>
              <p:cNvSpPr>
                <a:spLocks noChangeArrowheads="1"/>
              </p:cNvSpPr>
              <p:nvPr/>
            </p:nvSpPr>
            <p:spPr bwMode="auto">
              <a:xfrm>
                <a:off x="350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1" name="Rectangle 219"/>
              <p:cNvSpPr>
                <a:spLocks noChangeArrowheads="1"/>
              </p:cNvSpPr>
              <p:nvPr/>
            </p:nvSpPr>
            <p:spPr bwMode="auto">
              <a:xfrm>
                <a:off x="352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2" name="Rectangle 220"/>
              <p:cNvSpPr>
                <a:spLocks noChangeArrowheads="1"/>
              </p:cNvSpPr>
              <p:nvPr/>
            </p:nvSpPr>
            <p:spPr bwMode="auto">
              <a:xfrm>
                <a:off x="35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3" name="Rectangle 221"/>
              <p:cNvSpPr>
                <a:spLocks noChangeArrowheads="1"/>
              </p:cNvSpPr>
              <p:nvPr/>
            </p:nvSpPr>
            <p:spPr bwMode="auto">
              <a:xfrm>
                <a:off x="355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4" name="Rectangle 222"/>
              <p:cNvSpPr>
                <a:spLocks noChangeArrowheads="1"/>
              </p:cNvSpPr>
              <p:nvPr/>
            </p:nvSpPr>
            <p:spPr bwMode="auto">
              <a:xfrm>
                <a:off x="35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5" name="Rectangle 223"/>
              <p:cNvSpPr>
                <a:spLocks noChangeArrowheads="1"/>
              </p:cNvSpPr>
              <p:nvPr/>
            </p:nvSpPr>
            <p:spPr bwMode="auto">
              <a:xfrm>
                <a:off x="35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6" name="Rectangle 224"/>
              <p:cNvSpPr>
                <a:spLocks noChangeArrowheads="1"/>
              </p:cNvSpPr>
              <p:nvPr/>
            </p:nvSpPr>
            <p:spPr bwMode="auto">
              <a:xfrm>
                <a:off x="36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7" name="Rectangle 225"/>
              <p:cNvSpPr>
                <a:spLocks noChangeArrowheads="1"/>
              </p:cNvSpPr>
              <p:nvPr/>
            </p:nvSpPr>
            <p:spPr bwMode="auto">
              <a:xfrm>
                <a:off x="361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8" name="Rectangle 226"/>
              <p:cNvSpPr>
                <a:spLocks noChangeArrowheads="1"/>
              </p:cNvSpPr>
              <p:nvPr/>
            </p:nvSpPr>
            <p:spPr bwMode="auto">
              <a:xfrm>
                <a:off x="36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9" name="Rectangle 227"/>
              <p:cNvSpPr>
                <a:spLocks noChangeArrowheads="1"/>
              </p:cNvSpPr>
              <p:nvPr/>
            </p:nvSpPr>
            <p:spPr bwMode="auto">
              <a:xfrm>
                <a:off x="36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0" name="Rectangle 228"/>
              <p:cNvSpPr>
                <a:spLocks noChangeArrowheads="1"/>
              </p:cNvSpPr>
              <p:nvPr/>
            </p:nvSpPr>
            <p:spPr bwMode="auto">
              <a:xfrm>
                <a:off x="366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1" name="Rectangle 229"/>
              <p:cNvSpPr>
                <a:spLocks noChangeArrowheads="1"/>
              </p:cNvSpPr>
              <p:nvPr/>
            </p:nvSpPr>
            <p:spPr bwMode="auto">
              <a:xfrm>
                <a:off x="368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2" name="Rectangle 230"/>
              <p:cNvSpPr>
                <a:spLocks noChangeArrowheads="1"/>
              </p:cNvSpPr>
              <p:nvPr/>
            </p:nvSpPr>
            <p:spPr bwMode="auto">
              <a:xfrm>
                <a:off x="36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3" name="Rectangle 231"/>
              <p:cNvSpPr>
                <a:spLocks noChangeArrowheads="1"/>
              </p:cNvSpPr>
              <p:nvPr/>
            </p:nvSpPr>
            <p:spPr bwMode="auto">
              <a:xfrm>
                <a:off x="37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4" name="Rectangle 232"/>
              <p:cNvSpPr>
                <a:spLocks noChangeArrowheads="1"/>
              </p:cNvSpPr>
              <p:nvPr/>
            </p:nvSpPr>
            <p:spPr bwMode="auto">
              <a:xfrm>
                <a:off x="37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5" name="Rectangle 233"/>
              <p:cNvSpPr>
                <a:spLocks noChangeArrowheads="1"/>
              </p:cNvSpPr>
              <p:nvPr/>
            </p:nvSpPr>
            <p:spPr bwMode="auto">
              <a:xfrm>
                <a:off x="374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6" name="Rectangle 234"/>
              <p:cNvSpPr>
                <a:spLocks noChangeArrowheads="1"/>
              </p:cNvSpPr>
              <p:nvPr/>
            </p:nvSpPr>
            <p:spPr bwMode="auto">
              <a:xfrm>
                <a:off x="37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7" name="Rectangle 235"/>
              <p:cNvSpPr>
                <a:spLocks noChangeArrowheads="1"/>
              </p:cNvSpPr>
              <p:nvPr/>
            </p:nvSpPr>
            <p:spPr bwMode="auto">
              <a:xfrm>
                <a:off x="37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8" name="Rectangle 236"/>
              <p:cNvSpPr>
                <a:spLocks noChangeArrowheads="1"/>
              </p:cNvSpPr>
              <p:nvPr/>
            </p:nvSpPr>
            <p:spPr bwMode="auto">
              <a:xfrm>
                <a:off x="379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9" name="Rectangle 237"/>
              <p:cNvSpPr>
                <a:spLocks noChangeArrowheads="1"/>
              </p:cNvSpPr>
              <p:nvPr/>
            </p:nvSpPr>
            <p:spPr bwMode="auto">
              <a:xfrm>
                <a:off x="38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0" name="Rectangle 238"/>
              <p:cNvSpPr>
                <a:spLocks noChangeArrowheads="1"/>
              </p:cNvSpPr>
              <p:nvPr/>
            </p:nvSpPr>
            <p:spPr bwMode="auto">
              <a:xfrm>
                <a:off x="382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1" name="Rectangle 239"/>
              <p:cNvSpPr>
                <a:spLocks noChangeArrowheads="1"/>
              </p:cNvSpPr>
              <p:nvPr/>
            </p:nvSpPr>
            <p:spPr bwMode="auto">
              <a:xfrm>
                <a:off x="38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2" name="Rectangle 240"/>
              <p:cNvSpPr>
                <a:spLocks noChangeArrowheads="1"/>
              </p:cNvSpPr>
              <p:nvPr/>
            </p:nvSpPr>
            <p:spPr bwMode="auto">
              <a:xfrm>
                <a:off x="385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3" name="Rectangle 241"/>
              <p:cNvSpPr>
                <a:spLocks noChangeArrowheads="1"/>
              </p:cNvSpPr>
              <p:nvPr/>
            </p:nvSpPr>
            <p:spPr bwMode="auto">
              <a:xfrm>
                <a:off x="38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4" name="Rectangle 242"/>
              <p:cNvSpPr>
                <a:spLocks noChangeArrowheads="1"/>
              </p:cNvSpPr>
              <p:nvPr/>
            </p:nvSpPr>
            <p:spPr bwMode="auto">
              <a:xfrm>
                <a:off x="38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5" name="Rectangle 243"/>
              <p:cNvSpPr>
                <a:spLocks noChangeArrowheads="1"/>
              </p:cNvSpPr>
              <p:nvPr/>
            </p:nvSpPr>
            <p:spPr bwMode="auto">
              <a:xfrm>
                <a:off x="39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6" name="Rectangle 244"/>
              <p:cNvSpPr>
                <a:spLocks noChangeArrowheads="1"/>
              </p:cNvSpPr>
              <p:nvPr/>
            </p:nvSpPr>
            <p:spPr bwMode="auto">
              <a:xfrm>
                <a:off x="391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7" name="Rectangle 245"/>
              <p:cNvSpPr>
                <a:spLocks noChangeArrowheads="1"/>
              </p:cNvSpPr>
              <p:nvPr/>
            </p:nvSpPr>
            <p:spPr bwMode="auto">
              <a:xfrm>
                <a:off x="39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8" name="Rectangle 246"/>
              <p:cNvSpPr>
                <a:spLocks noChangeArrowheads="1"/>
              </p:cNvSpPr>
              <p:nvPr/>
            </p:nvSpPr>
            <p:spPr bwMode="auto">
              <a:xfrm>
                <a:off x="39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9" name="Rectangle 247"/>
              <p:cNvSpPr>
                <a:spLocks noChangeArrowheads="1"/>
              </p:cNvSpPr>
              <p:nvPr/>
            </p:nvSpPr>
            <p:spPr bwMode="auto">
              <a:xfrm>
                <a:off x="396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0" name="Rectangle 248"/>
              <p:cNvSpPr>
                <a:spLocks noChangeArrowheads="1"/>
              </p:cNvSpPr>
              <p:nvPr/>
            </p:nvSpPr>
            <p:spPr bwMode="auto">
              <a:xfrm>
                <a:off x="398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1" name="Rectangle 249"/>
              <p:cNvSpPr>
                <a:spLocks noChangeArrowheads="1"/>
              </p:cNvSpPr>
              <p:nvPr/>
            </p:nvSpPr>
            <p:spPr bwMode="auto">
              <a:xfrm>
                <a:off x="399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2" name="Rectangle 250"/>
              <p:cNvSpPr>
                <a:spLocks noChangeArrowheads="1"/>
              </p:cNvSpPr>
              <p:nvPr/>
            </p:nvSpPr>
            <p:spPr bwMode="auto">
              <a:xfrm>
                <a:off x="40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3" name="Rectangle 251"/>
              <p:cNvSpPr>
                <a:spLocks noChangeArrowheads="1"/>
              </p:cNvSpPr>
              <p:nvPr/>
            </p:nvSpPr>
            <p:spPr bwMode="auto">
              <a:xfrm>
                <a:off x="402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4" name="Rectangle 252"/>
              <p:cNvSpPr>
                <a:spLocks noChangeArrowheads="1"/>
              </p:cNvSpPr>
              <p:nvPr/>
            </p:nvSpPr>
            <p:spPr bwMode="auto">
              <a:xfrm>
                <a:off x="40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5" name="Rectangle 253"/>
              <p:cNvSpPr>
                <a:spLocks noChangeArrowheads="1"/>
              </p:cNvSpPr>
              <p:nvPr/>
            </p:nvSpPr>
            <p:spPr bwMode="auto">
              <a:xfrm>
                <a:off x="405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6" name="Rectangle 254"/>
              <p:cNvSpPr>
                <a:spLocks noChangeArrowheads="1"/>
              </p:cNvSpPr>
              <p:nvPr/>
            </p:nvSpPr>
            <p:spPr bwMode="auto">
              <a:xfrm>
                <a:off x="40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7" name="Rectangle 255"/>
              <p:cNvSpPr>
                <a:spLocks noChangeArrowheads="1"/>
              </p:cNvSpPr>
              <p:nvPr/>
            </p:nvSpPr>
            <p:spPr bwMode="auto">
              <a:xfrm>
                <a:off x="409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8" name="Rectangle 256"/>
              <p:cNvSpPr>
                <a:spLocks noChangeArrowheads="1"/>
              </p:cNvSpPr>
              <p:nvPr/>
            </p:nvSpPr>
            <p:spPr bwMode="auto">
              <a:xfrm>
                <a:off x="41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9" name="Rectangle 257"/>
              <p:cNvSpPr>
                <a:spLocks noChangeArrowheads="1"/>
              </p:cNvSpPr>
              <p:nvPr/>
            </p:nvSpPr>
            <p:spPr bwMode="auto">
              <a:xfrm>
                <a:off x="412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0" name="Rectangle 258"/>
              <p:cNvSpPr>
                <a:spLocks noChangeArrowheads="1"/>
              </p:cNvSpPr>
              <p:nvPr/>
            </p:nvSpPr>
            <p:spPr bwMode="auto">
              <a:xfrm>
                <a:off x="41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1" name="Rectangle 259"/>
              <p:cNvSpPr>
                <a:spLocks noChangeArrowheads="1"/>
              </p:cNvSpPr>
              <p:nvPr/>
            </p:nvSpPr>
            <p:spPr bwMode="auto">
              <a:xfrm>
                <a:off x="415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2" name="Rectangle 260"/>
              <p:cNvSpPr>
                <a:spLocks noChangeArrowheads="1"/>
              </p:cNvSpPr>
              <p:nvPr/>
            </p:nvSpPr>
            <p:spPr bwMode="auto">
              <a:xfrm>
                <a:off x="416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3" name="Rectangle 261"/>
              <p:cNvSpPr>
                <a:spLocks noChangeArrowheads="1"/>
              </p:cNvSpPr>
              <p:nvPr/>
            </p:nvSpPr>
            <p:spPr bwMode="auto">
              <a:xfrm>
                <a:off x="418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4" name="Rectangle 262"/>
              <p:cNvSpPr>
                <a:spLocks noChangeArrowheads="1"/>
              </p:cNvSpPr>
              <p:nvPr/>
            </p:nvSpPr>
            <p:spPr bwMode="auto">
              <a:xfrm>
                <a:off x="42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5" name="Rectangle 263"/>
              <p:cNvSpPr>
                <a:spLocks noChangeArrowheads="1"/>
              </p:cNvSpPr>
              <p:nvPr/>
            </p:nvSpPr>
            <p:spPr bwMode="auto">
              <a:xfrm>
                <a:off x="421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6" name="Rectangle 264"/>
              <p:cNvSpPr>
                <a:spLocks noChangeArrowheads="1"/>
              </p:cNvSpPr>
              <p:nvPr/>
            </p:nvSpPr>
            <p:spPr bwMode="auto">
              <a:xfrm>
                <a:off x="423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7" name="Rectangle 265"/>
              <p:cNvSpPr>
                <a:spLocks noChangeArrowheads="1"/>
              </p:cNvSpPr>
              <p:nvPr/>
            </p:nvSpPr>
            <p:spPr bwMode="auto">
              <a:xfrm>
                <a:off x="424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8" name="Rectangle 266"/>
              <p:cNvSpPr>
                <a:spLocks noChangeArrowheads="1"/>
              </p:cNvSpPr>
              <p:nvPr/>
            </p:nvSpPr>
            <p:spPr bwMode="auto">
              <a:xfrm>
                <a:off x="42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9" name="Rectangle 267"/>
              <p:cNvSpPr>
                <a:spLocks noChangeArrowheads="1"/>
              </p:cNvSpPr>
              <p:nvPr/>
            </p:nvSpPr>
            <p:spPr bwMode="auto">
              <a:xfrm>
                <a:off x="427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0" name="Rectangle 268"/>
              <p:cNvSpPr>
                <a:spLocks noChangeArrowheads="1"/>
              </p:cNvSpPr>
              <p:nvPr/>
            </p:nvSpPr>
            <p:spPr bwMode="auto">
              <a:xfrm>
                <a:off x="42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1" name="Rectangle 269"/>
              <p:cNvSpPr>
                <a:spLocks noChangeArrowheads="1"/>
              </p:cNvSpPr>
              <p:nvPr/>
            </p:nvSpPr>
            <p:spPr bwMode="auto">
              <a:xfrm>
                <a:off x="43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2" name="Rectangle 270"/>
              <p:cNvSpPr>
                <a:spLocks noChangeArrowheads="1"/>
              </p:cNvSpPr>
              <p:nvPr/>
            </p:nvSpPr>
            <p:spPr bwMode="auto">
              <a:xfrm>
                <a:off x="432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3" name="Rectangle 271"/>
              <p:cNvSpPr>
                <a:spLocks noChangeArrowheads="1"/>
              </p:cNvSpPr>
              <p:nvPr/>
            </p:nvSpPr>
            <p:spPr bwMode="auto">
              <a:xfrm>
                <a:off x="43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4" name="Rectangle 272"/>
              <p:cNvSpPr>
                <a:spLocks noChangeArrowheads="1"/>
              </p:cNvSpPr>
              <p:nvPr/>
            </p:nvSpPr>
            <p:spPr bwMode="auto">
              <a:xfrm>
                <a:off x="43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5" name="Rectangle 273"/>
              <p:cNvSpPr>
                <a:spLocks noChangeArrowheads="1"/>
              </p:cNvSpPr>
              <p:nvPr/>
            </p:nvSpPr>
            <p:spPr bwMode="auto">
              <a:xfrm>
                <a:off x="43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6" name="Rectangle 274"/>
              <p:cNvSpPr>
                <a:spLocks noChangeArrowheads="1"/>
              </p:cNvSpPr>
              <p:nvPr/>
            </p:nvSpPr>
            <p:spPr bwMode="auto">
              <a:xfrm>
                <a:off x="438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7" name="Rectangle 275"/>
              <p:cNvSpPr>
                <a:spLocks noChangeArrowheads="1"/>
              </p:cNvSpPr>
              <p:nvPr/>
            </p:nvSpPr>
            <p:spPr bwMode="auto">
              <a:xfrm>
                <a:off x="44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8" name="Rectangle 276"/>
              <p:cNvSpPr>
                <a:spLocks noChangeArrowheads="1"/>
              </p:cNvSpPr>
              <p:nvPr/>
            </p:nvSpPr>
            <p:spPr bwMode="auto">
              <a:xfrm>
                <a:off x="442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9" name="Rectangle 277"/>
              <p:cNvSpPr>
                <a:spLocks noChangeArrowheads="1"/>
              </p:cNvSpPr>
              <p:nvPr/>
            </p:nvSpPr>
            <p:spPr bwMode="auto">
              <a:xfrm>
                <a:off x="44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0" name="Rectangle 278"/>
              <p:cNvSpPr>
                <a:spLocks noChangeArrowheads="1"/>
              </p:cNvSpPr>
              <p:nvPr/>
            </p:nvSpPr>
            <p:spPr bwMode="auto">
              <a:xfrm>
                <a:off x="44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1" name="Rectangle 279"/>
              <p:cNvSpPr>
                <a:spLocks noChangeArrowheads="1"/>
              </p:cNvSpPr>
              <p:nvPr/>
            </p:nvSpPr>
            <p:spPr bwMode="auto">
              <a:xfrm>
                <a:off x="44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2" name="Rectangle 280"/>
              <p:cNvSpPr>
                <a:spLocks noChangeArrowheads="1"/>
              </p:cNvSpPr>
              <p:nvPr/>
            </p:nvSpPr>
            <p:spPr bwMode="auto">
              <a:xfrm>
                <a:off x="44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3" name="Rectangle 281"/>
              <p:cNvSpPr>
                <a:spLocks noChangeArrowheads="1"/>
              </p:cNvSpPr>
              <p:nvPr/>
            </p:nvSpPr>
            <p:spPr bwMode="auto">
              <a:xfrm>
                <a:off x="449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4" name="Rectangle 282"/>
              <p:cNvSpPr>
                <a:spLocks noChangeArrowheads="1"/>
              </p:cNvSpPr>
              <p:nvPr/>
            </p:nvSpPr>
            <p:spPr bwMode="auto">
              <a:xfrm>
                <a:off x="45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5" name="Rectangle 283"/>
              <p:cNvSpPr>
                <a:spLocks noChangeArrowheads="1"/>
              </p:cNvSpPr>
              <p:nvPr/>
            </p:nvSpPr>
            <p:spPr bwMode="auto">
              <a:xfrm>
                <a:off x="45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6" name="Rectangle 284"/>
              <p:cNvSpPr>
                <a:spLocks noChangeArrowheads="1"/>
              </p:cNvSpPr>
              <p:nvPr/>
            </p:nvSpPr>
            <p:spPr bwMode="auto">
              <a:xfrm>
                <a:off x="45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7" name="Rectangle 285"/>
              <p:cNvSpPr>
                <a:spLocks noChangeArrowheads="1"/>
              </p:cNvSpPr>
              <p:nvPr/>
            </p:nvSpPr>
            <p:spPr bwMode="auto">
              <a:xfrm>
                <a:off x="456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8" name="Rectangle 286"/>
              <p:cNvSpPr>
                <a:spLocks noChangeArrowheads="1"/>
              </p:cNvSpPr>
              <p:nvPr/>
            </p:nvSpPr>
            <p:spPr bwMode="auto">
              <a:xfrm>
                <a:off x="45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9" name="Rectangle 287"/>
              <p:cNvSpPr>
                <a:spLocks noChangeArrowheads="1"/>
              </p:cNvSpPr>
              <p:nvPr/>
            </p:nvSpPr>
            <p:spPr bwMode="auto">
              <a:xfrm>
                <a:off x="45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0" name="Rectangle 288"/>
              <p:cNvSpPr>
                <a:spLocks noChangeArrowheads="1"/>
              </p:cNvSpPr>
              <p:nvPr/>
            </p:nvSpPr>
            <p:spPr bwMode="auto">
              <a:xfrm>
                <a:off x="46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1" name="Rectangle 289"/>
              <p:cNvSpPr>
                <a:spLocks noChangeArrowheads="1"/>
              </p:cNvSpPr>
              <p:nvPr/>
            </p:nvSpPr>
            <p:spPr bwMode="auto">
              <a:xfrm>
                <a:off x="462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2" name="Rectangle 290"/>
              <p:cNvSpPr>
                <a:spLocks noChangeArrowheads="1"/>
              </p:cNvSpPr>
              <p:nvPr/>
            </p:nvSpPr>
            <p:spPr bwMode="auto">
              <a:xfrm>
                <a:off x="464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3" name="Rectangle 291"/>
              <p:cNvSpPr>
                <a:spLocks noChangeArrowheads="1"/>
              </p:cNvSpPr>
              <p:nvPr/>
            </p:nvSpPr>
            <p:spPr bwMode="auto">
              <a:xfrm>
                <a:off x="46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4" name="Rectangle 292"/>
              <p:cNvSpPr>
                <a:spLocks noChangeArrowheads="1"/>
              </p:cNvSpPr>
              <p:nvPr/>
            </p:nvSpPr>
            <p:spPr bwMode="auto">
              <a:xfrm>
                <a:off x="46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5" name="Rectangle 293"/>
              <p:cNvSpPr>
                <a:spLocks noChangeArrowheads="1"/>
              </p:cNvSpPr>
              <p:nvPr/>
            </p:nvSpPr>
            <p:spPr bwMode="auto">
              <a:xfrm>
                <a:off x="46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6" name="Rectangle 294"/>
              <p:cNvSpPr>
                <a:spLocks noChangeArrowheads="1"/>
              </p:cNvSpPr>
              <p:nvPr/>
            </p:nvSpPr>
            <p:spPr bwMode="auto">
              <a:xfrm>
                <a:off x="47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7" name="Rectangle 295"/>
              <p:cNvSpPr>
                <a:spLocks noChangeArrowheads="1"/>
              </p:cNvSpPr>
              <p:nvPr/>
            </p:nvSpPr>
            <p:spPr bwMode="auto">
              <a:xfrm>
                <a:off x="471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8" name="Rectangle 296"/>
              <p:cNvSpPr>
                <a:spLocks noChangeArrowheads="1"/>
              </p:cNvSpPr>
              <p:nvPr/>
            </p:nvSpPr>
            <p:spPr bwMode="auto">
              <a:xfrm>
                <a:off x="473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9" name="Rectangle 297"/>
              <p:cNvSpPr>
                <a:spLocks noChangeArrowheads="1"/>
              </p:cNvSpPr>
              <p:nvPr/>
            </p:nvSpPr>
            <p:spPr bwMode="auto">
              <a:xfrm>
                <a:off x="47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0" name="Rectangle 298"/>
              <p:cNvSpPr>
                <a:spLocks noChangeArrowheads="1"/>
              </p:cNvSpPr>
              <p:nvPr/>
            </p:nvSpPr>
            <p:spPr bwMode="auto">
              <a:xfrm>
                <a:off x="47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1" name="Rectangle 299"/>
              <p:cNvSpPr>
                <a:spLocks noChangeArrowheads="1"/>
              </p:cNvSpPr>
              <p:nvPr/>
            </p:nvSpPr>
            <p:spPr bwMode="auto">
              <a:xfrm>
                <a:off x="47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2" name="Rectangle 300"/>
              <p:cNvSpPr>
                <a:spLocks noChangeArrowheads="1"/>
              </p:cNvSpPr>
              <p:nvPr/>
            </p:nvSpPr>
            <p:spPr bwMode="auto">
              <a:xfrm>
                <a:off x="479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3" name="Rectangle 301"/>
              <p:cNvSpPr>
                <a:spLocks noChangeArrowheads="1"/>
              </p:cNvSpPr>
              <p:nvPr/>
            </p:nvSpPr>
            <p:spPr bwMode="auto">
              <a:xfrm>
                <a:off x="48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4" name="Rectangle 302"/>
              <p:cNvSpPr>
                <a:spLocks noChangeArrowheads="1"/>
              </p:cNvSpPr>
              <p:nvPr/>
            </p:nvSpPr>
            <p:spPr bwMode="auto">
              <a:xfrm>
                <a:off x="48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5" name="Rectangle 303"/>
              <p:cNvSpPr>
                <a:spLocks noChangeArrowheads="1"/>
              </p:cNvSpPr>
              <p:nvPr/>
            </p:nvSpPr>
            <p:spPr bwMode="auto">
              <a:xfrm>
                <a:off x="48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6" name="Rectangle 304"/>
              <p:cNvSpPr>
                <a:spLocks noChangeArrowheads="1"/>
              </p:cNvSpPr>
              <p:nvPr/>
            </p:nvSpPr>
            <p:spPr bwMode="auto">
              <a:xfrm>
                <a:off x="486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7" name="Rectangle 305"/>
              <p:cNvSpPr>
                <a:spLocks noChangeArrowheads="1"/>
              </p:cNvSpPr>
              <p:nvPr/>
            </p:nvSpPr>
            <p:spPr bwMode="auto">
              <a:xfrm>
                <a:off x="48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8" name="Rectangle 306"/>
              <p:cNvSpPr>
                <a:spLocks noChangeArrowheads="1"/>
              </p:cNvSpPr>
              <p:nvPr/>
            </p:nvSpPr>
            <p:spPr bwMode="auto">
              <a:xfrm>
                <a:off x="48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9" name="Rectangle 307"/>
              <p:cNvSpPr>
                <a:spLocks noChangeArrowheads="1"/>
              </p:cNvSpPr>
              <p:nvPr/>
            </p:nvSpPr>
            <p:spPr bwMode="auto">
              <a:xfrm>
                <a:off x="49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0" name="Rectangle 308"/>
              <p:cNvSpPr>
                <a:spLocks noChangeArrowheads="1"/>
              </p:cNvSpPr>
              <p:nvPr/>
            </p:nvSpPr>
            <p:spPr bwMode="auto">
              <a:xfrm>
                <a:off x="49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1" name="Rectangle 309"/>
              <p:cNvSpPr>
                <a:spLocks noChangeArrowheads="1"/>
              </p:cNvSpPr>
              <p:nvPr/>
            </p:nvSpPr>
            <p:spPr bwMode="auto">
              <a:xfrm>
                <a:off x="49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2" name="Rectangle 310"/>
              <p:cNvSpPr>
                <a:spLocks noChangeArrowheads="1"/>
              </p:cNvSpPr>
              <p:nvPr/>
            </p:nvSpPr>
            <p:spPr bwMode="auto">
              <a:xfrm>
                <a:off x="49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3" name="Rectangle 311"/>
              <p:cNvSpPr>
                <a:spLocks noChangeArrowheads="1"/>
              </p:cNvSpPr>
              <p:nvPr/>
            </p:nvSpPr>
            <p:spPr bwMode="auto">
              <a:xfrm>
                <a:off x="497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4" name="Rectangle 312"/>
              <p:cNvSpPr>
                <a:spLocks noChangeArrowheads="1"/>
              </p:cNvSpPr>
              <p:nvPr/>
            </p:nvSpPr>
            <p:spPr bwMode="auto">
              <a:xfrm>
                <a:off x="49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5" name="Rectangle 313"/>
              <p:cNvSpPr>
                <a:spLocks noChangeArrowheads="1"/>
              </p:cNvSpPr>
              <p:nvPr/>
            </p:nvSpPr>
            <p:spPr bwMode="auto">
              <a:xfrm>
                <a:off x="500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6" name="Rectangle 314"/>
              <p:cNvSpPr>
                <a:spLocks noChangeArrowheads="1"/>
              </p:cNvSpPr>
              <p:nvPr/>
            </p:nvSpPr>
            <p:spPr bwMode="auto">
              <a:xfrm>
                <a:off x="50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7" name="Rectangle 315"/>
              <p:cNvSpPr>
                <a:spLocks noChangeArrowheads="1"/>
              </p:cNvSpPr>
              <p:nvPr/>
            </p:nvSpPr>
            <p:spPr bwMode="auto">
              <a:xfrm>
                <a:off x="503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8" name="Rectangle 316"/>
              <p:cNvSpPr>
                <a:spLocks noChangeArrowheads="1"/>
              </p:cNvSpPr>
              <p:nvPr/>
            </p:nvSpPr>
            <p:spPr bwMode="auto">
              <a:xfrm>
                <a:off x="50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9" name="Rectangle 317"/>
              <p:cNvSpPr>
                <a:spLocks noChangeArrowheads="1"/>
              </p:cNvSpPr>
              <p:nvPr/>
            </p:nvSpPr>
            <p:spPr bwMode="auto">
              <a:xfrm>
                <a:off x="50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0" name="Rectangle 318"/>
              <p:cNvSpPr>
                <a:spLocks noChangeArrowheads="1"/>
              </p:cNvSpPr>
              <p:nvPr/>
            </p:nvSpPr>
            <p:spPr bwMode="auto">
              <a:xfrm>
                <a:off x="50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1" name="Rectangle 319"/>
              <p:cNvSpPr>
                <a:spLocks noChangeArrowheads="1"/>
              </p:cNvSpPr>
              <p:nvPr/>
            </p:nvSpPr>
            <p:spPr bwMode="auto">
              <a:xfrm>
                <a:off x="509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2" name="Rectangle 320"/>
              <p:cNvSpPr>
                <a:spLocks noChangeArrowheads="1"/>
              </p:cNvSpPr>
              <p:nvPr/>
            </p:nvSpPr>
            <p:spPr bwMode="auto">
              <a:xfrm>
                <a:off x="51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3" name="Rectangle 321"/>
              <p:cNvSpPr>
                <a:spLocks noChangeArrowheads="1"/>
              </p:cNvSpPr>
              <p:nvPr/>
            </p:nvSpPr>
            <p:spPr bwMode="auto">
              <a:xfrm>
                <a:off x="51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4" name="Rectangle 322"/>
              <p:cNvSpPr>
                <a:spLocks noChangeArrowheads="1"/>
              </p:cNvSpPr>
              <p:nvPr/>
            </p:nvSpPr>
            <p:spPr bwMode="auto">
              <a:xfrm>
                <a:off x="51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5" name="Rectangle 323"/>
              <p:cNvSpPr>
                <a:spLocks noChangeArrowheads="1"/>
              </p:cNvSpPr>
              <p:nvPr/>
            </p:nvSpPr>
            <p:spPr bwMode="auto">
              <a:xfrm>
                <a:off x="516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6" name="Rectangle 324"/>
              <p:cNvSpPr>
                <a:spLocks noChangeArrowheads="1"/>
              </p:cNvSpPr>
              <p:nvPr/>
            </p:nvSpPr>
            <p:spPr bwMode="auto">
              <a:xfrm>
                <a:off x="51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7" name="Rectangle 325"/>
              <p:cNvSpPr>
                <a:spLocks noChangeArrowheads="1"/>
              </p:cNvSpPr>
              <p:nvPr/>
            </p:nvSpPr>
            <p:spPr bwMode="auto">
              <a:xfrm>
                <a:off x="51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8" name="Rectangle 326"/>
              <p:cNvSpPr>
                <a:spLocks noChangeArrowheads="1"/>
              </p:cNvSpPr>
              <p:nvPr/>
            </p:nvSpPr>
            <p:spPr bwMode="auto">
              <a:xfrm>
                <a:off x="520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9" name="Rectangle 327"/>
              <p:cNvSpPr>
                <a:spLocks noChangeArrowheads="1"/>
              </p:cNvSpPr>
              <p:nvPr/>
            </p:nvSpPr>
            <p:spPr bwMode="auto">
              <a:xfrm>
                <a:off x="52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0" name="Rectangle 328"/>
              <p:cNvSpPr>
                <a:spLocks noChangeArrowheads="1"/>
              </p:cNvSpPr>
              <p:nvPr/>
            </p:nvSpPr>
            <p:spPr bwMode="auto">
              <a:xfrm>
                <a:off x="52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1" name="Rectangle 329"/>
              <p:cNvSpPr>
                <a:spLocks noChangeArrowheads="1"/>
              </p:cNvSpPr>
              <p:nvPr/>
            </p:nvSpPr>
            <p:spPr bwMode="auto">
              <a:xfrm>
                <a:off x="52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2" name="Rectangle 330"/>
              <p:cNvSpPr>
                <a:spLocks noChangeArrowheads="1"/>
              </p:cNvSpPr>
              <p:nvPr/>
            </p:nvSpPr>
            <p:spPr bwMode="auto">
              <a:xfrm>
                <a:off x="527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3" name="Rectangle 331"/>
              <p:cNvSpPr>
                <a:spLocks noChangeArrowheads="1"/>
              </p:cNvSpPr>
              <p:nvPr/>
            </p:nvSpPr>
            <p:spPr bwMode="auto">
              <a:xfrm>
                <a:off x="52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4" name="Rectangle 332"/>
              <p:cNvSpPr>
                <a:spLocks noChangeArrowheads="1"/>
              </p:cNvSpPr>
              <p:nvPr/>
            </p:nvSpPr>
            <p:spPr bwMode="auto">
              <a:xfrm>
                <a:off x="530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5" name="Rectangle 333"/>
              <p:cNvSpPr>
                <a:spLocks noChangeArrowheads="1"/>
              </p:cNvSpPr>
              <p:nvPr/>
            </p:nvSpPr>
            <p:spPr bwMode="auto">
              <a:xfrm>
                <a:off x="53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6" name="Rectangle 334"/>
              <p:cNvSpPr>
                <a:spLocks noChangeArrowheads="1"/>
              </p:cNvSpPr>
              <p:nvPr/>
            </p:nvSpPr>
            <p:spPr bwMode="auto">
              <a:xfrm>
                <a:off x="533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7" name="Rectangle 335"/>
              <p:cNvSpPr>
                <a:spLocks noChangeArrowheads="1"/>
              </p:cNvSpPr>
              <p:nvPr/>
            </p:nvSpPr>
            <p:spPr bwMode="auto">
              <a:xfrm>
                <a:off x="53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8" name="Rectangle 336"/>
              <p:cNvSpPr>
                <a:spLocks noChangeArrowheads="1"/>
              </p:cNvSpPr>
              <p:nvPr/>
            </p:nvSpPr>
            <p:spPr bwMode="auto">
              <a:xfrm>
                <a:off x="53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9" name="Rectangle 337"/>
              <p:cNvSpPr>
                <a:spLocks noChangeArrowheads="1"/>
              </p:cNvSpPr>
              <p:nvPr/>
            </p:nvSpPr>
            <p:spPr bwMode="auto">
              <a:xfrm>
                <a:off x="53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0" name="Rectangle 338"/>
              <p:cNvSpPr>
                <a:spLocks noChangeArrowheads="1"/>
              </p:cNvSpPr>
              <p:nvPr/>
            </p:nvSpPr>
            <p:spPr bwMode="auto">
              <a:xfrm>
                <a:off x="53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1" name="Rectangle 339"/>
              <p:cNvSpPr>
                <a:spLocks noChangeArrowheads="1"/>
              </p:cNvSpPr>
              <p:nvPr/>
            </p:nvSpPr>
            <p:spPr bwMode="auto">
              <a:xfrm>
                <a:off x="54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2" name="Rectangle 340"/>
              <p:cNvSpPr>
                <a:spLocks noChangeArrowheads="1"/>
              </p:cNvSpPr>
              <p:nvPr/>
            </p:nvSpPr>
            <p:spPr bwMode="auto">
              <a:xfrm>
                <a:off x="54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3" name="Rectangle 341"/>
              <p:cNvSpPr>
                <a:spLocks noChangeArrowheads="1"/>
              </p:cNvSpPr>
              <p:nvPr/>
            </p:nvSpPr>
            <p:spPr bwMode="auto">
              <a:xfrm>
                <a:off x="544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4" name="Rectangle 342"/>
              <p:cNvSpPr>
                <a:spLocks noChangeArrowheads="1"/>
              </p:cNvSpPr>
              <p:nvPr/>
            </p:nvSpPr>
            <p:spPr bwMode="auto">
              <a:xfrm>
                <a:off x="545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5" name="Rectangle 343"/>
              <p:cNvSpPr>
                <a:spLocks noChangeArrowheads="1"/>
              </p:cNvSpPr>
              <p:nvPr/>
            </p:nvSpPr>
            <p:spPr bwMode="auto">
              <a:xfrm>
                <a:off x="54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6" name="Rectangle 344"/>
              <p:cNvSpPr>
                <a:spLocks noChangeArrowheads="1"/>
              </p:cNvSpPr>
              <p:nvPr/>
            </p:nvSpPr>
            <p:spPr bwMode="auto">
              <a:xfrm>
                <a:off x="54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7" name="Rectangle 345"/>
              <p:cNvSpPr>
                <a:spLocks noChangeArrowheads="1"/>
              </p:cNvSpPr>
              <p:nvPr/>
            </p:nvSpPr>
            <p:spPr bwMode="auto">
              <a:xfrm>
                <a:off x="550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8" name="Rectangle 346"/>
              <p:cNvSpPr>
                <a:spLocks noChangeArrowheads="1"/>
              </p:cNvSpPr>
              <p:nvPr/>
            </p:nvSpPr>
            <p:spPr bwMode="auto">
              <a:xfrm>
                <a:off x="552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779" name="Rectangle 347"/>
            <p:cNvSpPr>
              <a:spLocks noChangeArrowheads="1"/>
            </p:cNvSpPr>
            <p:nvPr/>
          </p:nvSpPr>
          <p:spPr bwMode="auto">
            <a:xfrm>
              <a:off x="193" y="287"/>
              <a:ext cx="5341" cy="89"/>
            </a:xfrm>
            <a:prstGeom prst="rect">
              <a:avLst/>
            </a:prstGeom>
            <a:grpFill/>
            <a:ln w="12700">
              <a:solidFill>
                <a:srgbClr val="000000"/>
              </a:solidFill>
              <a:miter lim="800000"/>
              <a:headEnd/>
              <a:tailEnd/>
            </a:ln>
          </p:spPr>
          <p:txBody>
            <a:bodyPr/>
            <a:lstStyle/>
            <a:p>
              <a:pPr>
                <a:defRPr/>
              </a:pPr>
              <a:endParaRPr lang="en-US" dirty="0">
                <a:solidFill>
                  <a:srgbClr val="000000"/>
                </a:solidFill>
              </a:endParaRPr>
            </a:p>
          </p:txBody>
        </p:sp>
      </p:grpSp>
      <p:sp>
        <p:nvSpPr>
          <p:cNvPr id="18782" name="Rectangle 350"/>
          <p:cNvSpPr>
            <a:spLocks noGrp="1" noChangeArrowheads="1"/>
          </p:cNvSpPr>
          <p:nvPr>
            <p:ph type="sldNum" sz="quarter" idx="4"/>
          </p:nvPr>
        </p:nvSpPr>
        <p:spPr bwMode="auto">
          <a:xfrm>
            <a:off x="4248150" y="6629400"/>
            <a:ext cx="1009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a:latin typeface="Arial" charset="0"/>
                <a:cs typeface="+mn-cs"/>
              </a:defRPr>
            </a:lvl1pPr>
          </a:lstStyle>
          <a:p>
            <a:pPr>
              <a:defRPr/>
            </a:pPr>
            <a:fld id="{FF9900DA-E08F-4DDE-B590-C8E460DD1F3A}" type="slidenum">
              <a:rPr lang="en-US">
                <a:solidFill>
                  <a:srgbClr val="000000"/>
                </a:solidFill>
              </a:rPr>
              <a:pPr>
                <a:defRPr/>
              </a:pPr>
              <a:t>‹#›</a:t>
            </a:fld>
            <a:r>
              <a:rPr lang="en-US" dirty="0">
                <a:solidFill>
                  <a:srgbClr val="000000"/>
                </a:solidFill>
              </a:rPr>
              <a:t>  OF 11</a:t>
            </a:r>
          </a:p>
        </p:txBody>
      </p:sp>
      <p:pic>
        <p:nvPicPr>
          <p:cNvPr id="6148" name="Picture 6" descr="ImgLink_Imcom_Logo[1]"/>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8077200" y="152400"/>
            <a:ext cx="1066800" cy="1019175"/>
          </a:xfrm>
          <a:prstGeom prst="rect">
            <a:avLst/>
          </a:prstGeom>
          <a:noFill/>
          <a:ln w="9525" algn="in">
            <a:noFill/>
            <a:miter lim="800000"/>
            <a:headEnd/>
            <a:tailEnd/>
          </a:ln>
        </p:spPr>
      </p:pic>
      <p:pic>
        <p:nvPicPr>
          <p:cNvPr id="6149" name="Picture 14" descr="C:\Users\kyle.hollingsworth\AppData\Local\Microsoft\Windows\Temporary Internet Files\Content.Outlook\AEEW7LMR\New DES LOGO.jpg"/>
          <p:cNvPicPr>
            <a:picLocks noChangeAspect="1" noChangeArrowheads="1"/>
          </p:cNvPicPr>
          <p:nvPr userDrawn="1"/>
        </p:nvPicPr>
        <p:blipFill>
          <a:blip r:embed="rId14" cstate="print"/>
          <a:srcRect/>
          <a:stretch>
            <a:fillRect/>
          </a:stretch>
        </p:blipFill>
        <p:spPr bwMode="auto">
          <a:xfrm>
            <a:off x="107950" y="152400"/>
            <a:ext cx="1050925" cy="1057275"/>
          </a:xfrm>
          <a:prstGeom prst="rect">
            <a:avLst/>
          </a:prstGeom>
          <a:noFill/>
          <a:ln w="9525">
            <a:noFill/>
            <a:miter lim="800000"/>
            <a:headEnd/>
            <a:tailEnd/>
          </a:ln>
        </p:spPr>
      </p:pic>
      <p:pic>
        <p:nvPicPr>
          <p:cNvPr id="6150" name="Picture 18"/>
          <p:cNvPicPr>
            <a:picLocks noChangeAspect="1" noChangeArrowheads="1"/>
          </p:cNvPicPr>
          <p:nvPr userDrawn="1"/>
        </p:nvPicPr>
        <p:blipFill>
          <a:blip r:embed="rId15" cstate="print"/>
          <a:srcRect l="6113"/>
          <a:stretch>
            <a:fillRect/>
          </a:stretch>
        </p:blipFill>
        <p:spPr bwMode="auto">
          <a:xfrm>
            <a:off x="96838" y="152400"/>
            <a:ext cx="1046162" cy="1060450"/>
          </a:xfrm>
          <a:prstGeom prst="rect">
            <a:avLst/>
          </a:prstGeom>
          <a:noFill/>
          <a:ln w="9525">
            <a:noFill/>
            <a:miter lim="800000"/>
            <a:headEnd/>
            <a:tailEnd/>
          </a:ln>
        </p:spPr>
      </p:pic>
      <p:sp>
        <p:nvSpPr>
          <p:cNvPr id="350" name="AutoShape 19"/>
          <p:cNvSpPr>
            <a:spLocks noChangeArrowheads="1"/>
          </p:cNvSpPr>
          <p:nvPr userDrawn="1"/>
        </p:nvSpPr>
        <p:spPr bwMode="auto">
          <a:xfrm>
            <a:off x="0" y="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64 w 21600"/>
              <a:gd name="T13" fmla="*/ 1864 h 21600"/>
              <a:gd name="T14" fmla="*/ 19736 w 21600"/>
              <a:gd name="T15" fmla="*/ 19736 h 21600"/>
            </a:gdLst>
            <a:ahLst/>
            <a:cxnLst>
              <a:cxn ang="T8">
                <a:pos x="T0" y="T1"/>
              </a:cxn>
              <a:cxn ang="T9">
                <a:pos x="T2" y="T3"/>
              </a:cxn>
              <a:cxn ang="T10">
                <a:pos x="T4" y="T5"/>
              </a:cxn>
              <a:cxn ang="T11">
                <a:pos x="T6" y="T7"/>
              </a:cxn>
            </a:cxnLst>
            <a:rect l="T12" t="T13" r="T14" b="T15"/>
            <a:pathLst>
              <a:path w="21600" h="21600">
                <a:moveTo>
                  <a:pt x="0" y="0"/>
                </a:moveTo>
                <a:lnTo>
                  <a:pt x="128" y="21600"/>
                </a:lnTo>
                <a:lnTo>
                  <a:pt x="21472"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1" name="AutoShape 20"/>
          <p:cNvSpPr>
            <a:spLocks noChangeArrowheads="1"/>
          </p:cNvSpPr>
          <p:nvPr userDrawn="1"/>
        </p:nvSpPr>
        <p:spPr bwMode="auto">
          <a:xfrm rot="16200000" flipV="1">
            <a:off x="5673725"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03 w 21600"/>
              <a:gd name="T13" fmla="*/ 1903 h 21600"/>
              <a:gd name="T14" fmla="*/ 19697 w 21600"/>
              <a:gd name="T15" fmla="*/ 19697 h 21600"/>
            </a:gdLst>
            <a:ahLst/>
            <a:cxnLst>
              <a:cxn ang="T8">
                <a:pos x="T0" y="T1"/>
              </a:cxn>
              <a:cxn ang="T9">
                <a:pos x="T2" y="T3"/>
              </a:cxn>
              <a:cxn ang="T10">
                <a:pos x="T4" y="T5"/>
              </a:cxn>
              <a:cxn ang="T11">
                <a:pos x="T6" y="T7"/>
              </a:cxn>
            </a:cxnLst>
            <a:rect l="T12" t="T13" r="T14" b="T15"/>
            <a:pathLst>
              <a:path w="21600" h="21600">
                <a:moveTo>
                  <a:pt x="0" y="0"/>
                </a:moveTo>
                <a:lnTo>
                  <a:pt x="205" y="21600"/>
                </a:lnTo>
                <a:lnTo>
                  <a:pt x="21395"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2" name="AutoShape 21"/>
          <p:cNvSpPr>
            <a:spLocks noChangeArrowheads="1"/>
          </p:cNvSpPr>
          <p:nvPr userDrawn="1"/>
        </p:nvSpPr>
        <p:spPr bwMode="auto">
          <a:xfrm rot="5400000" flipH="1" flipV="1">
            <a:off x="-3390900"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25 w 21600"/>
              <a:gd name="T13" fmla="*/ 1925 h 21600"/>
              <a:gd name="T14" fmla="*/ 19675 w 21600"/>
              <a:gd name="T15" fmla="*/ 19675 h 21600"/>
            </a:gdLst>
            <a:ahLst/>
            <a:cxnLst>
              <a:cxn ang="T8">
                <a:pos x="T0" y="T1"/>
              </a:cxn>
              <a:cxn ang="T9">
                <a:pos x="T2" y="T3"/>
              </a:cxn>
              <a:cxn ang="T10">
                <a:pos x="T4" y="T5"/>
              </a:cxn>
              <a:cxn ang="T11">
                <a:pos x="T6" y="T7"/>
              </a:cxn>
            </a:cxnLst>
            <a:rect l="T12" t="T13" r="T14" b="T15"/>
            <a:pathLst>
              <a:path w="21600" h="21600">
                <a:moveTo>
                  <a:pt x="0" y="0"/>
                </a:moveTo>
                <a:lnTo>
                  <a:pt x="250" y="21600"/>
                </a:lnTo>
                <a:lnTo>
                  <a:pt x="21350"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3" name="AutoShape 18"/>
          <p:cNvSpPr>
            <a:spLocks noChangeArrowheads="1"/>
          </p:cNvSpPr>
          <p:nvPr userDrawn="1"/>
        </p:nvSpPr>
        <p:spPr bwMode="auto">
          <a:xfrm flipV="1">
            <a:off x="0" y="678180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96 w 21600"/>
              <a:gd name="T13" fmla="*/ 1896 h 21600"/>
              <a:gd name="T14" fmla="*/ 19704 w 21600"/>
              <a:gd name="T15" fmla="*/ 19704 h 21600"/>
            </a:gdLst>
            <a:ahLst/>
            <a:cxnLst>
              <a:cxn ang="T8">
                <a:pos x="T0" y="T1"/>
              </a:cxn>
              <a:cxn ang="T9">
                <a:pos x="T2" y="T3"/>
              </a:cxn>
              <a:cxn ang="T10">
                <a:pos x="T4" y="T5"/>
              </a:cxn>
              <a:cxn ang="T11">
                <a:pos x="T6" y="T7"/>
              </a:cxn>
            </a:cxnLst>
            <a:rect l="T12" t="T13" r="T14" b="T15"/>
            <a:pathLst>
              <a:path w="21600" h="21600">
                <a:moveTo>
                  <a:pt x="0" y="0"/>
                </a:moveTo>
                <a:lnTo>
                  <a:pt x="191" y="21600"/>
                </a:lnTo>
                <a:lnTo>
                  <a:pt x="21409"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9980" r:id="rId1"/>
    <p:sldLayoutId id="2147489981" r:id="rId2"/>
    <p:sldLayoutId id="2147489982" r:id="rId3"/>
    <p:sldLayoutId id="2147489983" r:id="rId4"/>
    <p:sldLayoutId id="2147489984" r:id="rId5"/>
    <p:sldLayoutId id="2147489985" r:id="rId6"/>
    <p:sldLayoutId id="2147489986" r:id="rId7"/>
    <p:sldLayoutId id="2147489987" r:id="rId8"/>
    <p:sldLayoutId id="2147489988" r:id="rId9"/>
    <p:sldLayoutId id="2147489989" r:id="rId10"/>
    <p:sldLayoutId id="2147489990" r:id="rId11"/>
  </p:sldLayoutIdLst>
  <p:hf hd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457200" y="6629400"/>
            <a:ext cx="8229600" cy="36471"/>
            <a:chOff x="189" y="283"/>
            <a:chExt cx="5348" cy="95"/>
          </a:xfrm>
          <a:solidFill>
            <a:schemeClr val="tx1"/>
          </a:solidFill>
        </p:grpSpPr>
        <p:grpSp>
          <p:nvGrpSpPr>
            <p:cNvPr id="3" name="Group 5"/>
            <p:cNvGrpSpPr>
              <a:grpSpLocks/>
            </p:cNvGrpSpPr>
            <p:nvPr/>
          </p:nvGrpSpPr>
          <p:grpSpPr bwMode="auto">
            <a:xfrm>
              <a:off x="189" y="283"/>
              <a:ext cx="5348" cy="95"/>
              <a:chOff x="189" y="283"/>
              <a:chExt cx="5348" cy="95"/>
            </a:xfrm>
            <a:grpFill/>
          </p:grpSpPr>
          <p:grpSp>
            <p:nvGrpSpPr>
              <p:cNvPr id="4" name="Group 6"/>
              <p:cNvGrpSpPr>
                <a:grpSpLocks/>
              </p:cNvGrpSpPr>
              <p:nvPr/>
            </p:nvGrpSpPr>
            <p:grpSpPr bwMode="auto">
              <a:xfrm>
                <a:off x="189" y="283"/>
                <a:ext cx="3145" cy="95"/>
                <a:chOff x="189" y="283"/>
                <a:chExt cx="3145" cy="95"/>
              </a:xfrm>
              <a:grpFill/>
            </p:grpSpPr>
            <p:sp>
              <p:nvSpPr>
                <p:cNvPr id="18439" name="Rectangle 7"/>
                <p:cNvSpPr>
                  <a:spLocks noChangeArrowheads="1"/>
                </p:cNvSpPr>
                <p:nvPr/>
              </p:nvSpPr>
              <p:spPr bwMode="auto">
                <a:xfrm>
                  <a:off x="18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0" name="Rectangle 8"/>
                <p:cNvSpPr>
                  <a:spLocks noChangeArrowheads="1"/>
                </p:cNvSpPr>
                <p:nvPr/>
              </p:nvSpPr>
              <p:spPr bwMode="auto">
                <a:xfrm>
                  <a:off x="20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1" name="Rectangle 9"/>
                <p:cNvSpPr>
                  <a:spLocks noChangeArrowheads="1"/>
                </p:cNvSpPr>
                <p:nvPr/>
              </p:nvSpPr>
              <p:spPr bwMode="auto">
                <a:xfrm>
                  <a:off x="2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2" name="Rectangle 10"/>
                <p:cNvSpPr>
                  <a:spLocks noChangeArrowheads="1"/>
                </p:cNvSpPr>
                <p:nvPr/>
              </p:nvSpPr>
              <p:spPr bwMode="auto">
                <a:xfrm>
                  <a:off x="2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3" name="Rectangle 11"/>
                <p:cNvSpPr>
                  <a:spLocks noChangeArrowheads="1"/>
                </p:cNvSpPr>
                <p:nvPr/>
              </p:nvSpPr>
              <p:spPr bwMode="auto">
                <a:xfrm>
                  <a:off x="2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4" name="Rectangle 12"/>
                <p:cNvSpPr>
                  <a:spLocks noChangeArrowheads="1"/>
                </p:cNvSpPr>
                <p:nvPr/>
              </p:nvSpPr>
              <p:spPr bwMode="auto">
                <a:xfrm>
                  <a:off x="26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5" name="Rectangle 13"/>
                <p:cNvSpPr>
                  <a:spLocks noChangeArrowheads="1"/>
                </p:cNvSpPr>
                <p:nvPr/>
              </p:nvSpPr>
              <p:spPr bwMode="auto">
                <a:xfrm>
                  <a:off x="2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6" name="Rectangle 14"/>
                <p:cNvSpPr>
                  <a:spLocks noChangeArrowheads="1"/>
                </p:cNvSpPr>
                <p:nvPr/>
              </p:nvSpPr>
              <p:spPr bwMode="auto">
                <a:xfrm>
                  <a:off x="2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7" name="Rectangle 15"/>
                <p:cNvSpPr>
                  <a:spLocks noChangeArrowheads="1"/>
                </p:cNvSpPr>
                <p:nvPr/>
              </p:nvSpPr>
              <p:spPr bwMode="auto">
                <a:xfrm>
                  <a:off x="31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8" name="Rectangle 16"/>
                <p:cNvSpPr>
                  <a:spLocks noChangeArrowheads="1"/>
                </p:cNvSpPr>
                <p:nvPr/>
              </p:nvSpPr>
              <p:spPr bwMode="auto">
                <a:xfrm>
                  <a:off x="3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9" name="Rectangle 17"/>
                <p:cNvSpPr>
                  <a:spLocks noChangeArrowheads="1"/>
                </p:cNvSpPr>
                <p:nvPr/>
              </p:nvSpPr>
              <p:spPr bwMode="auto">
                <a:xfrm>
                  <a:off x="3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0" name="Rectangle 18"/>
                <p:cNvSpPr>
                  <a:spLocks noChangeArrowheads="1"/>
                </p:cNvSpPr>
                <p:nvPr/>
              </p:nvSpPr>
              <p:spPr bwMode="auto">
                <a:xfrm>
                  <a:off x="3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1" name="Rectangle 19"/>
                <p:cNvSpPr>
                  <a:spLocks noChangeArrowheads="1"/>
                </p:cNvSpPr>
                <p:nvPr/>
              </p:nvSpPr>
              <p:spPr bwMode="auto">
                <a:xfrm>
                  <a:off x="37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2" name="Rectangle 20"/>
                <p:cNvSpPr>
                  <a:spLocks noChangeArrowheads="1"/>
                </p:cNvSpPr>
                <p:nvPr/>
              </p:nvSpPr>
              <p:spPr bwMode="auto">
                <a:xfrm>
                  <a:off x="3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3" name="Rectangle 21"/>
                <p:cNvSpPr>
                  <a:spLocks noChangeArrowheads="1"/>
                </p:cNvSpPr>
                <p:nvPr/>
              </p:nvSpPr>
              <p:spPr bwMode="auto">
                <a:xfrm>
                  <a:off x="40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4" name="Rectangle 22"/>
                <p:cNvSpPr>
                  <a:spLocks noChangeArrowheads="1"/>
                </p:cNvSpPr>
                <p:nvPr/>
              </p:nvSpPr>
              <p:spPr bwMode="auto">
                <a:xfrm>
                  <a:off x="4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5" name="Rectangle 23"/>
                <p:cNvSpPr>
                  <a:spLocks noChangeArrowheads="1"/>
                </p:cNvSpPr>
                <p:nvPr/>
              </p:nvSpPr>
              <p:spPr bwMode="auto">
                <a:xfrm>
                  <a:off x="44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6" name="Rectangle 24"/>
                <p:cNvSpPr>
                  <a:spLocks noChangeArrowheads="1"/>
                </p:cNvSpPr>
                <p:nvPr/>
              </p:nvSpPr>
              <p:spPr bwMode="auto">
                <a:xfrm>
                  <a:off x="4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7" name="Rectangle 25"/>
                <p:cNvSpPr>
                  <a:spLocks noChangeArrowheads="1"/>
                </p:cNvSpPr>
                <p:nvPr/>
              </p:nvSpPr>
              <p:spPr bwMode="auto">
                <a:xfrm>
                  <a:off x="4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8" name="Rectangle 26"/>
                <p:cNvSpPr>
                  <a:spLocks noChangeArrowheads="1"/>
                </p:cNvSpPr>
                <p:nvPr/>
              </p:nvSpPr>
              <p:spPr bwMode="auto">
                <a:xfrm>
                  <a:off x="4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9" name="Rectangle 27"/>
                <p:cNvSpPr>
                  <a:spLocks noChangeArrowheads="1"/>
                </p:cNvSpPr>
                <p:nvPr/>
              </p:nvSpPr>
              <p:spPr bwMode="auto">
                <a:xfrm>
                  <a:off x="5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0" name="Rectangle 28"/>
                <p:cNvSpPr>
                  <a:spLocks noChangeArrowheads="1"/>
                </p:cNvSpPr>
                <p:nvPr/>
              </p:nvSpPr>
              <p:spPr bwMode="auto">
                <a:xfrm>
                  <a:off x="5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1" name="Rectangle 29"/>
                <p:cNvSpPr>
                  <a:spLocks noChangeArrowheads="1"/>
                </p:cNvSpPr>
                <p:nvPr/>
              </p:nvSpPr>
              <p:spPr bwMode="auto">
                <a:xfrm>
                  <a:off x="5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2" name="Rectangle 30"/>
                <p:cNvSpPr>
                  <a:spLocks noChangeArrowheads="1"/>
                </p:cNvSpPr>
                <p:nvPr/>
              </p:nvSpPr>
              <p:spPr bwMode="auto">
                <a:xfrm>
                  <a:off x="55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3" name="Rectangle 31"/>
                <p:cNvSpPr>
                  <a:spLocks noChangeArrowheads="1"/>
                </p:cNvSpPr>
                <p:nvPr/>
              </p:nvSpPr>
              <p:spPr bwMode="auto">
                <a:xfrm>
                  <a:off x="56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4" name="Rectangle 32"/>
                <p:cNvSpPr>
                  <a:spLocks noChangeArrowheads="1"/>
                </p:cNvSpPr>
                <p:nvPr/>
              </p:nvSpPr>
              <p:spPr bwMode="auto">
                <a:xfrm>
                  <a:off x="5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5" name="Rectangle 33"/>
                <p:cNvSpPr>
                  <a:spLocks noChangeArrowheads="1"/>
                </p:cNvSpPr>
                <p:nvPr/>
              </p:nvSpPr>
              <p:spPr bwMode="auto">
                <a:xfrm>
                  <a:off x="5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6" name="Rectangle 34"/>
                <p:cNvSpPr>
                  <a:spLocks noChangeArrowheads="1"/>
                </p:cNvSpPr>
                <p:nvPr/>
              </p:nvSpPr>
              <p:spPr bwMode="auto">
                <a:xfrm>
                  <a:off x="61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7" name="Rectangle 35"/>
                <p:cNvSpPr>
                  <a:spLocks noChangeArrowheads="1"/>
                </p:cNvSpPr>
                <p:nvPr/>
              </p:nvSpPr>
              <p:spPr bwMode="auto">
                <a:xfrm>
                  <a:off x="6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8" name="Rectangle 36"/>
                <p:cNvSpPr>
                  <a:spLocks noChangeArrowheads="1"/>
                </p:cNvSpPr>
                <p:nvPr/>
              </p:nvSpPr>
              <p:spPr bwMode="auto">
                <a:xfrm>
                  <a:off x="6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9" name="Rectangle 37"/>
                <p:cNvSpPr>
                  <a:spLocks noChangeArrowheads="1"/>
                </p:cNvSpPr>
                <p:nvPr/>
              </p:nvSpPr>
              <p:spPr bwMode="auto">
                <a:xfrm>
                  <a:off x="6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0" name="Rectangle 38"/>
                <p:cNvSpPr>
                  <a:spLocks noChangeArrowheads="1"/>
                </p:cNvSpPr>
                <p:nvPr/>
              </p:nvSpPr>
              <p:spPr bwMode="auto">
                <a:xfrm>
                  <a:off x="67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1" name="Rectangle 39"/>
                <p:cNvSpPr>
                  <a:spLocks noChangeArrowheads="1"/>
                </p:cNvSpPr>
                <p:nvPr/>
              </p:nvSpPr>
              <p:spPr bwMode="auto">
                <a:xfrm>
                  <a:off x="6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2" name="Rectangle 40"/>
                <p:cNvSpPr>
                  <a:spLocks noChangeArrowheads="1"/>
                </p:cNvSpPr>
                <p:nvPr/>
              </p:nvSpPr>
              <p:spPr bwMode="auto">
                <a:xfrm>
                  <a:off x="70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3" name="Rectangle 41"/>
                <p:cNvSpPr>
                  <a:spLocks noChangeArrowheads="1"/>
                </p:cNvSpPr>
                <p:nvPr/>
              </p:nvSpPr>
              <p:spPr bwMode="auto">
                <a:xfrm>
                  <a:off x="7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4" name="Rectangle 42"/>
                <p:cNvSpPr>
                  <a:spLocks noChangeArrowheads="1"/>
                </p:cNvSpPr>
                <p:nvPr/>
              </p:nvSpPr>
              <p:spPr bwMode="auto">
                <a:xfrm>
                  <a:off x="7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5" name="Rectangle 43"/>
                <p:cNvSpPr>
                  <a:spLocks noChangeArrowheads="1"/>
                </p:cNvSpPr>
                <p:nvPr/>
              </p:nvSpPr>
              <p:spPr bwMode="auto">
                <a:xfrm>
                  <a:off x="7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6" name="Rectangle 44"/>
                <p:cNvSpPr>
                  <a:spLocks noChangeArrowheads="1"/>
                </p:cNvSpPr>
                <p:nvPr/>
              </p:nvSpPr>
              <p:spPr bwMode="auto">
                <a:xfrm>
                  <a:off x="7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7" name="Rectangle 45"/>
                <p:cNvSpPr>
                  <a:spLocks noChangeArrowheads="1"/>
                </p:cNvSpPr>
                <p:nvPr/>
              </p:nvSpPr>
              <p:spPr bwMode="auto">
                <a:xfrm>
                  <a:off x="78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8" name="Rectangle 46"/>
                <p:cNvSpPr>
                  <a:spLocks noChangeArrowheads="1"/>
                </p:cNvSpPr>
                <p:nvPr/>
              </p:nvSpPr>
              <p:spPr bwMode="auto">
                <a:xfrm>
                  <a:off x="8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9" name="Rectangle 47"/>
                <p:cNvSpPr>
                  <a:spLocks noChangeArrowheads="1"/>
                </p:cNvSpPr>
                <p:nvPr/>
              </p:nvSpPr>
              <p:spPr bwMode="auto">
                <a:xfrm>
                  <a:off x="8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0" name="Rectangle 48"/>
                <p:cNvSpPr>
                  <a:spLocks noChangeArrowheads="1"/>
                </p:cNvSpPr>
                <p:nvPr/>
              </p:nvSpPr>
              <p:spPr bwMode="auto">
                <a:xfrm>
                  <a:off x="8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1" name="Rectangle 49"/>
                <p:cNvSpPr>
                  <a:spLocks noChangeArrowheads="1"/>
                </p:cNvSpPr>
                <p:nvPr/>
              </p:nvSpPr>
              <p:spPr bwMode="auto">
                <a:xfrm>
                  <a:off x="85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2" name="Rectangle 50"/>
                <p:cNvSpPr>
                  <a:spLocks noChangeArrowheads="1"/>
                </p:cNvSpPr>
                <p:nvPr/>
              </p:nvSpPr>
              <p:spPr bwMode="auto">
                <a:xfrm>
                  <a:off x="8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3" name="Rectangle 51"/>
                <p:cNvSpPr>
                  <a:spLocks noChangeArrowheads="1"/>
                </p:cNvSpPr>
                <p:nvPr/>
              </p:nvSpPr>
              <p:spPr bwMode="auto">
                <a:xfrm>
                  <a:off x="8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4" name="Rectangle 52"/>
                <p:cNvSpPr>
                  <a:spLocks noChangeArrowheads="1"/>
                </p:cNvSpPr>
                <p:nvPr/>
              </p:nvSpPr>
              <p:spPr bwMode="auto">
                <a:xfrm>
                  <a:off x="8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5" name="Rectangle 53"/>
                <p:cNvSpPr>
                  <a:spLocks noChangeArrowheads="1"/>
                </p:cNvSpPr>
                <p:nvPr/>
              </p:nvSpPr>
              <p:spPr bwMode="auto">
                <a:xfrm>
                  <a:off x="91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6" name="Rectangle 54"/>
                <p:cNvSpPr>
                  <a:spLocks noChangeArrowheads="1"/>
                </p:cNvSpPr>
                <p:nvPr/>
              </p:nvSpPr>
              <p:spPr bwMode="auto">
                <a:xfrm>
                  <a:off x="9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7" name="Rectangle 55"/>
                <p:cNvSpPr>
                  <a:spLocks noChangeArrowheads="1"/>
                </p:cNvSpPr>
                <p:nvPr/>
              </p:nvSpPr>
              <p:spPr bwMode="auto">
                <a:xfrm>
                  <a:off x="9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8" name="Rectangle 56"/>
                <p:cNvSpPr>
                  <a:spLocks noChangeArrowheads="1"/>
                </p:cNvSpPr>
                <p:nvPr/>
              </p:nvSpPr>
              <p:spPr bwMode="auto">
                <a:xfrm>
                  <a:off x="96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9" name="Rectangle 57"/>
                <p:cNvSpPr>
                  <a:spLocks noChangeArrowheads="1"/>
                </p:cNvSpPr>
                <p:nvPr/>
              </p:nvSpPr>
              <p:spPr bwMode="auto">
                <a:xfrm>
                  <a:off x="9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0" name="Rectangle 58"/>
                <p:cNvSpPr>
                  <a:spLocks noChangeArrowheads="1"/>
                </p:cNvSpPr>
                <p:nvPr/>
              </p:nvSpPr>
              <p:spPr bwMode="auto">
                <a:xfrm>
                  <a:off x="9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1" name="Rectangle 59"/>
                <p:cNvSpPr>
                  <a:spLocks noChangeArrowheads="1"/>
                </p:cNvSpPr>
                <p:nvPr/>
              </p:nvSpPr>
              <p:spPr bwMode="auto">
                <a:xfrm>
                  <a:off x="100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2" name="Rectangle 60"/>
                <p:cNvSpPr>
                  <a:spLocks noChangeArrowheads="1"/>
                </p:cNvSpPr>
                <p:nvPr/>
              </p:nvSpPr>
              <p:spPr bwMode="auto">
                <a:xfrm>
                  <a:off x="102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3" name="Rectangle 61"/>
                <p:cNvSpPr>
                  <a:spLocks noChangeArrowheads="1"/>
                </p:cNvSpPr>
                <p:nvPr/>
              </p:nvSpPr>
              <p:spPr bwMode="auto">
                <a:xfrm>
                  <a:off x="10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4" name="Rectangle 62"/>
                <p:cNvSpPr>
                  <a:spLocks noChangeArrowheads="1"/>
                </p:cNvSpPr>
                <p:nvPr/>
              </p:nvSpPr>
              <p:spPr bwMode="auto">
                <a:xfrm>
                  <a:off x="10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5" name="Rectangle 63"/>
                <p:cNvSpPr>
                  <a:spLocks noChangeArrowheads="1"/>
                </p:cNvSpPr>
                <p:nvPr/>
              </p:nvSpPr>
              <p:spPr bwMode="auto">
                <a:xfrm>
                  <a:off x="10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6" name="Rectangle 64"/>
                <p:cNvSpPr>
                  <a:spLocks noChangeArrowheads="1"/>
                </p:cNvSpPr>
                <p:nvPr/>
              </p:nvSpPr>
              <p:spPr bwMode="auto">
                <a:xfrm>
                  <a:off x="108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7" name="Rectangle 65"/>
                <p:cNvSpPr>
                  <a:spLocks noChangeArrowheads="1"/>
                </p:cNvSpPr>
                <p:nvPr/>
              </p:nvSpPr>
              <p:spPr bwMode="auto">
                <a:xfrm>
                  <a:off x="11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8" name="Rectangle 66"/>
                <p:cNvSpPr>
                  <a:spLocks noChangeArrowheads="1"/>
                </p:cNvSpPr>
                <p:nvPr/>
              </p:nvSpPr>
              <p:spPr bwMode="auto">
                <a:xfrm>
                  <a:off x="11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9" name="Rectangle 67"/>
                <p:cNvSpPr>
                  <a:spLocks noChangeArrowheads="1"/>
                </p:cNvSpPr>
                <p:nvPr/>
              </p:nvSpPr>
              <p:spPr bwMode="auto">
                <a:xfrm>
                  <a:off x="11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0" name="Rectangle 68"/>
                <p:cNvSpPr>
                  <a:spLocks noChangeArrowheads="1"/>
                </p:cNvSpPr>
                <p:nvPr/>
              </p:nvSpPr>
              <p:spPr bwMode="auto">
                <a:xfrm>
                  <a:off x="114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1" name="Rectangle 69"/>
                <p:cNvSpPr>
                  <a:spLocks noChangeArrowheads="1"/>
                </p:cNvSpPr>
                <p:nvPr/>
              </p:nvSpPr>
              <p:spPr bwMode="auto">
                <a:xfrm>
                  <a:off x="11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2" name="Rectangle 70"/>
                <p:cNvSpPr>
                  <a:spLocks noChangeArrowheads="1"/>
                </p:cNvSpPr>
                <p:nvPr/>
              </p:nvSpPr>
              <p:spPr bwMode="auto">
                <a:xfrm>
                  <a:off x="11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3" name="Rectangle 71"/>
                <p:cNvSpPr>
                  <a:spLocks noChangeArrowheads="1"/>
                </p:cNvSpPr>
                <p:nvPr/>
              </p:nvSpPr>
              <p:spPr bwMode="auto">
                <a:xfrm>
                  <a:off x="11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4" name="Rectangle 72"/>
                <p:cNvSpPr>
                  <a:spLocks noChangeArrowheads="1"/>
                </p:cNvSpPr>
                <p:nvPr/>
              </p:nvSpPr>
              <p:spPr bwMode="auto">
                <a:xfrm>
                  <a:off x="12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5" name="Rectangle 73"/>
                <p:cNvSpPr>
                  <a:spLocks noChangeArrowheads="1"/>
                </p:cNvSpPr>
                <p:nvPr/>
              </p:nvSpPr>
              <p:spPr bwMode="auto">
                <a:xfrm>
                  <a:off x="12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6" name="Rectangle 74"/>
                <p:cNvSpPr>
                  <a:spLocks noChangeArrowheads="1"/>
                </p:cNvSpPr>
                <p:nvPr/>
              </p:nvSpPr>
              <p:spPr bwMode="auto">
                <a:xfrm>
                  <a:off x="124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7" name="Rectangle 75"/>
                <p:cNvSpPr>
                  <a:spLocks noChangeArrowheads="1"/>
                </p:cNvSpPr>
                <p:nvPr/>
              </p:nvSpPr>
              <p:spPr bwMode="auto">
                <a:xfrm>
                  <a:off x="125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8" name="Rectangle 76"/>
                <p:cNvSpPr>
                  <a:spLocks noChangeArrowheads="1"/>
                </p:cNvSpPr>
                <p:nvPr/>
              </p:nvSpPr>
              <p:spPr bwMode="auto">
                <a:xfrm>
                  <a:off x="12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9" name="Rectangle 77"/>
                <p:cNvSpPr>
                  <a:spLocks noChangeArrowheads="1"/>
                </p:cNvSpPr>
                <p:nvPr/>
              </p:nvSpPr>
              <p:spPr bwMode="auto">
                <a:xfrm>
                  <a:off x="12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0" name="Rectangle 78"/>
                <p:cNvSpPr>
                  <a:spLocks noChangeArrowheads="1"/>
                </p:cNvSpPr>
                <p:nvPr/>
              </p:nvSpPr>
              <p:spPr bwMode="auto">
                <a:xfrm>
                  <a:off x="130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1" name="Rectangle 79"/>
                <p:cNvSpPr>
                  <a:spLocks noChangeArrowheads="1"/>
                </p:cNvSpPr>
                <p:nvPr/>
              </p:nvSpPr>
              <p:spPr bwMode="auto">
                <a:xfrm>
                  <a:off x="132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2" name="Rectangle 80"/>
                <p:cNvSpPr>
                  <a:spLocks noChangeArrowheads="1"/>
                </p:cNvSpPr>
                <p:nvPr/>
              </p:nvSpPr>
              <p:spPr bwMode="auto">
                <a:xfrm>
                  <a:off x="13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3" name="Rectangle 81"/>
                <p:cNvSpPr>
                  <a:spLocks noChangeArrowheads="1"/>
                </p:cNvSpPr>
                <p:nvPr/>
              </p:nvSpPr>
              <p:spPr bwMode="auto">
                <a:xfrm>
                  <a:off x="13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4" name="Rectangle 82"/>
                <p:cNvSpPr>
                  <a:spLocks noChangeArrowheads="1"/>
                </p:cNvSpPr>
                <p:nvPr/>
              </p:nvSpPr>
              <p:spPr bwMode="auto">
                <a:xfrm>
                  <a:off x="13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5" name="Rectangle 83"/>
                <p:cNvSpPr>
                  <a:spLocks noChangeArrowheads="1"/>
                </p:cNvSpPr>
                <p:nvPr/>
              </p:nvSpPr>
              <p:spPr bwMode="auto">
                <a:xfrm>
                  <a:off x="138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6" name="Rectangle 84"/>
                <p:cNvSpPr>
                  <a:spLocks noChangeArrowheads="1"/>
                </p:cNvSpPr>
                <p:nvPr/>
              </p:nvSpPr>
              <p:spPr bwMode="auto">
                <a:xfrm>
                  <a:off x="14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7" name="Rectangle 85"/>
                <p:cNvSpPr>
                  <a:spLocks noChangeArrowheads="1"/>
                </p:cNvSpPr>
                <p:nvPr/>
              </p:nvSpPr>
              <p:spPr bwMode="auto">
                <a:xfrm>
                  <a:off x="14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8" name="Rectangle 86"/>
                <p:cNvSpPr>
                  <a:spLocks noChangeArrowheads="1"/>
                </p:cNvSpPr>
                <p:nvPr/>
              </p:nvSpPr>
              <p:spPr bwMode="auto">
                <a:xfrm>
                  <a:off x="143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9" name="Rectangle 87"/>
                <p:cNvSpPr>
                  <a:spLocks noChangeArrowheads="1"/>
                </p:cNvSpPr>
                <p:nvPr/>
              </p:nvSpPr>
              <p:spPr bwMode="auto">
                <a:xfrm>
                  <a:off x="144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0" name="Rectangle 88"/>
                <p:cNvSpPr>
                  <a:spLocks noChangeArrowheads="1"/>
                </p:cNvSpPr>
                <p:nvPr/>
              </p:nvSpPr>
              <p:spPr bwMode="auto">
                <a:xfrm>
                  <a:off x="146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1" name="Rectangle 89"/>
                <p:cNvSpPr>
                  <a:spLocks noChangeArrowheads="1"/>
                </p:cNvSpPr>
                <p:nvPr/>
              </p:nvSpPr>
              <p:spPr bwMode="auto">
                <a:xfrm>
                  <a:off x="147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2" name="Rectangle 90"/>
                <p:cNvSpPr>
                  <a:spLocks noChangeArrowheads="1"/>
                </p:cNvSpPr>
                <p:nvPr/>
              </p:nvSpPr>
              <p:spPr bwMode="auto">
                <a:xfrm>
                  <a:off x="149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3" name="Rectangle 91"/>
                <p:cNvSpPr>
                  <a:spLocks noChangeArrowheads="1"/>
                </p:cNvSpPr>
                <p:nvPr/>
              </p:nvSpPr>
              <p:spPr bwMode="auto">
                <a:xfrm>
                  <a:off x="15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4" name="Rectangle 92"/>
                <p:cNvSpPr>
                  <a:spLocks noChangeArrowheads="1"/>
                </p:cNvSpPr>
                <p:nvPr/>
              </p:nvSpPr>
              <p:spPr bwMode="auto">
                <a:xfrm>
                  <a:off x="152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5" name="Rectangle 93"/>
                <p:cNvSpPr>
                  <a:spLocks noChangeArrowheads="1"/>
                </p:cNvSpPr>
                <p:nvPr/>
              </p:nvSpPr>
              <p:spPr bwMode="auto">
                <a:xfrm>
                  <a:off x="15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6" name="Rectangle 94"/>
                <p:cNvSpPr>
                  <a:spLocks noChangeArrowheads="1"/>
                </p:cNvSpPr>
                <p:nvPr/>
              </p:nvSpPr>
              <p:spPr bwMode="auto">
                <a:xfrm>
                  <a:off x="155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7" name="Rectangle 95"/>
                <p:cNvSpPr>
                  <a:spLocks noChangeArrowheads="1"/>
                </p:cNvSpPr>
                <p:nvPr/>
              </p:nvSpPr>
              <p:spPr bwMode="auto">
                <a:xfrm>
                  <a:off x="15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8" name="Rectangle 96"/>
                <p:cNvSpPr>
                  <a:spLocks noChangeArrowheads="1"/>
                </p:cNvSpPr>
                <p:nvPr/>
              </p:nvSpPr>
              <p:spPr bwMode="auto">
                <a:xfrm>
                  <a:off x="158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9" name="Rectangle 97"/>
                <p:cNvSpPr>
                  <a:spLocks noChangeArrowheads="1"/>
                </p:cNvSpPr>
                <p:nvPr/>
              </p:nvSpPr>
              <p:spPr bwMode="auto">
                <a:xfrm>
                  <a:off x="16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0" name="Rectangle 98"/>
                <p:cNvSpPr>
                  <a:spLocks noChangeArrowheads="1"/>
                </p:cNvSpPr>
                <p:nvPr/>
              </p:nvSpPr>
              <p:spPr bwMode="auto">
                <a:xfrm>
                  <a:off x="162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1" name="Rectangle 99"/>
                <p:cNvSpPr>
                  <a:spLocks noChangeArrowheads="1"/>
                </p:cNvSpPr>
                <p:nvPr/>
              </p:nvSpPr>
              <p:spPr bwMode="auto">
                <a:xfrm>
                  <a:off x="16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2" name="Rectangle 100"/>
                <p:cNvSpPr>
                  <a:spLocks noChangeArrowheads="1"/>
                </p:cNvSpPr>
                <p:nvPr/>
              </p:nvSpPr>
              <p:spPr bwMode="auto">
                <a:xfrm>
                  <a:off x="165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3" name="Rectangle 101"/>
                <p:cNvSpPr>
                  <a:spLocks noChangeArrowheads="1"/>
                </p:cNvSpPr>
                <p:nvPr/>
              </p:nvSpPr>
              <p:spPr bwMode="auto">
                <a:xfrm>
                  <a:off x="166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4" name="Rectangle 102"/>
                <p:cNvSpPr>
                  <a:spLocks noChangeArrowheads="1"/>
                </p:cNvSpPr>
                <p:nvPr/>
              </p:nvSpPr>
              <p:spPr bwMode="auto">
                <a:xfrm>
                  <a:off x="16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5" name="Rectangle 103"/>
                <p:cNvSpPr>
                  <a:spLocks noChangeArrowheads="1"/>
                </p:cNvSpPr>
                <p:nvPr/>
              </p:nvSpPr>
              <p:spPr bwMode="auto">
                <a:xfrm>
                  <a:off x="16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6" name="Rectangle 104"/>
                <p:cNvSpPr>
                  <a:spLocks noChangeArrowheads="1"/>
                </p:cNvSpPr>
                <p:nvPr/>
              </p:nvSpPr>
              <p:spPr bwMode="auto">
                <a:xfrm>
                  <a:off x="171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7" name="Rectangle 105"/>
                <p:cNvSpPr>
                  <a:spLocks noChangeArrowheads="1"/>
                </p:cNvSpPr>
                <p:nvPr/>
              </p:nvSpPr>
              <p:spPr bwMode="auto">
                <a:xfrm>
                  <a:off x="173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8" name="Rectangle 106"/>
                <p:cNvSpPr>
                  <a:spLocks noChangeArrowheads="1"/>
                </p:cNvSpPr>
                <p:nvPr/>
              </p:nvSpPr>
              <p:spPr bwMode="auto">
                <a:xfrm>
                  <a:off x="174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9" name="Rectangle 107"/>
                <p:cNvSpPr>
                  <a:spLocks noChangeArrowheads="1"/>
                </p:cNvSpPr>
                <p:nvPr/>
              </p:nvSpPr>
              <p:spPr bwMode="auto">
                <a:xfrm>
                  <a:off x="17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0" name="Rectangle 108"/>
                <p:cNvSpPr>
                  <a:spLocks noChangeArrowheads="1"/>
                </p:cNvSpPr>
                <p:nvPr/>
              </p:nvSpPr>
              <p:spPr bwMode="auto">
                <a:xfrm>
                  <a:off x="17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1" name="Rectangle 109"/>
                <p:cNvSpPr>
                  <a:spLocks noChangeArrowheads="1"/>
                </p:cNvSpPr>
                <p:nvPr/>
              </p:nvSpPr>
              <p:spPr bwMode="auto">
                <a:xfrm>
                  <a:off x="179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2" name="Rectangle 110"/>
                <p:cNvSpPr>
                  <a:spLocks noChangeArrowheads="1"/>
                </p:cNvSpPr>
                <p:nvPr/>
              </p:nvSpPr>
              <p:spPr bwMode="auto">
                <a:xfrm>
                  <a:off x="18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3" name="Rectangle 111"/>
                <p:cNvSpPr>
                  <a:spLocks noChangeArrowheads="1"/>
                </p:cNvSpPr>
                <p:nvPr/>
              </p:nvSpPr>
              <p:spPr bwMode="auto">
                <a:xfrm>
                  <a:off x="18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4" name="Rectangle 112"/>
                <p:cNvSpPr>
                  <a:spLocks noChangeArrowheads="1"/>
                </p:cNvSpPr>
                <p:nvPr/>
              </p:nvSpPr>
              <p:spPr bwMode="auto">
                <a:xfrm>
                  <a:off x="18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5" name="Rectangle 113"/>
                <p:cNvSpPr>
                  <a:spLocks noChangeArrowheads="1"/>
                </p:cNvSpPr>
                <p:nvPr/>
              </p:nvSpPr>
              <p:spPr bwMode="auto">
                <a:xfrm>
                  <a:off x="185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6" name="Rectangle 114"/>
                <p:cNvSpPr>
                  <a:spLocks noChangeArrowheads="1"/>
                </p:cNvSpPr>
                <p:nvPr/>
              </p:nvSpPr>
              <p:spPr bwMode="auto">
                <a:xfrm>
                  <a:off x="18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7" name="Rectangle 115"/>
                <p:cNvSpPr>
                  <a:spLocks noChangeArrowheads="1"/>
                </p:cNvSpPr>
                <p:nvPr/>
              </p:nvSpPr>
              <p:spPr bwMode="auto">
                <a:xfrm>
                  <a:off x="188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8" name="Rectangle 116"/>
                <p:cNvSpPr>
                  <a:spLocks noChangeArrowheads="1"/>
                </p:cNvSpPr>
                <p:nvPr/>
              </p:nvSpPr>
              <p:spPr bwMode="auto">
                <a:xfrm>
                  <a:off x="190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9" name="Rectangle 117"/>
                <p:cNvSpPr>
                  <a:spLocks noChangeArrowheads="1"/>
                </p:cNvSpPr>
                <p:nvPr/>
              </p:nvSpPr>
              <p:spPr bwMode="auto">
                <a:xfrm>
                  <a:off x="19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0" name="Rectangle 118"/>
                <p:cNvSpPr>
                  <a:spLocks noChangeArrowheads="1"/>
                </p:cNvSpPr>
                <p:nvPr/>
              </p:nvSpPr>
              <p:spPr bwMode="auto">
                <a:xfrm>
                  <a:off x="19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1" name="Rectangle 119"/>
                <p:cNvSpPr>
                  <a:spLocks noChangeArrowheads="1"/>
                </p:cNvSpPr>
                <p:nvPr/>
              </p:nvSpPr>
              <p:spPr bwMode="auto">
                <a:xfrm>
                  <a:off x="19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2" name="Rectangle 120"/>
                <p:cNvSpPr>
                  <a:spLocks noChangeArrowheads="1"/>
                </p:cNvSpPr>
                <p:nvPr/>
              </p:nvSpPr>
              <p:spPr bwMode="auto">
                <a:xfrm>
                  <a:off x="196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3" name="Rectangle 121"/>
                <p:cNvSpPr>
                  <a:spLocks noChangeArrowheads="1"/>
                </p:cNvSpPr>
                <p:nvPr/>
              </p:nvSpPr>
              <p:spPr bwMode="auto">
                <a:xfrm>
                  <a:off x="19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4" name="Rectangle 122"/>
                <p:cNvSpPr>
                  <a:spLocks noChangeArrowheads="1"/>
                </p:cNvSpPr>
                <p:nvPr/>
              </p:nvSpPr>
              <p:spPr bwMode="auto">
                <a:xfrm>
                  <a:off x="19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5" name="Rectangle 123"/>
                <p:cNvSpPr>
                  <a:spLocks noChangeArrowheads="1"/>
                </p:cNvSpPr>
                <p:nvPr/>
              </p:nvSpPr>
              <p:spPr bwMode="auto">
                <a:xfrm>
                  <a:off x="20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6" name="Rectangle 124"/>
                <p:cNvSpPr>
                  <a:spLocks noChangeArrowheads="1"/>
                </p:cNvSpPr>
                <p:nvPr/>
              </p:nvSpPr>
              <p:spPr bwMode="auto">
                <a:xfrm>
                  <a:off x="203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7" name="Rectangle 125"/>
                <p:cNvSpPr>
                  <a:spLocks noChangeArrowheads="1"/>
                </p:cNvSpPr>
                <p:nvPr/>
              </p:nvSpPr>
              <p:spPr bwMode="auto">
                <a:xfrm>
                  <a:off x="204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8" name="Rectangle 126"/>
                <p:cNvSpPr>
                  <a:spLocks noChangeArrowheads="1"/>
                </p:cNvSpPr>
                <p:nvPr/>
              </p:nvSpPr>
              <p:spPr bwMode="auto">
                <a:xfrm>
                  <a:off x="20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9" name="Rectangle 127"/>
                <p:cNvSpPr>
                  <a:spLocks noChangeArrowheads="1"/>
                </p:cNvSpPr>
                <p:nvPr/>
              </p:nvSpPr>
              <p:spPr bwMode="auto">
                <a:xfrm>
                  <a:off x="20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0" name="Rectangle 128"/>
                <p:cNvSpPr>
                  <a:spLocks noChangeArrowheads="1"/>
                </p:cNvSpPr>
                <p:nvPr/>
              </p:nvSpPr>
              <p:spPr bwMode="auto">
                <a:xfrm>
                  <a:off x="209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1" name="Rectangle 129"/>
                <p:cNvSpPr>
                  <a:spLocks noChangeArrowheads="1"/>
                </p:cNvSpPr>
                <p:nvPr/>
              </p:nvSpPr>
              <p:spPr bwMode="auto">
                <a:xfrm>
                  <a:off x="21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2" name="Rectangle 130"/>
                <p:cNvSpPr>
                  <a:spLocks noChangeArrowheads="1"/>
                </p:cNvSpPr>
                <p:nvPr/>
              </p:nvSpPr>
              <p:spPr bwMode="auto">
                <a:xfrm>
                  <a:off x="21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3" name="Rectangle 131"/>
                <p:cNvSpPr>
                  <a:spLocks noChangeArrowheads="1"/>
                </p:cNvSpPr>
                <p:nvPr/>
              </p:nvSpPr>
              <p:spPr bwMode="auto">
                <a:xfrm>
                  <a:off x="214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4" name="Rectangle 132"/>
                <p:cNvSpPr>
                  <a:spLocks noChangeArrowheads="1"/>
                </p:cNvSpPr>
                <p:nvPr/>
              </p:nvSpPr>
              <p:spPr bwMode="auto">
                <a:xfrm>
                  <a:off x="21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5" name="Rectangle 133"/>
                <p:cNvSpPr>
                  <a:spLocks noChangeArrowheads="1"/>
                </p:cNvSpPr>
                <p:nvPr/>
              </p:nvSpPr>
              <p:spPr bwMode="auto">
                <a:xfrm>
                  <a:off x="21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6" name="Rectangle 134"/>
                <p:cNvSpPr>
                  <a:spLocks noChangeArrowheads="1"/>
                </p:cNvSpPr>
                <p:nvPr/>
              </p:nvSpPr>
              <p:spPr bwMode="auto">
                <a:xfrm>
                  <a:off x="218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7" name="Rectangle 135"/>
                <p:cNvSpPr>
                  <a:spLocks noChangeArrowheads="1"/>
                </p:cNvSpPr>
                <p:nvPr/>
              </p:nvSpPr>
              <p:spPr bwMode="auto">
                <a:xfrm>
                  <a:off x="220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8" name="Rectangle 136"/>
                <p:cNvSpPr>
                  <a:spLocks noChangeArrowheads="1"/>
                </p:cNvSpPr>
                <p:nvPr/>
              </p:nvSpPr>
              <p:spPr bwMode="auto">
                <a:xfrm>
                  <a:off x="22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9" name="Rectangle 137"/>
                <p:cNvSpPr>
                  <a:spLocks noChangeArrowheads="1"/>
                </p:cNvSpPr>
                <p:nvPr/>
              </p:nvSpPr>
              <p:spPr bwMode="auto">
                <a:xfrm>
                  <a:off x="22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0" name="Rectangle 138"/>
                <p:cNvSpPr>
                  <a:spLocks noChangeArrowheads="1"/>
                </p:cNvSpPr>
                <p:nvPr/>
              </p:nvSpPr>
              <p:spPr bwMode="auto">
                <a:xfrm>
                  <a:off x="22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1" name="Rectangle 139"/>
                <p:cNvSpPr>
                  <a:spLocks noChangeArrowheads="1"/>
                </p:cNvSpPr>
                <p:nvPr/>
              </p:nvSpPr>
              <p:spPr bwMode="auto">
                <a:xfrm>
                  <a:off x="226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2" name="Rectangle 140"/>
                <p:cNvSpPr>
                  <a:spLocks noChangeArrowheads="1"/>
                </p:cNvSpPr>
                <p:nvPr/>
              </p:nvSpPr>
              <p:spPr bwMode="auto">
                <a:xfrm>
                  <a:off x="22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3" name="Rectangle 141"/>
                <p:cNvSpPr>
                  <a:spLocks noChangeArrowheads="1"/>
                </p:cNvSpPr>
                <p:nvPr/>
              </p:nvSpPr>
              <p:spPr bwMode="auto">
                <a:xfrm>
                  <a:off x="22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4" name="Rectangle 142"/>
                <p:cNvSpPr>
                  <a:spLocks noChangeArrowheads="1"/>
                </p:cNvSpPr>
                <p:nvPr/>
              </p:nvSpPr>
              <p:spPr bwMode="auto">
                <a:xfrm>
                  <a:off x="23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5" name="Rectangle 143"/>
                <p:cNvSpPr>
                  <a:spLocks noChangeArrowheads="1"/>
                </p:cNvSpPr>
                <p:nvPr/>
              </p:nvSpPr>
              <p:spPr bwMode="auto">
                <a:xfrm>
                  <a:off x="232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6" name="Rectangle 144"/>
                <p:cNvSpPr>
                  <a:spLocks noChangeArrowheads="1"/>
                </p:cNvSpPr>
                <p:nvPr/>
              </p:nvSpPr>
              <p:spPr bwMode="auto">
                <a:xfrm>
                  <a:off x="234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7" name="Rectangle 145"/>
                <p:cNvSpPr>
                  <a:spLocks noChangeArrowheads="1"/>
                </p:cNvSpPr>
                <p:nvPr/>
              </p:nvSpPr>
              <p:spPr bwMode="auto">
                <a:xfrm>
                  <a:off x="23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8" name="Rectangle 146"/>
                <p:cNvSpPr>
                  <a:spLocks noChangeArrowheads="1"/>
                </p:cNvSpPr>
                <p:nvPr/>
              </p:nvSpPr>
              <p:spPr bwMode="auto">
                <a:xfrm>
                  <a:off x="237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9" name="Rectangle 147"/>
                <p:cNvSpPr>
                  <a:spLocks noChangeArrowheads="1"/>
                </p:cNvSpPr>
                <p:nvPr/>
              </p:nvSpPr>
              <p:spPr bwMode="auto">
                <a:xfrm>
                  <a:off x="23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0" name="Rectangle 148"/>
                <p:cNvSpPr>
                  <a:spLocks noChangeArrowheads="1"/>
                </p:cNvSpPr>
                <p:nvPr/>
              </p:nvSpPr>
              <p:spPr bwMode="auto">
                <a:xfrm>
                  <a:off x="240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1" name="Rectangle 149"/>
                <p:cNvSpPr>
                  <a:spLocks noChangeArrowheads="1"/>
                </p:cNvSpPr>
                <p:nvPr/>
              </p:nvSpPr>
              <p:spPr bwMode="auto">
                <a:xfrm>
                  <a:off x="242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2" name="Rectangle 150"/>
                <p:cNvSpPr>
                  <a:spLocks noChangeArrowheads="1"/>
                </p:cNvSpPr>
                <p:nvPr/>
              </p:nvSpPr>
              <p:spPr bwMode="auto">
                <a:xfrm>
                  <a:off x="243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3" name="Rectangle 151"/>
                <p:cNvSpPr>
                  <a:spLocks noChangeArrowheads="1"/>
                </p:cNvSpPr>
                <p:nvPr/>
              </p:nvSpPr>
              <p:spPr bwMode="auto">
                <a:xfrm>
                  <a:off x="24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4" name="Rectangle 152"/>
                <p:cNvSpPr>
                  <a:spLocks noChangeArrowheads="1"/>
                </p:cNvSpPr>
                <p:nvPr/>
              </p:nvSpPr>
              <p:spPr bwMode="auto">
                <a:xfrm>
                  <a:off x="24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5" name="Rectangle 153"/>
                <p:cNvSpPr>
                  <a:spLocks noChangeArrowheads="1"/>
                </p:cNvSpPr>
                <p:nvPr/>
              </p:nvSpPr>
              <p:spPr bwMode="auto">
                <a:xfrm>
                  <a:off x="248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6" name="Rectangle 154"/>
                <p:cNvSpPr>
                  <a:spLocks noChangeArrowheads="1"/>
                </p:cNvSpPr>
                <p:nvPr/>
              </p:nvSpPr>
              <p:spPr bwMode="auto">
                <a:xfrm>
                  <a:off x="250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7" name="Rectangle 155"/>
                <p:cNvSpPr>
                  <a:spLocks noChangeArrowheads="1"/>
                </p:cNvSpPr>
                <p:nvPr/>
              </p:nvSpPr>
              <p:spPr bwMode="auto">
                <a:xfrm>
                  <a:off x="25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8" name="Rectangle 156"/>
                <p:cNvSpPr>
                  <a:spLocks noChangeArrowheads="1"/>
                </p:cNvSpPr>
                <p:nvPr/>
              </p:nvSpPr>
              <p:spPr bwMode="auto">
                <a:xfrm>
                  <a:off x="25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9" name="Rectangle 157"/>
                <p:cNvSpPr>
                  <a:spLocks noChangeArrowheads="1"/>
                </p:cNvSpPr>
                <p:nvPr/>
              </p:nvSpPr>
              <p:spPr bwMode="auto">
                <a:xfrm>
                  <a:off x="25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0" name="Rectangle 158"/>
                <p:cNvSpPr>
                  <a:spLocks noChangeArrowheads="1"/>
                </p:cNvSpPr>
                <p:nvPr/>
              </p:nvSpPr>
              <p:spPr bwMode="auto">
                <a:xfrm>
                  <a:off x="256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1" name="Rectangle 159"/>
                <p:cNvSpPr>
                  <a:spLocks noChangeArrowheads="1"/>
                </p:cNvSpPr>
                <p:nvPr/>
              </p:nvSpPr>
              <p:spPr bwMode="auto">
                <a:xfrm>
                  <a:off x="25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2" name="Rectangle 160"/>
                <p:cNvSpPr>
                  <a:spLocks noChangeArrowheads="1"/>
                </p:cNvSpPr>
                <p:nvPr/>
              </p:nvSpPr>
              <p:spPr bwMode="auto">
                <a:xfrm>
                  <a:off x="25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3" name="Rectangle 161"/>
                <p:cNvSpPr>
                  <a:spLocks noChangeArrowheads="1"/>
                </p:cNvSpPr>
                <p:nvPr/>
              </p:nvSpPr>
              <p:spPr bwMode="auto">
                <a:xfrm>
                  <a:off x="261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4" name="Rectangle 162"/>
                <p:cNvSpPr>
                  <a:spLocks noChangeArrowheads="1"/>
                </p:cNvSpPr>
                <p:nvPr/>
              </p:nvSpPr>
              <p:spPr bwMode="auto">
                <a:xfrm>
                  <a:off x="26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5" name="Rectangle 163"/>
                <p:cNvSpPr>
                  <a:spLocks noChangeArrowheads="1"/>
                </p:cNvSpPr>
                <p:nvPr/>
              </p:nvSpPr>
              <p:spPr bwMode="auto">
                <a:xfrm>
                  <a:off x="264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6" name="Rectangle 164"/>
                <p:cNvSpPr>
                  <a:spLocks noChangeArrowheads="1"/>
                </p:cNvSpPr>
                <p:nvPr/>
              </p:nvSpPr>
              <p:spPr bwMode="auto">
                <a:xfrm>
                  <a:off x="26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7" name="Rectangle 165"/>
                <p:cNvSpPr>
                  <a:spLocks noChangeArrowheads="1"/>
                </p:cNvSpPr>
                <p:nvPr/>
              </p:nvSpPr>
              <p:spPr bwMode="auto">
                <a:xfrm>
                  <a:off x="267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8" name="Rectangle 166"/>
                <p:cNvSpPr>
                  <a:spLocks noChangeArrowheads="1"/>
                </p:cNvSpPr>
                <p:nvPr/>
              </p:nvSpPr>
              <p:spPr bwMode="auto">
                <a:xfrm>
                  <a:off x="26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9" name="Rectangle 167"/>
                <p:cNvSpPr>
                  <a:spLocks noChangeArrowheads="1"/>
                </p:cNvSpPr>
                <p:nvPr/>
              </p:nvSpPr>
              <p:spPr bwMode="auto">
                <a:xfrm>
                  <a:off x="27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0" name="Rectangle 168"/>
                <p:cNvSpPr>
                  <a:spLocks noChangeArrowheads="1"/>
                </p:cNvSpPr>
                <p:nvPr/>
              </p:nvSpPr>
              <p:spPr bwMode="auto">
                <a:xfrm>
                  <a:off x="27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1" name="Rectangle 169"/>
                <p:cNvSpPr>
                  <a:spLocks noChangeArrowheads="1"/>
                </p:cNvSpPr>
                <p:nvPr/>
              </p:nvSpPr>
              <p:spPr bwMode="auto">
                <a:xfrm>
                  <a:off x="273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2" name="Rectangle 170"/>
                <p:cNvSpPr>
                  <a:spLocks noChangeArrowheads="1"/>
                </p:cNvSpPr>
                <p:nvPr/>
              </p:nvSpPr>
              <p:spPr bwMode="auto">
                <a:xfrm>
                  <a:off x="27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3" name="Rectangle 171"/>
                <p:cNvSpPr>
                  <a:spLocks noChangeArrowheads="1"/>
                </p:cNvSpPr>
                <p:nvPr/>
              </p:nvSpPr>
              <p:spPr bwMode="auto">
                <a:xfrm>
                  <a:off x="27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4" name="Rectangle 172"/>
                <p:cNvSpPr>
                  <a:spLocks noChangeArrowheads="1"/>
                </p:cNvSpPr>
                <p:nvPr/>
              </p:nvSpPr>
              <p:spPr bwMode="auto">
                <a:xfrm>
                  <a:off x="278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5" name="Rectangle 173"/>
                <p:cNvSpPr>
                  <a:spLocks noChangeArrowheads="1"/>
                </p:cNvSpPr>
                <p:nvPr/>
              </p:nvSpPr>
              <p:spPr bwMode="auto">
                <a:xfrm>
                  <a:off x="280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6" name="Rectangle 174"/>
                <p:cNvSpPr>
                  <a:spLocks noChangeArrowheads="1"/>
                </p:cNvSpPr>
                <p:nvPr/>
              </p:nvSpPr>
              <p:spPr bwMode="auto">
                <a:xfrm>
                  <a:off x="28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7" name="Rectangle 175"/>
                <p:cNvSpPr>
                  <a:spLocks noChangeArrowheads="1"/>
                </p:cNvSpPr>
                <p:nvPr/>
              </p:nvSpPr>
              <p:spPr bwMode="auto">
                <a:xfrm>
                  <a:off x="28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8" name="Rectangle 176"/>
                <p:cNvSpPr>
                  <a:spLocks noChangeArrowheads="1"/>
                </p:cNvSpPr>
                <p:nvPr/>
              </p:nvSpPr>
              <p:spPr bwMode="auto">
                <a:xfrm>
                  <a:off x="284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9" name="Rectangle 177"/>
                <p:cNvSpPr>
                  <a:spLocks noChangeArrowheads="1"/>
                </p:cNvSpPr>
                <p:nvPr/>
              </p:nvSpPr>
              <p:spPr bwMode="auto">
                <a:xfrm>
                  <a:off x="28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0" name="Rectangle 178"/>
                <p:cNvSpPr>
                  <a:spLocks noChangeArrowheads="1"/>
                </p:cNvSpPr>
                <p:nvPr/>
              </p:nvSpPr>
              <p:spPr bwMode="auto">
                <a:xfrm>
                  <a:off x="28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1" name="Rectangle 179"/>
                <p:cNvSpPr>
                  <a:spLocks noChangeArrowheads="1"/>
                </p:cNvSpPr>
                <p:nvPr/>
              </p:nvSpPr>
              <p:spPr bwMode="auto">
                <a:xfrm>
                  <a:off x="28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2" name="Rectangle 180"/>
                <p:cNvSpPr>
                  <a:spLocks noChangeArrowheads="1"/>
                </p:cNvSpPr>
                <p:nvPr/>
              </p:nvSpPr>
              <p:spPr bwMode="auto">
                <a:xfrm>
                  <a:off x="291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3" name="Rectangle 181"/>
                <p:cNvSpPr>
                  <a:spLocks noChangeArrowheads="1"/>
                </p:cNvSpPr>
                <p:nvPr/>
              </p:nvSpPr>
              <p:spPr bwMode="auto">
                <a:xfrm>
                  <a:off x="29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4" name="Rectangle 182"/>
                <p:cNvSpPr>
                  <a:spLocks noChangeArrowheads="1"/>
                </p:cNvSpPr>
                <p:nvPr/>
              </p:nvSpPr>
              <p:spPr bwMode="auto">
                <a:xfrm>
                  <a:off x="294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5" name="Rectangle 183"/>
                <p:cNvSpPr>
                  <a:spLocks noChangeArrowheads="1"/>
                </p:cNvSpPr>
                <p:nvPr/>
              </p:nvSpPr>
              <p:spPr bwMode="auto">
                <a:xfrm>
                  <a:off x="29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6" name="Rectangle 184"/>
                <p:cNvSpPr>
                  <a:spLocks noChangeArrowheads="1"/>
                </p:cNvSpPr>
                <p:nvPr/>
              </p:nvSpPr>
              <p:spPr bwMode="auto">
                <a:xfrm>
                  <a:off x="297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7" name="Rectangle 185"/>
                <p:cNvSpPr>
                  <a:spLocks noChangeArrowheads="1"/>
                </p:cNvSpPr>
                <p:nvPr/>
              </p:nvSpPr>
              <p:spPr bwMode="auto">
                <a:xfrm>
                  <a:off x="298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8" name="Rectangle 186"/>
                <p:cNvSpPr>
                  <a:spLocks noChangeArrowheads="1"/>
                </p:cNvSpPr>
                <p:nvPr/>
              </p:nvSpPr>
              <p:spPr bwMode="auto">
                <a:xfrm>
                  <a:off x="30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9" name="Rectangle 187"/>
                <p:cNvSpPr>
                  <a:spLocks noChangeArrowheads="1"/>
                </p:cNvSpPr>
                <p:nvPr/>
              </p:nvSpPr>
              <p:spPr bwMode="auto">
                <a:xfrm>
                  <a:off x="30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0" name="Rectangle 188"/>
                <p:cNvSpPr>
                  <a:spLocks noChangeArrowheads="1"/>
                </p:cNvSpPr>
                <p:nvPr/>
              </p:nvSpPr>
              <p:spPr bwMode="auto">
                <a:xfrm>
                  <a:off x="303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1" name="Rectangle 189"/>
                <p:cNvSpPr>
                  <a:spLocks noChangeArrowheads="1"/>
                </p:cNvSpPr>
                <p:nvPr/>
              </p:nvSpPr>
              <p:spPr bwMode="auto">
                <a:xfrm>
                  <a:off x="30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2" name="Rectangle 190"/>
                <p:cNvSpPr>
                  <a:spLocks noChangeArrowheads="1"/>
                </p:cNvSpPr>
                <p:nvPr/>
              </p:nvSpPr>
              <p:spPr bwMode="auto">
                <a:xfrm>
                  <a:off x="30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3" name="Rectangle 191"/>
                <p:cNvSpPr>
                  <a:spLocks noChangeArrowheads="1"/>
                </p:cNvSpPr>
                <p:nvPr/>
              </p:nvSpPr>
              <p:spPr bwMode="auto">
                <a:xfrm>
                  <a:off x="308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4" name="Rectangle 192"/>
                <p:cNvSpPr>
                  <a:spLocks noChangeArrowheads="1"/>
                </p:cNvSpPr>
                <p:nvPr/>
              </p:nvSpPr>
              <p:spPr bwMode="auto">
                <a:xfrm>
                  <a:off x="309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5" name="Rectangle 193"/>
                <p:cNvSpPr>
                  <a:spLocks noChangeArrowheads="1"/>
                </p:cNvSpPr>
                <p:nvPr/>
              </p:nvSpPr>
              <p:spPr bwMode="auto">
                <a:xfrm>
                  <a:off x="31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6" name="Rectangle 194"/>
                <p:cNvSpPr>
                  <a:spLocks noChangeArrowheads="1"/>
                </p:cNvSpPr>
                <p:nvPr/>
              </p:nvSpPr>
              <p:spPr bwMode="auto">
                <a:xfrm>
                  <a:off x="31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7" name="Rectangle 195"/>
                <p:cNvSpPr>
                  <a:spLocks noChangeArrowheads="1"/>
                </p:cNvSpPr>
                <p:nvPr/>
              </p:nvSpPr>
              <p:spPr bwMode="auto">
                <a:xfrm>
                  <a:off x="314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8" name="Rectangle 196"/>
                <p:cNvSpPr>
                  <a:spLocks noChangeArrowheads="1"/>
                </p:cNvSpPr>
                <p:nvPr/>
              </p:nvSpPr>
              <p:spPr bwMode="auto">
                <a:xfrm>
                  <a:off x="31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9" name="Rectangle 197"/>
                <p:cNvSpPr>
                  <a:spLocks noChangeArrowheads="1"/>
                </p:cNvSpPr>
                <p:nvPr/>
              </p:nvSpPr>
              <p:spPr bwMode="auto">
                <a:xfrm>
                  <a:off x="31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0" name="Rectangle 198"/>
                <p:cNvSpPr>
                  <a:spLocks noChangeArrowheads="1"/>
                </p:cNvSpPr>
                <p:nvPr/>
              </p:nvSpPr>
              <p:spPr bwMode="auto">
                <a:xfrm>
                  <a:off x="31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1" name="Rectangle 199"/>
                <p:cNvSpPr>
                  <a:spLocks noChangeArrowheads="1"/>
                </p:cNvSpPr>
                <p:nvPr/>
              </p:nvSpPr>
              <p:spPr bwMode="auto">
                <a:xfrm>
                  <a:off x="320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2" name="Rectangle 200"/>
                <p:cNvSpPr>
                  <a:spLocks noChangeArrowheads="1"/>
                </p:cNvSpPr>
                <p:nvPr/>
              </p:nvSpPr>
              <p:spPr bwMode="auto">
                <a:xfrm>
                  <a:off x="32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3" name="Rectangle 201"/>
                <p:cNvSpPr>
                  <a:spLocks noChangeArrowheads="1"/>
                </p:cNvSpPr>
                <p:nvPr/>
              </p:nvSpPr>
              <p:spPr bwMode="auto">
                <a:xfrm>
                  <a:off x="324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4" name="Rectangle 202"/>
                <p:cNvSpPr>
                  <a:spLocks noChangeArrowheads="1"/>
                </p:cNvSpPr>
                <p:nvPr/>
              </p:nvSpPr>
              <p:spPr bwMode="auto">
                <a:xfrm>
                  <a:off x="32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5" name="Rectangle 203"/>
                <p:cNvSpPr>
                  <a:spLocks noChangeArrowheads="1"/>
                </p:cNvSpPr>
                <p:nvPr/>
              </p:nvSpPr>
              <p:spPr bwMode="auto">
                <a:xfrm>
                  <a:off x="327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6" name="Rectangle 204"/>
                <p:cNvSpPr>
                  <a:spLocks noChangeArrowheads="1"/>
                </p:cNvSpPr>
                <p:nvPr/>
              </p:nvSpPr>
              <p:spPr bwMode="auto">
                <a:xfrm>
                  <a:off x="328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7" name="Rectangle 205"/>
                <p:cNvSpPr>
                  <a:spLocks noChangeArrowheads="1"/>
                </p:cNvSpPr>
                <p:nvPr/>
              </p:nvSpPr>
              <p:spPr bwMode="auto">
                <a:xfrm>
                  <a:off x="33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8" name="Rectangle 206"/>
                <p:cNvSpPr>
                  <a:spLocks noChangeArrowheads="1"/>
                </p:cNvSpPr>
                <p:nvPr/>
              </p:nvSpPr>
              <p:spPr bwMode="auto">
                <a:xfrm>
                  <a:off x="331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639" name="Rectangle 207"/>
              <p:cNvSpPr>
                <a:spLocks noChangeArrowheads="1"/>
              </p:cNvSpPr>
              <p:nvPr/>
            </p:nvSpPr>
            <p:spPr bwMode="auto">
              <a:xfrm>
                <a:off x="33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0" name="Rectangle 208"/>
              <p:cNvSpPr>
                <a:spLocks noChangeArrowheads="1"/>
              </p:cNvSpPr>
              <p:nvPr/>
            </p:nvSpPr>
            <p:spPr bwMode="auto">
              <a:xfrm>
                <a:off x="33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1" name="Rectangle 209"/>
              <p:cNvSpPr>
                <a:spLocks noChangeArrowheads="1"/>
              </p:cNvSpPr>
              <p:nvPr/>
            </p:nvSpPr>
            <p:spPr bwMode="auto">
              <a:xfrm>
                <a:off x="33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2" name="Rectangle 210"/>
              <p:cNvSpPr>
                <a:spLocks noChangeArrowheads="1"/>
              </p:cNvSpPr>
              <p:nvPr/>
            </p:nvSpPr>
            <p:spPr bwMode="auto">
              <a:xfrm>
                <a:off x="338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3" name="Rectangle 211"/>
              <p:cNvSpPr>
                <a:spLocks noChangeArrowheads="1"/>
              </p:cNvSpPr>
              <p:nvPr/>
            </p:nvSpPr>
            <p:spPr bwMode="auto">
              <a:xfrm>
                <a:off x="33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4" name="Rectangle 212"/>
              <p:cNvSpPr>
                <a:spLocks noChangeArrowheads="1"/>
              </p:cNvSpPr>
              <p:nvPr/>
            </p:nvSpPr>
            <p:spPr bwMode="auto">
              <a:xfrm>
                <a:off x="34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5" name="Rectangle 213"/>
              <p:cNvSpPr>
                <a:spLocks noChangeArrowheads="1"/>
              </p:cNvSpPr>
              <p:nvPr/>
            </p:nvSpPr>
            <p:spPr bwMode="auto">
              <a:xfrm>
                <a:off x="34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6" name="Rectangle 214"/>
              <p:cNvSpPr>
                <a:spLocks noChangeArrowheads="1"/>
              </p:cNvSpPr>
              <p:nvPr/>
            </p:nvSpPr>
            <p:spPr bwMode="auto">
              <a:xfrm>
                <a:off x="344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7" name="Rectangle 215"/>
              <p:cNvSpPr>
                <a:spLocks noChangeArrowheads="1"/>
              </p:cNvSpPr>
              <p:nvPr/>
            </p:nvSpPr>
            <p:spPr bwMode="auto">
              <a:xfrm>
                <a:off x="34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8" name="Rectangle 216"/>
              <p:cNvSpPr>
                <a:spLocks noChangeArrowheads="1"/>
              </p:cNvSpPr>
              <p:nvPr/>
            </p:nvSpPr>
            <p:spPr bwMode="auto">
              <a:xfrm>
                <a:off x="34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9" name="Rectangle 217"/>
              <p:cNvSpPr>
                <a:spLocks noChangeArrowheads="1"/>
              </p:cNvSpPr>
              <p:nvPr/>
            </p:nvSpPr>
            <p:spPr bwMode="auto">
              <a:xfrm>
                <a:off x="34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0" name="Rectangle 218"/>
              <p:cNvSpPr>
                <a:spLocks noChangeArrowheads="1"/>
              </p:cNvSpPr>
              <p:nvPr/>
            </p:nvSpPr>
            <p:spPr bwMode="auto">
              <a:xfrm>
                <a:off x="350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1" name="Rectangle 219"/>
              <p:cNvSpPr>
                <a:spLocks noChangeArrowheads="1"/>
              </p:cNvSpPr>
              <p:nvPr/>
            </p:nvSpPr>
            <p:spPr bwMode="auto">
              <a:xfrm>
                <a:off x="352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2" name="Rectangle 220"/>
              <p:cNvSpPr>
                <a:spLocks noChangeArrowheads="1"/>
              </p:cNvSpPr>
              <p:nvPr/>
            </p:nvSpPr>
            <p:spPr bwMode="auto">
              <a:xfrm>
                <a:off x="35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3" name="Rectangle 221"/>
              <p:cNvSpPr>
                <a:spLocks noChangeArrowheads="1"/>
              </p:cNvSpPr>
              <p:nvPr/>
            </p:nvSpPr>
            <p:spPr bwMode="auto">
              <a:xfrm>
                <a:off x="355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4" name="Rectangle 222"/>
              <p:cNvSpPr>
                <a:spLocks noChangeArrowheads="1"/>
              </p:cNvSpPr>
              <p:nvPr/>
            </p:nvSpPr>
            <p:spPr bwMode="auto">
              <a:xfrm>
                <a:off x="35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5" name="Rectangle 223"/>
              <p:cNvSpPr>
                <a:spLocks noChangeArrowheads="1"/>
              </p:cNvSpPr>
              <p:nvPr/>
            </p:nvSpPr>
            <p:spPr bwMode="auto">
              <a:xfrm>
                <a:off x="35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6" name="Rectangle 224"/>
              <p:cNvSpPr>
                <a:spLocks noChangeArrowheads="1"/>
              </p:cNvSpPr>
              <p:nvPr/>
            </p:nvSpPr>
            <p:spPr bwMode="auto">
              <a:xfrm>
                <a:off x="36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7" name="Rectangle 225"/>
              <p:cNvSpPr>
                <a:spLocks noChangeArrowheads="1"/>
              </p:cNvSpPr>
              <p:nvPr/>
            </p:nvSpPr>
            <p:spPr bwMode="auto">
              <a:xfrm>
                <a:off x="361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8" name="Rectangle 226"/>
              <p:cNvSpPr>
                <a:spLocks noChangeArrowheads="1"/>
              </p:cNvSpPr>
              <p:nvPr/>
            </p:nvSpPr>
            <p:spPr bwMode="auto">
              <a:xfrm>
                <a:off x="36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9" name="Rectangle 227"/>
              <p:cNvSpPr>
                <a:spLocks noChangeArrowheads="1"/>
              </p:cNvSpPr>
              <p:nvPr/>
            </p:nvSpPr>
            <p:spPr bwMode="auto">
              <a:xfrm>
                <a:off x="36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0" name="Rectangle 228"/>
              <p:cNvSpPr>
                <a:spLocks noChangeArrowheads="1"/>
              </p:cNvSpPr>
              <p:nvPr/>
            </p:nvSpPr>
            <p:spPr bwMode="auto">
              <a:xfrm>
                <a:off x="366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1" name="Rectangle 229"/>
              <p:cNvSpPr>
                <a:spLocks noChangeArrowheads="1"/>
              </p:cNvSpPr>
              <p:nvPr/>
            </p:nvSpPr>
            <p:spPr bwMode="auto">
              <a:xfrm>
                <a:off x="368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2" name="Rectangle 230"/>
              <p:cNvSpPr>
                <a:spLocks noChangeArrowheads="1"/>
              </p:cNvSpPr>
              <p:nvPr/>
            </p:nvSpPr>
            <p:spPr bwMode="auto">
              <a:xfrm>
                <a:off x="36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3" name="Rectangle 231"/>
              <p:cNvSpPr>
                <a:spLocks noChangeArrowheads="1"/>
              </p:cNvSpPr>
              <p:nvPr/>
            </p:nvSpPr>
            <p:spPr bwMode="auto">
              <a:xfrm>
                <a:off x="37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4" name="Rectangle 232"/>
              <p:cNvSpPr>
                <a:spLocks noChangeArrowheads="1"/>
              </p:cNvSpPr>
              <p:nvPr/>
            </p:nvSpPr>
            <p:spPr bwMode="auto">
              <a:xfrm>
                <a:off x="37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5" name="Rectangle 233"/>
              <p:cNvSpPr>
                <a:spLocks noChangeArrowheads="1"/>
              </p:cNvSpPr>
              <p:nvPr/>
            </p:nvSpPr>
            <p:spPr bwMode="auto">
              <a:xfrm>
                <a:off x="374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6" name="Rectangle 234"/>
              <p:cNvSpPr>
                <a:spLocks noChangeArrowheads="1"/>
              </p:cNvSpPr>
              <p:nvPr/>
            </p:nvSpPr>
            <p:spPr bwMode="auto">
              <a:xfrm>
                <a:off x="37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7" name="Rectangle 235"/>
              <p:cNvSpPr>
                <a:spLocks noChangeArrowheads="1"/>
              </p:cNvSpPr>
              <p:nvPr/>
            </p:nvSpPr>
            <p:spPr bwMode="auto">
              <a:xfrm>
                <a:off x="37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8" name="Rectangle 236"/>
              <p:cNvSpPr>
                <a:spLocks noChangeArrowheads="1"/>
              </p:cNvSpPr>
              <p:nvPr/>
            </p:nvSpPr>
            <p:spPr bwMode="auto">
              <a:xfrm>
                <a:off x="379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9" name="Rectangle 237"/>
              <p:cNvSpPr>
                <a:spLocks noChangeArrowheads="1"/>
              </p:cNvSpPr>
              <p:nvPr/>
            </p:nvSpPr>
            <p:spPr bwMode="auto">
              <a:xfrm>
                <a:off x="38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0" name="Rectangle 238"/>
              <p:cNvSpPr>
                <a:spLocks noChangeArrowheads="1"/>
              </p:cNvSpPr>
              <p:nvPr/>
            </p:nvSpPr>
            <p:spPr bwMode="auto">
              <a:xfrm>
                <a:off x="382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1" name="Rectangle 239"/>
              <p:cNvSpPr>
                <a:spLocks noChangeArrowheads="1"/>
              </p:cNvSpPr>
              <p:nvPr/>
            </p:nvSpPr>
            <p:spPr bwMode="auto">
              <a:xfrm>
                <a:off x="38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2" name="Rectangle 240"/>
              <p:cNvSpPr>
                <a:spLocks noChangeArrowheads="1"/>
              </p:cNvSpPr>
              <p:nvPr/>
            </p:nvSpPr>
            <p:spPr bwMode="auto">
              <a:xfrm>
                <a:off x="385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3" name="Rectangle 241"/>
              <p:cNvSpPr>
                <a:spLocks noChangeArrowheads="1"/>
              </p:cNvSpPr>
              <p:nvPr/>
            </p:nvSpPr>
            <p:spPr bwMode="auto">
              <a:xfrm>
                <a:off x="38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4" name="Rectangle 242"/>
              <p:cNvSpPr>
                <a:spLocks noChangeArrowheads="1"/>
              </p:cNvSpPr>
              <p:nvPr/>
            </p:nvSpPr>
            <p:spPr bwMode="auto">
              <a:xfrm>
                <a:off x="38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5" name="Rectangle 243"/>
              <p:cNvSpPr>
                <a:spLocks noChangeArrowheads="1"/>
              </p:cNvSpPr>
              <p:nvPr/>
            </p:nvSpPr>
            <p:spPr bwMode="auto">
              <a:xfrm>
                <a:off x="39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6" name="Rectangle 244"/>
              <p:cNvSpPr>
                <a:spLocks noChangeArrowheads="1"/>
              </p:cNvSpPr>
              <p:nvPr/>
            </p:nvSpPr>
            <p:spPr bwMode="auto">
              <a:xfrm>
                <a:off x="391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7" name="Rectangle 245"/>
              <p:cNvSpPr>
                <a:spLocks noChangeArrowheads="1"/>
              </p:cNvSpPr>
              <p:nvPr/>
            </p:nvSpPr>
            <p:spPr bwMode="auto">
              <a:xfrm>
                <a:off x="39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8" name="Rectangle 246"/>
              <p:cNvSpPr>
                <a:spLocks noChangeArrowheads="1"/>
              </p:cNvSpPr>
              <p:nvPr/>
            </p:nvSpPr>
            <p:spPr bwMode="auto">
              <a:xfrm>
                <a:off x="39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9" name="Rectangle 247"/>
              <p:cNvSpPr>
                <a:spLocks noChangeArrowheads="1"/>
              </p:cNvSpPr>
              <p:nvPr/>
            </p:nvSpPr>
            <p:spPr bwMode="auto">
              <a:xfrm>
                <a:off x="396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0" name="Rectangle 248"/>
              <p:cNvSpPr>
                <a:spLocks noChangeArrowheads="1"/>
              </p:cNvSpPr>
              <p:nvPr/>
            </p:nvSpPr>
            <p:spPr bwMode="auto">
              <a:xfrm>
                <a:off x="398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1" name="Rectangle 249"/>
              <p:cNvSpPr>
                <a:spLocks noChangeArrowheads="1"/>
              </p:cNvSpPr>
              <p:nvPr/>
            </p:nvSpPr>
            <p:spPr bwMode="auto">
              <a:xfrm>
                <a:off x="399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2" name="Rectangle 250"/>
              <p:cNvSpPr>
                <a:spLocks noChangeArrowheads="1"/>
              </p:cNvSpPr>
              <p:nvPr/>
            </p:nvSpPr>
            <p:spPr bwMode="auto">
              <a:xfrm>
                <a:off x="40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3" name="Rectangle 251"/>
              <p:cNvSpPr>
                <a:spLocks noChangeArrowheads="1"/>
              </p:cNvSpPr>
              <p:nvPr/>
            </p:nvSpPr>
            <p:spPr bwMode="auto">
              <a:xfrm>
                <a:off x="402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4" name="Rectangle 252"/>
              <p:cNvSpPr>
                <a:spLocks noChangeArrowheads="1"/>
              </p:cNvSpPr>
              <p:nvPr/>
            </p:nvSpPr>
            <p:spPr bwMode="auto">
              <a:xfrm>
                <a:off x="40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5" name="Rectangle 253"/>
              <p:cNvSpPr>
                <a:spLocks noChangeArrowheads="1"/>
              </p:cNvSpPr>
              <p:nvPr/>
            </p:nvSpPr>
            <p:spPr bwMode="auto">
              <a:xfrm>
                <a:off x="405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6" name="Rectangle 254"/>
              <p:cNvSpPr>
                <a:spLocks noChangeArrowheads="1"/>
              </p:cNvSpPr>
              <p:nvPr/>
            </p:nvSpPr>
            <p:spPr bwMode="auto">
              <a:xfrm>
                <a:off x="40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7" name="Rectangle 255"/>
              <p:cNvSpPr>
                <a:spLocks noChangeArrowheads="1"/>
              </p:cNvSpPr>
              <p:nvPr/>
            </p:nvSpPr>
            <p:spPr bwMode="auto">
              <a:xfrm>
                <a:off x="409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8" name="Rectangle 256"/>
              <p:cNvSpPr>
                <a:spLocks noChangeArrowheads="1"/>
              </p:cNvSpPr>
              <p:nvPr/>
            </p:nvSpPr>
            <p:spPr bwMode="auto">
              <a:xfrm>
                <a:off x="41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9" name="Rectangle 257"/>
              <p:cNvSpPr>
                <a:spLocks noChangeArrowheads="1"/>
              </p:cNvSpPr>
              <p:nvPr/>
            </p:nvSpPr>
            <p:spPr bwMode="auto">
              <a:xfrm>
                <a:off x="412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0" name="Rectangle 258"/>
              <p:cNvSpPr>
                <a:spLocks noChangeArrowheads="1"/>
              </p:cNvSpPr>
              <p:nvPr/>
            </p:nvSpPr>
            <p:spPr bwMode="auto">
              <a:xfrm>
                <a:off x="41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1" name="Rectangle 259"/>
              <p:cNvSpPr>
                <a:spLocks noChangeArrowheads="1"/>
              </p:cNvSpPr>
              <p:nvPr/>
            </p:nvSpPr>
            <p:spPr bwMode="auto">
              <a:xfrm>
                <a:off x="415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2" name="Rectangle 260"/>
              <p:cNvSpPr>
                <a:spLocks noChangeArrowheads="1"/>
              </p:cNvSpPr>
              <p:nvPr/>
            </p:nvSpPr>
            <p:spPr bwMode="auto">
              <a:xfrm>
                <a:off x="416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3" name="Rectangle 261"/>
              <p:cNvSpPr>
                <a:spLocks noChangeArrowheads="1"/>
              </p:cNvSpPr>
              <p:nvPr/>
            </p:nvSpPr>
            <p:spPr bwMode="auto">
              <a:xfrm>
                <a:off x="418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4" name="Rectangle 262"/>
              <p:cNvSpPr>
                <a:spLocks noChangeArrowheads="1"/>
              </p:cNvSpPr>
              <p:nvPr/>
            </p:nvSpPr>
            <p:spPr bwMode="auto">
              <a:xfrm>
                <a:off x="42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5" name="Rectangle 263"/>
              <p:cNvSpPr>
                <a:spLocks noChangeArrowheads="1"/>
              </p:cNvSpPr>
              <p:nvPr/>
            </p:nvSpPr>
            <p:spPr bwMode="auto">
              <a:xfrm>
                <a:off x="421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6" name="Rectangle 264"/>
              <p:cNvSpPr>
                <a:spLocks noChangeArrowheads="1"/>
              </p:cNvSpPr>
              <p:nvPr/>
            </p:nvSpPr>
            <p:spPr bwMode="auto">
              <a:xfrm>
                <a:off x="423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7" name="Rectangle 265"/>
              <p:cNvSpPr>
                <a:spLocks noChangeArrowheads="1"/>
              </p:cNvSpPr>
              <p:nvPr/>
            </p:nvSpPr>
            <p:spPr bwMode="auto">
              <a:xfrm>
                <a:off x="424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8" name="Rectangle 266"/>
              <p:cNvSpPr>
                <a:spLocks noChangeArrowheads="1"/>
              </p:cNvSpPr>
              <p:nvPr/>
            </p:nvSpPr>
            <p:spPr bwMode="auto">
              <a:xfrm>
                <a:off x="42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9" name="Rectangle 267"/>
              <p:cNvSpPr>
                <a:spLocks noChangeArrowheads="1"/>
              </p:cNvSpPr>
              <p:nvPr/>
            </p:nvSpPr>
            <p:spPr bwMode="auto">
              <a:xfrm>
                <a:off x="427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0" name="Rectangle 268"/>
              <p:cNvSpPr>
                <a:spLocks noChangeArrowheads="1"/>
              </p:cNvSpPr>
              <p:nvPr/>
            </p:nvSpPr>
            <p:spPr bwMode="auto">
              <a:xfrm>
                <a:off x="42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1" name="Rectangle 269"/>
              <p:cNvSpPr>
                <a:spLocks noChangeArrowheads="1"/>
              </p:cNvSpPr>
              <p:nvPr/>
            </p:nvSpPr>
            <p:spPr bwMode="auto">
              <a:xfrm>
                <a:off x="43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2" name="Rectangle 270"/>
              <p:cNvSpPr>
                <a:spLocks noChangeArrowheads="1"/>
              </p:cNvSpPr>
              <p:nvPr/>
            </p:nvSpPr>
            <p:spPr bwMode="auto">
              <a:xfrm>
                <a:off x="432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3" name="Rectangle 271"/>
              <p:cNvSpPr>
                <a:spLocks noChangeArrowheads="1"/>
              </p:cNvSpPr>
              <p:nvPr/>
            </p:nvSpPr>
            <p:spPr bwMode="auto">
              <a:xfrm>
                <a:off x="43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4" name="Rectangle 272"/>
              <p:cNvSpPr>
                <a:spLocks noChangeArrowheads="1"/>
              </p:cNvSpPr>
              <p:nvPr/>
            </p:nvSpPr>
            <p:spPr bwMode="auto">
              <a:xfrm>
                <a:off x="43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5" name="Rectangle 273"/>
              <p:cNvSpPr>
                <a:spLocks noChangeArrowheads="1"/>
              </p:cNvSpPr>
              <p:nvPr/>
            </p:nvSpPr>
            <p:spPr bwMode="auto">
              <a:xfrm>
                <a:off x="43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6" name="Rectangle 274"/>
              <p:cNvSpPr>
                <a:spLocks noChangeArrowheads="1"/>
              </p:cNvSpPr>
              <p:nvPr/>
            </p:nvSpPr>
            <p:spPr bwMode="auto">
              <a:xfrm>
                <a:off x="438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7" name="Rectangle 275"/>
              <p:cNvSpPr>
                <a:spLocks noChangeArrowheads="1"/>
              </p:cNvSpPr>
              <p:nvPr/>
            </p:nvSpPr>
            <p:spPr bwMode="auto">
              <a:xfrm>
                <a:off x="44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8" name="Rectangle 276"/>
              <p:cNvSpPr>
                <a:spLocks noChangeArrowheads="1"/>
              </p:cNvSpPr>
              <p:nvPr/>
            </p:nvSpPr>
            <p:spPr bwMode="auto">
              <a:xfrm>
                <a:off x="442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9" name="Rectangle 277"/>
              <p:cNvSpPr>
                <a:spLocks noChangeArrowheads="1"/>
              </p:cNvSpPr>
              <p:nvPr/>
            </p:nvSpPr>
            <p:spPr bwMode="auto">
              <a:xfrm>
                <a:off x="44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0" name="Rectangle 278"/>
              <p:cNvSpPr>
                <a:spLocks noChangeArrowheads="1"/>
              </p:cNvSpPr>
              <p:nvPr/>
            </p:nvSpPr>
            <p:spPr bwMode="auto">
              <a:xfrm>
                <a:off x="44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1" name="Rectangle 279"/>
              <p:cNvSpPr>
                <a:spLocks noChangeArrowheads="1"/>
              </p:cNvSpPr>
              <p:nvPr/>
            </p:nvSpPr>
            <p:spPr bwMode="auto">
              <a:xfrm>
                <a:off x="44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2" name="Rectangle 280"/>
              <p:cNvSpPr>
                <a:spLocks noChangeArrowheads="1"/>
              </p:cNvSpPr>
              <p:nvPr/>
            </p:nvSpPr>
            <p:spPr bwMode="auto">
              <a:xfrm>
                <a:off x="44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3" name="Rectangle 281"/>
              <p:cNvSpPr>
                <a:spLocks noChangeArrowheads="1"/>
              </p:cNvSpPr>
              <p:nvPr/>
            </p:nvSpPr>
            <p:spPr bwMode="auto">
              <a:xfrm>
                <a:off x="449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4" name="Rectangle 282"/>
              <p:cNvSpPr>
                <a:spLocks noChangeArrowheads="1"/>
              </p:cNvSpPr>
              <p:nvPr/>
            </p:nvSpPr>
            <p:spPr bwMode="auto">
              <a:xfrm>
                <a:off x="45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5" name="Rectangle 283"/>
              <p:cNvSpPr>
                <a:spLocks noChangeArrowheads="1"/>
              </p:cNvSpPr>
              <p:nvPr/>
            </p:nvSpPr>
            <p:spPr bwMode="auto">
              <a:xfrm>
                <a:off x="45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6" name="Rectangle 284"/>
              <p:cNvSpPr>
                <a:spLocks noChangeArrowheads="1"/>
              </p:cNvSpPr>
              <p:nvPr/>
            </p:nvSpPr>
            <p:spPr bwMode="auto">
              <a:xfrm>
                <a:off x="45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7" name="Rectangle 285"/>
              <p:cNvSpPr>
                <a:spLocks noChangeArrowheads="1"/>
              </p:cNvSpPr>
              <p:nvPr/>
            </p:nvSpPr>
            <p:spPr bwMode="auto">
              <a:xfrm>
                <a:off x="456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8" name="Rectangle 286"/>
              <p:cNvSpPr>
                <a:spLocks noChangeArrowheads="1"/>
              </p:cNvSpPr>
              <p:nvPr/>
            </p:nvSpPr>
            <p:spPr bwMode="auto">
              <a:xfrm>
                <a:off x="45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9" name="Rectangle 287"/>
              <p:cNvSpPr>
                <a:spLocks noChangeArrowheads="1"/>
              </p:cNvSpPr>
              <p:nvPr/>
            </p:nvSpPr>
            <p:spPr bwMode="auto">
              <a:xfrm>
                <a:off x="45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0" name="Rectangle 288"/>
              <p:cNvSpPr>
                <a:spLocks noChangeArrowheads="1"/>
              </p:cNvSpPr>
              <p:nvPr/>
            </p:nvSpPr>
            <p:spPr bwMode="auto">
              <a:xfrm>
                <a:off x="46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1" name="Rectangle 289"/>
              <p:cNvSpPr>
                <a:spLocks noChangeArrowheads="1"/>
              </p:cNvSpPr>
              <p:nvPr/>
            </p:nvSpPr>
            <p:spPr bwMode="auto">
              <a:xfrm>
                <a:off x="462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2" name="Rectangle 290"/>
              <p:cNvSpPr>
                <a:spLocks noChangeArrowheads="1"/>
              </p:cNvSpPr>
              <p:nvPr/>
            </p:nvSpPr>
            <p:spPr bwMode="auto">
              <a:xfrm>
                <a:off x="464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3" name="Rectangle 291"/>
              <p:cNvSpPr>
                <a:spLocks noChangeArrowheads="1"/>
              </p:cNvSpPr>
              <p:nvPr/>
            </p:nvSpPr>
            <p:spPr bwMode="auto">
              <a:xfrm>
                <a:off x="46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4" name="Rectangle 292"/>
              <p:cNvSpPr>
                <a:spLocks noChangeArrowheads="1"/>
              </p:cNvSpPr>
              <p:nvPr/>
            </p:nvSpPr>
            <p:spPr bwMode="auto">
              <a:xfrm>
                <a:off x="46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5" name="Rectangle 293"/>
              <p:cNvSpPr>
                <a:spLocks noChangeArrowheads="1"/>
              </p:cNvSpPr>
              <p:nvPr/>
            </p:nvSpPr>
            <p:spPr bwMode="auto">
              <a:xfrm>
                <a:off x="46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6" name="Rectangle 294"/>
              <p:cNvSpPr>
                <a:spLocks noChangeArrowheads="1"/>
              </p:cNvSpPr>
              <p:nvPr/>
            </p:nvSpPr>
            <p:spPr bwMode="auto">
              <a:xfrm>
                <a:off x="47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7" name="Rectangle 295"/>
              <p:cNvSpPr>
                <a:spLocks noChangeArrowheads="1"/>
              </p:cNvSpPr>
              <p:nvPr/>
            </p:nvSpPr>
            <p:spPr bwMode="auto">
              <a:xfrm>
                <a:off x="471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8" name="Rectangle 296"/>
              <p:cNvSpPr>
                <a:spLocks noChangeArrowheads="1"/>
              </p:cNvSpPr>
              <p:nvPr/>
            </p:nvSpPr>
            <p:spPr bwMode="auto">
              <a:xfrm>
                <a:off x="473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9" name="Rectangle 297"/>
              <p:cNvSpPr>
                <a:spLocks noChangeArrowheads="1"/>
              </p:cNvSpPr>
              <p:nvPr/>
            </p:nvSpPr>
            <p:spPr bwMode="auto">
              <a:xfrm>
                <a:off x="47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0" name="Rectangle 298"/>
              <p:cNvSpPr>
                <a:spLocks noChangeArrowheads="1"/>
              </p:cNvSpPr>
              <p:nvPr/>
            </p:nvSpPr>
            <p:spPr bwMode="auto">
              <a:xfrm>
                <a:off x="47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1" name="Rectangle 299"/>
              <p:cNvSpPr>
                <a:spLocks noChangeArrowheads="1"/>
              </p:cNvSpPr>
              <p:nvPr/>
            </p:nvSpPr>
            <p:spPr bwMode="auto">
              <a:xfrm>
                <a:off x="47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2" name="Rectangle 300"/>
              <p:cNvSpPr>
                <a:spLocks noChangeArrowheads="1"/>
              </p:cNvSpPr>
              <p:nvPr/>
            </p:nvSpPr>
            <p:spPr bwMode="auto">
              <a:xfrm>
                <a:off x="479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3" name="Rectangle 301"/>
              <p:cNvSpPr>
                <a:spLocks noChangeArrowheads="1"/>
              </p:cNvSpPr>
              <p:nvPr/>
            </p:nvSpPr>
            <p:spPr bwMode="auto">
              <a:xfrm>
                <a:off x="48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4" name="Rectangle 302"/>
              <p:cNvSpPr>
                <a:spLocks noChangeArrowheads="1"/>
              </p:cNvSpPr>
              <p:nvPr/>
            </p:nvSpPr>
            <p:spPr bwMode="auto">
              <a:xfrm>
                <a:off x="48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5" name="Rectangle 303"/>
              <p:cNvSpPr>
                <a:spLocks noChangeArrowheads="1"/>
              </p:cNvSpPr>
              <p:nvPr/>
            </p:nvSpPr>
            <p:spPr bwMode="auto">
              <a:xfrm>
                <a:off x="48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6" name="Rectangle 304"/>
              <p:cNvSpPr>
                <a:spLocks noChangeArrowheads="1"/>
              </p:cNvSpPr>
              <p:nvPr/>
            </p:nvSpPr>
            <p:spPr bwMode="auto">
              <a:xfrm>
                <a:off x="486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7" name="Rectangle 305"/>
              <p:cNvSpPr>
                <a:spLocks noChangeArrowheads="1"/>
              </p:cNvSpPr>
              <p:nvPr/>
            </p:nvSpPr>
            <p:spPr bwMode="auto">
              <a:xfrm>
                <a:off x="48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8" name="Rectangle 306"/>
              <p:cNvSpPr>
                <a:spLocks noChangeArrowheads="1"/>
              </p:cNvSpPr>
              <p:nvPr/>
            </p:nvSpPr>
            <p:spPr bwMode="auto">
              <a:xfrm>
                <a:off x="48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9" name="Rectangle 307"/>
              <p:cNvSpPr>
                <a:spLocks noChangeArrowheads="1"/>
              </p:cNvSpPr>
              <p:nvPr/>
            </p:nvSpPr>
            <p:spPr bwMode="auto">
              <a:xfrm>
                <a:off x="49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0" name="Rectangle 308"/>
              <p:cNvSpPr>
                <a:spLocks noChangeArrowheads="1"/>
              </p:cNvSpPr>
              <p:nvPr/>
            </p:nvSpPr>
            <p:spPr bwMode="auto">
              <a:xfrm>
                <a:off x="49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1" name="Rectangle 309"/>
              <p:cNvSpPr>
                <a:spLocks noChangeArrowheads="1"/>
              </p:cNvSpPr>
              <p:nvPr/>
            </p:nvSpPr>
            <p:spPr bwMode="auto">
              <a:xfrm>
                <a:off x="49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2" name="Rectangle 310"/>
              <p:cNvSpPr>
                <a:spLocks noChangeArrowheads="1"/>
              </p:cNvSpPr>
              <p:nvPr/>
            </p:nvSpPr>
            <p:spPr bwMode="auto">
              <a:xfrm>
                <a:off x="49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3" name="Rectangle 311"/>
              <p:cNvSpPr>
                <a:spLocks noChangeArrowheads="1"/>
              </p:cNvSpPr>
              <p:nvPr/>
            </p:nvSpPr>
            <p:spPr bwMode="auto">
              <a:xfrm>
                <a:off x="497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4" name="Rectangle 312"/>
              <p:cNvSpPr>
                <a:spLocks noChangeArrowheads="1"/>
              </p:cNvSpPr>
              <p:nvPr/>
            </p:nvSpPr>
            <p:spPr bwMode="auto">
              <a:xfrm>
                <a:off x="49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5" name="Rectangle 313"/>
              <p:cNvSpPr>
                <a:spLocks noChangeArrowheads="1"/>
              </p:cNvSpPr>
              <p:nvPr/>
            </p:nvSpPr>
            <p:spPr bwMode="auto">
              <a:xfrm>
                <a:off x="500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6" name="Rectangle 314"/>
              <p:cNvSpPr>
                <a:spLocks noChangeArrowheads="1"/>
              </p:cNvSpPr>
              <p:nvPr/>
            </p:nvSpPr>
            <p:spPr bwMode="auto">
              <a:xfrm>
                <a:off x="50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7" name="Rectangle 315"/>
              <p:cNvSpPr>
                <a:spLocks noChangeArrowheads="1"/>
              </p:cNvSpPr>
              <p:nvPr/>
            </p:nvSpPr>
            <p:spPr bwMode="auto">
              <a:xfrm>
                <a:off x="503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8" name="Rectangle 316"/>
              <p:cNvSpPr>
                <a:spLocks noChangeArrowheads="1"/>
              </p:cNvSpPr>
              <p:nvPr/>
            </p:nvSpPr>
            <p:spPr bwMode="auto">
              <a:xfrm>
                <a:off x="50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9" name="Rectangle 317"/>
              <p:cNvSpPr>
                <a:spLocks noChangeArrowheads="1"/>
              </p:cNvSpPr>
              <p:nvPr/>
            </p:nvSpPr>
            <p:spPr bwMode="auto">
              <a:xfrm>
                <a:off x="50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0" name="Rectangle 318"/>
              <p:cNvSpPr>
                <a:spLocks noChangeArrowheads="1"/>
              </p:cNvSpPr>
              <p:nvPr/>
            </p:nvSpPr>
            <p:spPr bwMode="auto">
              <a:xfrm>
                <a:off x="50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1" name="Rectangle 319"/>
              <p:cNvSpPr>
                <a:spLocks noChangeArrowheads="1"/>
              </p:cNvSpPr>
              <p:nvPr/>
            </p:nvSpPr>
            <p:spPr bwMode="auto">
              <a:xfrm>
                <a:off x="509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2" name="Rectangle 320"/>
              <p:cNvSpPr>
                <a:spLocks noChangeArrowheads="1"/>
              </p:cNvSpPr>
              <p:nvPr/>
            </p:nvSpPr>
            <p:spPr bwMode="auto">
              <a:xfrm>
                <a:off x="51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3" name="Rectangle 321"/>
              <p:cNvSpPr>
                <a:spLocks noChangeArrowheads="1"/>
              </p:cNvSpPr>
              <p:nvPr/>
            </p:nvSpPr>
            <p:spPr bwMode="auto">
              <a:xfrm>
                <a:off x="51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4" name="Rectangle 322"/>
              <p:cNvSpPr>
                <a:spLocks noChangeArrowheads="1"/>
              </p:cNvSpPr>
              <p:nvPr/>
            </p:nvSpPr>
            <p:spPr bwMode="auto">
              <a:xfrm>
                <a:off x="51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5" name="Rectangle 323"/>
              <p:cNvSpPr>
                <a:spLocks noChangeArrowheads="1"/>
              </p:cNvSpPr>
              <p:nvPr/>
            </p:nvSpPr>
            <p:spPr bwMode="auto">
              <a:xfrm>
                <a:off x="516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6" name="Rectangle 324"/>
              <p:cNvSpPr>
                <a:spLocks noChangeArrowheads="1"/>
              </p:cNvSpPr>
              <p:nvPr/>
            </p:nvSpPr>
            <p:spPr bwMode="auto">
              <a:xfrm>
                <a:off x="51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7" name="Rectangle 325"/>
              <p:cNvSpPr>
                <a:spLocks noChangeArrowheads="1"/>
              </p:cNvSpPr>
              <p:nvPr/>
            </p:nvSpPr>
            <p:spPr bwMode="auto">
              <a:xfrm>
                <a:off x="51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8" name="Rectangle 326"/>
              <p:cNvSpPr>
                <a:spLocks noChangeArrowheads="1"/>
              </p:cNvSpPr>
              <p:nvPr/>
            </p:nvSpPr>
            <p:spPr bwMode="auto">
              <a:xfrm>
                <a:off x="520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9" name="Rectangle 327"/>
              <p:cNvSpPr>
                <a:spLocks noChangeArrowheads="1"/>
              </p:cNvSpPr>
              <p:nvPr/>
            </p:nvSpPr>
            <p:spPr bwMode="auto">
              <a:xfrm>
                <a:off x="52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0" name="Rectangle 328"/>
              <p:cNvSpPr>
                <a:spLocks noChangeArrowheads="1"/>
              </p:cNvSpPr>
              <p:nvPr/>
            </p:nvSpPr>
            <p:spPr bwMode="auto">
              <a:xfrm>
                <a:off x="52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1" name="Rectangle 329"/>
              <p:cNvSpPr>
                <a:spLocks noChangeArrowheads="1"/>
              </p:cNvSpPr>
              <p:nvPr/>
            </p:nvSpPr>
            <p:spPr bwMode="auto">
              <a:xfrm>
                <a:off x="52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2" name="Rectangle 330"/>
              <p:cNvSpPr>
                <a:spLocks noChangeArrowheads="1"/>
              </p:cNvSpPr>
              <p:nvPr/>
            </p:nvSpPr>
            <p:spPr bwMode="auto">
              <a:xfrm>
                <a:off x="527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3" name="Rectangle 331"/>
              <p:cNvSpPr>
                <a:spLocks noChangeArrowheads="1"/>
              </p:cNvSpPr>
              <p:nvPr/>
            </p:nvSpPr>
            <p:spPr bwMode="auto">
              <a:xfrm>
                <a:off x="52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4" name="Rectangle 332"/>
              <p:cNvSpPr>
                <a:spLocks noChangeArrowheads="1"/>
              </p:cNvSpPr>
              <p:nvPr/>
            </p:nvSpPr>
            <p:spPr bwMode="auto">
              <a:xfrm>
                <a:off x="530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5" name="Rectangle 333"/>
              <p:cNvSpPr>
                <a:spLocks noChangeArrowheads="1"/>
              </p:cNvSpPr>
              <p:nvPr/>
            </p:nvSpPr>
            <p:spPr bwMode="auto">
              <a:xfrm>
                <a:off x="53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6" name="Rectangle 334"/>
              <p:cNvSpPr>
                <a:spLocks noChangeArrowheads="1"/>
              </p:cNvSpPr>
              <p:nvPr/>
            </p:nvSpPr>
            <p:spPr bwMode="auto">
              <a:xfrm>
                <a:off x="533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7" name="Rectangle 335"/>
              <p:cNvSpPr>
                <a:spLocks noChangeArrowheads="1"/>
              </p:cNvSpPr>
              <p:nvPr/>
            </p:nvSpPr>
            <p:spPr bwMode="auto">
              <a:xfrm>
                <a:off x="53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8" name="Rectangle 336"/>
              <p:cNvSpPr>
                <a:spLocks noChangeArrowheads="1"/>
              </p:cNvSpPr>
              <p:nvPr/>
            </p:nvSpPr>
            <p:spPr bwMode="auto">
              <a:xfrm>
                <a:off x="53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9" name="Rectangle 337"/>
              <p:cNvSpPr>
                <a:spLocks noChangeArrowheads="1"/>
              </p:cNvSpPr>
              <p:nvPr/>
            </p:nvSpPr>
            <p:spPr bwMode="auto">
              <a:xfrm>
                <a:off x="53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0" name="Rectangle 338"/>
              <p:cNvSpPr>
                <a:spLocks noChangeArrowheads="1"/>
              </p:cNvSpPr>
              <p:nvPr/>
            </p:nvSpPr>
            <p:spPr bwMode="auto">
              <a:xfrm>
                <a:off x="53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1" name="Rectangle 339"/>
              <p:cNvSpPr>
                <a:spLocks noChangeArrowheads="1"/>
              </p:cNvSpPr>
              <p:nvPr/>
            </p:nvSpPr>
            <p:spPr bwMode="auto">
              <a:xfrm>
                <a:off x="54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2" name="Rectangle 340"/>
              <p:cNvSpPr>
                <a:spLocks noChangeArrowheads="1"/>
              </p:cNvSpPr>
              <p:nvPr/>
            </p:nvSpPr>
            <p:spPr bwMode="auto">
              <a:xfrm>
                <a:off x="54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3" name="Rectangle 341"/>
              <p:cNvSpPr>
                <a:spLocks noChangeArrowheads="1"/>
              </p:cNvSpPr>
              <p:nvPr/>
            </p:nvSpPr>
            <p:spPr bwMode="auto">
              <a:xfrm>
                <a:off x="544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4" name="Rectangle 342"/>
              <p:cNvSpPr>
                <a:spLocks noChangeArrowheads="1"/>
              </p:cNvSpPr>
              <p:nvPr/>
            </p:nvSpPr>
            <p:spPr bwMode="auto">
              <a:xfrm>
                <a:off x="545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5" name="Rectangle 343"/>
              <p:cNvSpPr>
                <a:spLocks noChangeArrowheads="1"/>
              </p:cNvSpPr>
              <p:nvPr/>
            </p:nvSpPr>
            <p:spPr bwMode="auto">
              <a:xfrm>
                <a:off x="54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6" name="Rectangle 344"/>
              <p:cNvSpPr>
                <a:spLocks noChangeArrowheads="1"/>
              </p:cNvSpPr>
              <p:nvPr/>
            </p:nvSpPr>
            <p:spPr bwMode="auto">
              <a:xfrm>
                <a:off x="54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7" name="Rectangle 345"/>
              <p:cNvSpPr>
                <a:spLocks noChangeArrowheads="1"/>
              </p:cNvSpPr>
              <p:nvPr/>
            </p:nvSpPr>
            <p:spPr bwMode="auto">
              <a:xfrm>
                <a:off x="550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8" name="Rectangle 346"/>
              <p:cNvSpPr>
                <a:spLocks noChangeArrowheads="1"/>
              </p:cNvSpPr>
              <p:nvPr/>
            </p:nvSpPr>
            <p:spPr bwMode="auto">
              <a:xfrm>
                <a:off x="552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779" name="Rectangle 347"/>
            <p:cNvSpPr>
              <a:spLocks noChangeArrowheads="1"/>
            </p:cNvSpPr>
            <p:nvPr/>
          </p:nvSpPr>
          <p:spPr bwMode="auto">
            <a:xfrm>
              <a:off x="193" y="287"/>
              <a:ext cx="5341" cy="89"/>
            </a:xfrm>
            <a:prstGeom prst="rect">
              <a:avLst/>
            </a:prstGeom>
            <a:grpFill/>
            <a:ln w="12700">
              <a:solidFill>
                <a:srgbClr val="000000"/>
              </a:solidFill>
              <a:miter lim="800000"/>
              <a:headEnd/>
              <a:tailEnd/>
            </a:ln>
          </p:spPr>
          <p:txBody>
            <a:bodyPr/>
            <a:lstStyle/>
            <a:p>
              <a:pPr>
                <a:defRPr/>
              </a:pPr>
              <a:endParaRPr lang="en-US" dirty="0">
                <a:solidFill>
                  <a:srgbClr val="000000"/>
                </a:solidFill>
              </a:endParaRPr>
            </a:p>
          </p:txBody>
        </p:sp>
      </p:grpSp>
      <p:sp>
        <p:nvSpPr>
          <p:cNvPr id="18782" name="Rectangle 350"/>
          <p:cNvSpPr>
            <a:spLocks noGrp="1" noChangeArrowheads="1"/>
          </p:cNvSpPr>
          <p:nvPr>
            <p:ph type="sldNum" sz="quarter" idx="4"/>
          </p:nvPr>
        </p:nvSpPr>
        <p:spPr bwMode="auto">
          <a:xfrm>
            <a:off x="4248150" y="6629400"/>
            <a:ext cx="1009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800">
                <a:solidFill>
                  <a:srgbClr val="000000"/>
                </a:solidFill>
              </a:defRPr>
            </a:lvl1pPr>
          </a:lstStyle>
          <a:p>
            <a:pPr>
              <a:defRPr/>
            </a:pPr>
            <a:fld id="{E2CD5C01-A382-43EC-82AC-23AF33D251BA}" type="slidenum">
              <a:rPr lang="en-US" altLang="en-US"/>
              <a:pPr>
                <a:defRPr/>
              </a:pPr>
              <a:t>‹#›</a:t>
            </a:fld>
            <a:r>
              <a:rPr lang="en-US" altLang="en-US" dirty="0"/>
              <a:t>  OF 11</a:t>
            </a:r>
          </a:p>
        </p:txBody>
      </p:sp>
      <p:pic>
        <p:nvPicPr>
          <p:cNvPr id="13316" name="Picture 6" descr="ImgLink_Imcom_Logo[1]"/>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8077200" y="152400"/>
            <a:ext cx="1066800" cy="1019175"/>
          </a:xfrm>
          <a:prstGeom prst="rect">
            <a:avLst/>
          </a:prstGeom>
          <a:noFill/>
          <a:ln w="9525" algn="in">
            <a:noFill/>
            <a:miter lim="800000"/>
            <a:headEnd/>
            <a:tailEnd/>
          </a:ln>
        </p:spPr>
      </p:pic>
      <p:pic>
        <p:nvPicPr>
          <p:cNvPr id="13317" name="Picture 18"/>
          <p:cNvPicPr>
            <a:picLocks noChangeAspect="1" noChangeArrowheads="1"/>
          </p:cNvPicPr>
          <p:nvPr userDrawn="1"/>
        </p:nvPicPr>
        <p:blipFill>
          <a:blip r:embed="rId14" cstate="print"/>
          <a:srcRect l="6113"/>
          <a:stretch>
            <a:fillRect/>
          </a:stretch>
        </p:blipFill>
        <p:spPr bwMode="auto">
          <a:xfrm>
            <a:off x="96838" y="152400"/>
            <a:ext cx="1046162" cy="1060450"/>
          </a:xfrm>
          <a:prstGeom prst="rect">
            <a:avLst/>
          </a:prstGeom>
          <a:noFill/>
          <a:ln w="9525">
            <a:noFill/>
            <a:miter lim="800000"/>
            <a:headEnd/>
            <a:tailEnd/>
          </a:ln>
        </p:spPr>
      </p:pic>
      <p:sp>
        <p:nvSpPr>
          <p:cNvPr id="349" name="AutoShape 19"/>
          <p:cNvSpPr>
            <a:spLocks noChangeArrowheads="1"/>
          </p:cNvSpPr>
          <p:nvPr userDrawn="1"/>
        </p:nvSpPr>
        <p:spPr bwMode="auto">
          <a:xfrm>
            <a:off x="0" y="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64 w 21600"/>
              <a:gd name="T13" fmla="*/ 1864 h 21600"/>
              <a:gd name="T14" fmla="*/ 19736 w 21600"/>
              <a:gd name="T15" fmla="*/ 19736 h 21600"/>
            </a:gdLst>
            <a:ahLst/>
            <a:cxnLst>
              <a:cxn ang="T8">
                <a:pos x="T0" y="T1"/>
              </a:cxn>
              <a:cxn ang="T9">
                <a:pos x="T2" y="T3"/>
              </a:cxn>
              <a:cxn ang="T10">
                <a:pos x="T4" y="T5"/>
              </a:cxn>
              <a:cxn ang="T11">
                <a:pos x="T6" y="T7"/>
              </a:cxn>
            </a:cxnLst>
            <a:rect l="T12" t="T13" r="T14" b="T15"/>
            <a:pathLst>
              <a:path w="21600" h="21600">
                <a:moveTo>
                  <a:pt x="0" y="0"/>
                </a:moveTo>
                <a:lnTo>
                  <a:pt x="128" y="21600"/>
                </a:lnTo>
                <a:lnTo>
                  <a:pt x="21472"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0" name="AutoShape 20"/>
          <p:cNvSpPr>
            <a:spLocks noChangeArrowheads="1"/>
          </p:cNvSpPr>
          <p:nvPr userDrawn="1"/>
        </p:nvSpPr>
        <p:spPr bwMode="auto">
          <a:xfrm rot="16200000" flipV="1">
            <a:off x="5673725"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03 w 21600"/>
              <a:gd name="T13" fmla="*/ 1903 h 21600"/>
              <a:gd name="T14" fmla="*/ 19697 w 21600"/>
              <a:gd name="T15" fmla="*/ 19697 h 21600"/>
            </a:gdLst>
            <a:ahLst/>
            <a:cxnLst>
              <a:cxn ang="T8">
                <a:pos x="T0" y="T1"/>
              </a:cxn>
              <a:cxn ang="T9">
                <a:pos x="T2" y="T3"/>
              </a:cxn>
              <a:cxn ang="T10">
                <a:pos x="T4" y="T5"/>
              </a:cxn>
              <a:cxn ang="T11">
                <a:pos x="T6" y="T7"/>
              </a:cxn>
            </a:cxnLst>
            <a:rect l="T12" t="T13" r="T14" b="T15"/>
            <a:pathLst>
              <a:path w="21600" h="21600">
                <a:moveTo>
                  <a:pt x="0" y="0"/>
                </a:moveTo>
                <a:lnTo>
                  <a:pt x="205" y="21600"/>
                </a:lnTo>
                <a:lnTo>
                  <a:pt x="21395"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1" name="AutoShape 21"/>
          <p:cNvSpPr>
            <a:spLocks noChangeArrowheads="1"/>
          </p:cNvSpPr>
          <p:nvPr userDrawn="1"/>
        </p:nvSpPr>
        <p:spPr bwMode="auto">
          <a:xfrm rot="5400000" flipH="1" flipV="1">
            <a:off x="-3390900"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25 w 21600"/>
              <a:gd name="T13" fmla="*/ 1925 h 21600"/>
              <a:gd name="T14" fmla="*/ 19675 w 21600"/>
              <a:gd name="T15" fmla="*/ 19675 h 21600"/>
            </a:gdLst>
            <a:ahLst/>
            <a:cxnLst>
              <a:cxn ang="T8">
                <a:pos x="T0" y="T1"/>
              </a:cxn>
              <a:cxn ang="T9">
                <a:pos x="T2" y="T3"/>
              </a:cxn>
              <a:cxn ang="T10">
                <a:pos x="T4" y="T5"/>
              </a:cxn>
              <a:cxn ang="T11">
                <a:pos x="T6" y="T7"/>
              </a:cxn>
            </a:cxnLst>
            <a:rect l="T12" t="T13" r="T14" b="T15"/>
            <a:pathLst>
              <a:path w="21600" h="21600">
                <a:moveTo>
                  <a:pt x="0" y="0"/>
                </a:moveTo>
                <a:lnTo>
                  <a:pt x="250" y="21600"/>
                </a:lnTo>
                <a:lnTo>
                  <a:pt x="21350"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2" name="AutoShape 18"/>
          <p:cNvSpPr>
            <a:spLocks noChangeArrowheads="1"/>
          </p:cNvSpPr>
          <p:nvPr userDrawn="1"/>
        </p:nvSpPr>
        <p:spPr bwMode="auto">
          <a:xfrm flipV="1">
            <a:off x="0" y="678180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96 w 21600"/>
              <a:gd name="T13" fmla="*/ 1896 h 21600"/>
              <a:gd name="T14" fmla="*/ 19704 w 21600"/>
              <a:gd name="T15" fmla="*/ 19704 h 21600"/>
            </a:gdLst>
            <a:ahLst/>
            <a:cxnLst>
              <a:cxn ang="T8">
                <a:pos x="T0" y="T1"/>
              </a:cxn>
              <a:cxn ang="T9">
                <a:pos x="T2" y="T3"/>
              </a:cxn>
              <a:cxn ang="T10">
                <a:pos x="T4" y="T5"/>
              </a:cxn>
              <a:cxn ang="T11">
                <a:pos x="T6" y="T7"/>
              </a:cxn>
            </a:cxnLst>
            <a:rect l="T12" t="T13" r="T14" b="T15"/>
            <a:pathLst>
              <a:path w="21600" h="21600">
                <a:moveTo>
                  <a:pt x="0" y="0"/>
                </a:moveTo>
                <a:lnTo>
                  <a:pt x="191" y="21600"/>
                </a:lnTo>
                <a:lnTo>
                  <a:pt x="21409"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90004" r:id="rId1"/>
    <p:sldLayoutId id="2147490005" r:id="rId2"/>
    <p:sldLayoutId id="2147490006" r:id="rId3"/>
    <p:sldLayoutId id="2147490007" r:id="rId4"/>
    <p:sldLayoutId id="2147490008" r:id="rId5"/>
    <p:sldLayoutId id="2147490009" r:id="rId6"/>
    <p:sldLayoutId id="2147490010" r:id="rId7"/>
    <p:sldLayoutId id="2147490011" r:id="rId8"/>
    <p:sldLayoutId id="2147490012" r:id="rId9"/>
    <p:sldLayoutId id="2147490013" r:id="rId10"/>
    <p:sldLayoutId id="2147490014" r:id="rId11"/>
  </p:sldLayoutIdLst>
  <p:hf hd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457200" y="6629400"/>
            <a:ext cx="8229600" cy="36471"/>
            <a:chOff x="189" y="283"/>
            <a:chExt cx="5348" cy="95"/>
          </a:xfrm>
          <a:solidFill>
            <a:schemeClr val="tx1"/>
          </a:solidFill>
        </p:grpSpPr>
        <p:grpSp>
          <p:nvGrpSpPr>
            <p:cNvPr id="3" name="Group 5"/>
            <p:cNvGrpSpPr>
              <a:grpSpLocks/>
            </p:cNvGrpSpPr>
            <p:nvPr/>
          </p:nvGrpSpPr>
          <p:grpSpPr bwMode="auto">
            <a:xfrm>
              <a:off x="189" y="283"/>
              <a:ext cx="5348" cy="95"/>
              <a:chOff x="189" y="283"/>
              <a:chExt cx="5348" cy="95"/>
            </a:xfrm>
            <a:grpFill/>
          </p:grpSpPr>
          <p:grpSp>
            <p:nvGrpSpPr>
              <p:cNvPr id="4" name="Group 6"/>
              <p:cNvGrpSpPr>
                <a:grpSpLocks/>
              </p:cNvGrpSpPr>
              <p:nvPr/>
            </p:nvGrpSpPr>
            <p:grpSpPr bwMode="auto">
              <a:xfrm>
                <a:off x="189" y="283"/>
                <a:ext cx="3145" cy="95"/>
                <a:chOff x="189" y="283"/>
                <a:chExt cx="3145" cy="95"/>
              </a:xfrm>
              <a:grpFill/>
            </p:grpSpPr>
            <p:sp>
              <p:nvSpPr>
                <p:cNvPr id="18439" name="Rectangle 7"/>
                <p:cNvSpPr>
                  <a:spLocks noChangeArrowheads="1"/>
                </p:cNvSpPr>
                <p:nvPr/>
              </p:nvSpPr>
              <p:spPr bwMode="auto">
                <a:xfrm>
                  <a:off x="18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0" name="Rectangle 8"/>
                <p:cNvSpPr>
                  <a:spLocks noChangeArrowheads="1"/>
                </p:cNvSpPr>
                <p:nvPr/>
              </p:nvSpPr>
              <p:spPr bwMode="auto">
                <a:xfrm>
                  <a:off x="20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1" name="Rectangle 9"/>
                <p:cNvSpPr>
                  <a:spLocks noChangeArrowheads="1"/>
                </p:cNvSpPr>
                <p:nvPr/>
              </p:nvSpPr>
              <p:spPr bwMode="auto">
                <a:xfrm>
                  <a:off x="2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2" name="Rectangle 10"/>
                <p:cNvSpPr>
                  <a:spLocks noChangeArrowheads="1"/>
                </p:cNvSpPr>
                <p:nvPr/>
              </p:nvSpPr>
              <p:spPr bwMode="auto">
                <a:xfrm>
                  <a:off x="2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3" name="Rectangle 11"/>
                <p:cNvSpPr>
                  <a:spLocks noChangeArrowheads="1"/>
                </p:cNvSpPr>
                <p:nvPr/>
              </p:nvSpPr>
              <p:spPr bwMode="auto">
                <a:xfrm>
                  <a:off x="2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4" name="Rectangle 12"/>
                <p:cNvSpPr>
                  <a:spLocks noChangeArrowheads="1"/>
                </p:cNvSpPr>
                <p:nvPr/>
              </p:nvSpPr>
              <p:spPr bwMode="auto">
                <a:xfrm>
                  <a:off x="26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5" name="Rectangle 13"/>
                <p:cNvSpPr>
                  <a:spLocks noChangeArrowheads="1"/>
                </p:cNvSpPr>
                <p:nvPr/>
              </p:nvSpPr>
              <p:spPr bwMode="auto">
                <a:xfrm>
                  <a:off x="2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6" name="Rectangle 14"/>
                <p:cNvSpPr>
                  <a:spLocks noChangeArrowheads="1"/>
                </p:cNvSpPr>
                <p:nvPr/>
              </p:nvSpPr>
              <p:spPr bwMode="auto">
                <a:xfrm>
                  <a:off x="2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7" name="Rectangle 15"/>
                <p:cNvSpPr>
                  <a:spLocks noChangeArrowheads="1"/>
                </p:cNvSpPr>
                <p:nvPr/>
              </p:nvSpPr>
              <p:spPr bwMode="auto">
                <a:xfrm>
                  <a:off x="31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8" name="Rectangle 16"/>
                <p:cNvSpPr>
                  <a:spLocks noChangeArrowheads="1"/>
                </p:cNvSpPr>
                <p:nvPr/>
              </p:nvSpPr>
              <p:spPr bwMode="auto">
                <a:xfrm>
                  <a:off x="3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9" name="Rectangle 17"/>
                <p:cNvSpPr>
                  <a:spLocks noChangeArrowheads="1"/>
                </p:cNvSpPr>
                <p:nvPr/>
              </p:nvSpPr>
              <p:spPr bwMode="auto">
                <a:xfrm>
                  <a:off x="3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0" name="Rectangle 18"/>
                <p:cNvSpPr>
                  <a:spLocks noChangeArrowheads="1"/>
                </p:cNvSpPr>
                <p:nvPr/>
              </p:nvSpPr>
              <p:spPr bwMode="auto">
                <a:xfrm>
                  <a:off x="3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1" name="Rectangle 19"/>
                <p:cNvSpPr>
                  <a:spLocks noChangeArrowheads="1"/>
                </p:cNvSpPr>
                <p:nvPr/>
              </p:nvSpPr>
              <p:spPr bwMode="auto">
                <a:xfrm>
                  <a:off x="37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2" name="Rectangle 20"/>
                <p:cNvSpPr>
                  <a:spLocks noChangeArrowheads="1"/>
                </p:cNvSpPr>
                <p:nvPr/>
              </p:nvSpPr>
              <p:spPr bwMode="auto">
                <a:xfrm>
                  <a:off x="3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3" name="Rectangle 21"/>
                <p:cNvSpPr>
                  <a:spLocks noChangeArrowheads="1"/>
                </p:cNvSpPr>
                <p:nvPr/>
              </p:nvSpPr>
              <p:spPr bwMode="auto">
                <a:xfrm>
                  <a:off x="40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4" name="Rectangle 22"/>
                <p:cNvSpPr>
                  <a:spLocks noChangeArrowheads="1"/>
                </p:cNvSpPr>
                <p:nvPr/>
              </p:nvSpPr>
              <p:spPr bwMode="auto">
                <a:xfrm>
                  <a:off x="4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5" name="Rectangle 23"/>
                <p:cNvSpPr>
                  <a:spLocks noChangeArrowheads="1"/>
                </p:cNvSpPr>
                <p:nvPr/>
              </p:nvSpPr>
              <p:spPr bwMode="auto">
                <a:xfrm>
                  <a:off x="44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6" name="Rectangle 24"/>
                <p:cNvSpPr>
                  <a:spLocks noChangeArrowheads="1"/>
                </p:cNvSpPr>
                <p:nvPr/>
              </p:nvSpPr>
              <p:spPr bwMode="auto">
                <a:xfrm>
                  <a:off x="4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7" name="Rectangle 25"/>
                <p:cNvSpPr>
                  <a:spLocks noChangeArrowheads="1"/>
                </p:cNvSpPr>
                <p:nvPr/>
              </p:nvSpPr>
              <p:spPr bwMode="auto">
                <a:xfrm>
                  <a:off x="4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8" name="Rectangle 26"/>
                <p:cNvSpPr>
                  <a:spLocks noChangeArrowheads="1"/>
                </p:cNvSpPr>
                <p:nvPr/>
              </p:nvSpPr>
              <p:spPr bwMode="auto">
                <a:xfrm>
                  <a:off x="4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9" name="Rectangle 27"/>
                <p:cNvSpPr>
                  <a:spLocks noChangeArrowheads="1"/>
                </p:cNvSpPr>
                <p:nvPr/>
              </p:nvSpPr>
              <p:spPr bwMode="auto">
                <a:xfrm>
                  <a:off x="5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0" name="Rectangle 28"/>
                <p:cNvSpPr>
                  <a:spLocks noChangeArrowheads="1"/>
                </p:cNvSpPr>
                <p:nvPr/>
              </p:nvSpPr>
              <p:spPr bwMode="auto">
                <a:xfrm>
                  <a:off x="5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1" name="Rectangle 29"/>
                <p:cNvSpPr>
                  <a:spLocks noChangeArrowheads="1"/>
                </p:cNvSpPr>
                <p:nvPr/>
              </p:nvSpPr>
              <p:spPr bwMode="auto">
                <a:xfrm>
                  <a:off x="5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2" name="Rectangle 30"/>
                <p:cNvSpPr>
                  <a:spLocks noChangeArrowheads="1"/>
                </p:cNvSpPr>
                <p:nvPr/>
              </p:nvSpPr>
              <p:spPr bwMode="auto">
                <a:xfrm>
                  <a:off x="55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3" name="Rectangle 31"/>
                <p:cNvSpPr>
                  <a:spLocks noChangeArrowheads="1"/>
                </p:cNvSpPr>
                <p:nvPr/>
              </p:nvSpPr>
              <p:spPr bwMode="auto">
                <a:xfrm>
                  <a:off x="56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4" name="Rectangle 32"/>
                <p:cNvSpPr>
                  <a:spLocks noChangeArrowheads="1"/>
                </p:cNvSpPr>
                <p:nvPr/>
              </p:nvSpPr>
              <p:spPr bwMode="auto">
                <a:xfrm>
                  <a:off x="5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5" name="Rectangle 33"/>
                <p:cNvSpPr>
                  <a:spLocks noChangeArrowheads="1"/>
                </p:cNvSpPr>
                <p:nvPr/>
              </p:nvSpPr>
              <p:spPr bwMode="auto">
                <a:xfrm>
                  <a:off x="5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6" name="Rectangle 34"/>
                <p:cNvSpPr>
                  <a:spLocks noChangeArrowheads="1"/>
                </p:cNvSpPr>
                <p:nvPr/>
              </p:nvSpPr>
              <p:spPr bwMode="auto">
                <a:xfrm>
                  <a:off x="61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7" name="Rectangle 35"/>
                <p:cNvSpPr>
                  <a:spLocks noChangeArrowheads="1"/>
                </p:cNvSpPr>
                <p:nvPr/>
              </p:nvSpPr>
              <p:spPr bwMode="auto">
                <a:xfrm>
                  <a:off x="6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8" name="Rectangle 36"/>
                <p:cNvSpPr>
                  <a:spLocks noChangeArrowheads="1"/>
                </p:cNvSpPr>
                <p:nvPr/>
              </p:nvSpPr>
              <p:spPr bwMode="auto">
                <a:xfrm>
                  <a:off x="6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9" name="Rectangle 37"/>
                <p:cNvSpPr>
                  <a:spLocks noChangeArrowheads="1"/>
                </p:cNvSpPr>
                <p:nvPr/>
              </p:nvSpPr>
              <p:spPr bwMode="auto">
                <a:xfrm>
                  <a:off x="6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0" name="Rectangle 38"/>
                <p:cNvSpPr>
                  <a:spLocks noChangeArrowheads="1"/>
                </p:cNvSpPr>
                <p:nvPr/>
              </p:nvSpPr>
              <p:spPr bwMode="auto">
                <a:xfrm>
                  <a:off x="67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1" name="Rectangle 39"/>
                <p:cNvSpPr>
                  <a:spLocks noChangeArrowheads="1"/>
                </p:cNvSpPr>
                <p:nvPr/>
              </p:nvSpPr>
              <p:spPr bwMode="auto">
                <a:xfrm>
                  <a:off x="6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2" name="Rectangle 40"/>
                <p:cNvSpPr>
                  <a:spLocks noChangeArrowheads="1"/>
                </p:cNvSpPr>
                <p:nvPr/>
              </p:nvSpPr>
              <p:spPr bwMode="auto">
                <a:xfrm>
                  <a:off x="70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3" name="Rectangle 41"/>
                <p:cNvSpPr>
                  <a:spLocks noChangeArrowheads="1"/>
                </p:cNvSpPr>
                <p:nvPr/>
              </p:nvSpPr>
              <p:spPr bwMode="auto">
                <a:xfrm>
                  <a:off x="7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4" name="Rectangle 42"/>
                <p:cNvSpPr>
                  <a:spLocks noChangeArrowheads="1"/>
                </p:cNvSpPr>
                <p:nvPr/>
              </p:nvSpPr>
              <p:spPr bwMode="auto">
                <a:xfrm>
                  <a:off x="7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5" name="Rectangle 43"/>
                <p:cNvSpPr>
                  <a:spLocks noChangeArrowheads="1"/>
                </p:cNvSpPr>
                <p:nvPr/>
              </p:nvSpPr>
              <p:spPr bwMode="auto">
                <a:xfrm>
                  <a:off x="7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6" name="Rectangle 44"/>
                <p:cNvSpPr>
                  <a:spLocks noChangeArrowheads="1"/>
                </p:cNvSpPr>
                <p:nvPr/>
              </p:nvSpPr>
              <p:spPr bwMode="auto">
                <a:xfrm>
                  <a:off x="7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7" name="Rectangle 45"/>
                <p:cNvSpPr>
                  <a:spLocks noChangeArrowheads="1"/>
                </p:cNvSpPr>
                <p:nvPr/>
              </p:nvSpPr>
              <p:spPr bwMode="auto">
                <a:xfrm>
                  <a:off x="78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8" name="Rectangle 46"/>
                <p:cNvSpPr>
                  <a:spLocks noChangeArrowheads="1"/>
                </p:cNvSpPr>
                <p:nvPr/>
              </p:nvSpPr>
              <p:spPr bwMode="auto">
                <a:xfrm>
                  <a:off x="8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9" name="Rectangle 47"/>
                <p:cNvSpPr>
                  <a:spLocks noChangeArrowheads="1"/>
                </p:cNvSpPr>
                <p:nvPr/>
              </p:nvSpPr>
              <p:spPr bwMode="auto">
                <a:xfrm>
                  <a:off x="8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0" name="Rectangle 48"/>
                <p:cNvSpPr>
                  <a:spLocks noChangeArrowheads="1"/>
                </p:cNvSpPr>
                <p:nvPr/>
              </p:nvSpPr>
              <p:spPr bwMode="auto">
                <a:xfrm>
                  <a:off x="8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1" name="Rectangle 49"/>
                <p:cNvSpPr>
                  <a:spLocks noChangeArrowheads="1"/>
                </p:cNvSpPr>
                <p:nvPr/>
              </p:nvSpPr>
              <p:spPr bwMode="auto">
                <a:xfrm>
                  <a:off x="85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2" name="Rectangle 50"/>
                <p:cNvSpPr>
                  <a:spLocks noChangeArrowheads="1"/>
                </p:cNvSpPr>
                <p:nvPr/>
              </p:nvSpPr>
              <p:spPr bwMode="auto">
                <a:xfrm>
                  <a:off x="8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3" name="Rectangle 51"/>
                <p:cNvSpPr>
                  <a:spLocks noChangeArrowheads="1"/>
                </p:cNvSpPr>
                <p:nvPr/>
              </p:nvSpPr>
              <p:spPr bwMode="auto">
                <a:xfrm>
                  <a:off x="8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4" name="Rectangle 52"/>
                <p:cNvSpPr>
                  <a:spLocks noChangeArrowheads="1"/>
                </p:cNvSpPr>
                <p:nvPr/>
              </p:nvSpPr>
              <p:spPr bwMode="auto">
                <a:xfrm>
                  <a:off x="8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5" name="Rectangle 53"/>
                <p:cNvSpPr>
                  <a:spLocks noChangeArrowheads="1"/>
                </p:cNvSpPr>
                <p:nvPr/>
              </p:nvSpPr>
              <p:spPr bwMode="auto">
                <a:xfrm>
                  <a:off x="91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6" name="Rectangle 54"/>
                <p:cNvSpPr>
                  <a:spLocks noChangeArrowheads="1"/>
                </p:cNvSpPr>
                <p:nvPr/>
              </p:nvSpPr>
              <p:spPr bwMode="auto">
                <a:xfrm>
                  <a:off x="9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7" name="Rectangle 55"/>
                <p:cNvSpPr>
                  <a:spLocks noChangeArrowheads="1"/>
                </p:cNvSpPr>
                <p:nvPr/>
              </p:nvSpPr>
              <p:spPr bwMode="auto">
                <a:xfrm>
                  <a:off x="9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8" name="Rectangle 56"/>
                <p:cNvSpPr>
                  <a:spLocks noChangeArrowheads="1"/>
                </p:cNvSpPr>
                <p:nvPr/>
              </p:nvSpPr>
              <p:spPr bwMode="auto">
                <a:xfrm>
                  <a:off x="96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9" name="Rectangle 57"/>
                <p:cNvSpPr>
                  <a:spLocks noChangeArrowheads="1"/>
                </p:cNvSpPr>
                <p:nvPr/>
              </p:nvSpPr>
              <p:spPr bwMode="auto">
                <a:xfrm>
                  <a:off x="9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0" name="Rectangle 58"/>
                <p:cNvSpPr>
                  <a:spLocks noChangeArrowheads="1"/>
                </p:cNvSpPr>
                <p:nvPr/>
              </p:nvSpPr>
              <p:spPr bwMode="auto">
                <a:xfrm>
                  <a:off x="9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1" name="Rectangle 59"/>
                <p:cNvSpPr>
                  <a:spLocks noChangeArrowheads="1"/>
                </p:cNvSpPr>
                <p:nvPr/>
              </p:nvSpPr>
              <p:spPr bwMode="auto">
                <a:xfrm>
                  <a:off x="100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2" name="Rectangle 60"/>
                <p:cNvSpPr>
                  <a:spLocks noChangeArrowheads="1"/>
                </p:cNvSpPr>
                <p:nvPr/>
              </p:nvSpPr>
              <p:spPr bwMode="auto">
                <a:xfrm>
                  <a:off x="102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3" name="Rectangle 61"/>
                <p:cNvSpPr>
                  <a:spLocks noChangeArrowheads="1"/>
                </p:cNvSpPr>
                <p:nvPr/>
              </p:nvSpPr>
              <p:spPr bwMode="auto">
                <a:xfrm>
                  <a:off x="10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4" name="Rectangle 62"/>
                <p:cNvSpPr>
                  <a:spLocks noChangeArrowheads="1"/>
                </p:cNvSpPr>
                <p:nvPr/>
              </p:nvSpPr>
              <p:spPr bwMode="auto">
                <a:xfrm>
                  <a:off x="10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5" name="Rectangle 63"/>
                <p:cNvSpPr>
                  <a:spLocks noChangeArrowheads="1"/>
                </p:cNvSpPr>
                <p:nvPr/>
              </p:nvSpPr>
              <p:spPr bwMode="auto">
                <a:xfrm>
                  <a:off x="10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6" name="Rectangle 64"/>
                <p:cNvSpPr>
                  <a:spLocks noChangeArrowheads="1"/>
                </p:cNvSpPr>
                <p:nvPr/>
              </p:nvSpPr>
              <p:spPr bwMode="auto">
                <a:xfrm>
                  <a:off x="108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7" name="Rectangle 65"/>
                <p:cNvSpPr>
                  <a:spLocks noChangeArrowheads="1"/>
                </p:cNvSpPr>
                <p:nvPr/>
              </p:nvSpPr>
              <p:spPr bwMode="auto">
                <a:xfrm>
                  <a:off x="11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8" name="Rectangle 66"/>
                <p:cNvSpPr>
                  <a:spLocks noChangeArrowheads="1"/>
                </p:cNvSpPr>
                <p:nvPr/>
              </p:nvSpPr>
              <p:spPr bwMode="auto">
                <a:xfrm>
                  <a:off x="11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9" name="Rectangle 67"/>
                <p:cNvSpPr>
                  <a:spLocks noChangeArrowheads="1"/>
                </p:cNvSpPr>
                <p:nvPr/>
              </p:nvSpPr>
              <p:spPr bwMode="auto">
                <a:xfrm>
                  <a:off x="11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0" name="Rectangle 68"/>
                <p:cNvSpPr>
                  <a:spLocks noChangeArrowheads="1"/>
                </p:cNvSpPr>
                <p:nvPr/>
              </p:nvSpPr>
              <p:spPr bwMode="auto">
                <a:xfrm>
                  <a:off x="114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1" name="Rectangle 69"/>
                <p:cNvSpPr>
                  <a:spLocks noChangeArrowheads="1"/>
                </p:cNvSpPr>
                <p:nvPr/>
              </p:nvSpPr>
              <p:spPr bwMode="auto">
                <a:xfrm>
                  <a:off x="11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2" name="Rectangle 70"/>
                <p:cNvSpPr>
                  <a:spLocks noChangeArrowheads="1"/>
                </p:cNvSpPr>
                <p:nvPr/>
              </p:nvSpPr>
              <p:spPr bwMode="auto">
                <a:xfrm>
                  <a:off x="11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3" name="Rectangle 71"/>
                <p:cNvSpPr>
                  <a:spLocks noChangeArrowheads="1"/>
                </p:cNvSpPr>
                <p:nvPr/>
              </p:nvSpPr>
              <p:spPr bwMode="auto">
                <a:xfrm>
                  <a:off x="11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4" name="Rectangle 72"/>
                <p:cNvSpPr>
                  <a:spLocks noChangeArrowheads="1"/>
                </p:cNvSpPr>
                <p:nvPr/>
              </p:nvSpPr>
              <p:spPr bwMode="auto">
                <a:xfrm>
                  <a:off x="12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5" name="Rectangle 73"/>
                <p:cNvSpPr>
                  <a:spLocks noChangeArrowheads="1"/>
                </p:cNvSpPr>
                <p:nvPr/>
              </p:nvSpPr>
              <p:spPr bwMode="auto">
                <a:xfrm>
                  <a:off x="12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6" name="Rectangle 74"/>
                <p:cNvSpPr>
                  <a:spLocks noChangeArrowheads="1"/>
                </p:cNvSpPr>
                <p:nvPr/>
              </p:nvSpPr>
              <p:spPr bwMode="auto">
                <a:xfrm>
                  <a:off x="124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7" name="Rectangle 75"/>
                <p:cNvSpPr>
                  <a:spLocks noChangeArrowheads="1"/>
                </p:cNvSpPr>
                <p:nvPr/>
              </p:nvSpPr>
              <p:spPr bwMode="auto">
                <a:xfrm>
                  <a:off x="125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8" name="Rectangle 76"/>
                <p:cNvSpPr>
                  <a:spLocks noChangeArrowheads="1"/>
                </p:cNvSpPr>
                <p:nvPr/>
              </p:nvSpPr>
              <p:spPr bwMode="auto">
                <a:xfrm>
                  <a:off x="12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9" name="Rectangle 77"/>
                <p:cNvSpPr>
                  <a:spLocks noChangeArrowheads="1"/>
                </p:cNvSpPr>
                <p:nvPr/>
              </p:nvSpPr>
              <p:spPr bwMode="auto">
                <a:xfrm>
                  <a:off x="12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0" name="Rectangle 78"/>
                <p:cNvSpPr>
                  <a:spLocks noChangeArrowheads="1"/>
                </p:cNvSpPr>
                <p:nvPr/>
              </p:nvSpPr>
              <p:spPr bwMode="auto">
                <a:xfrm>
                  <a:off x="130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1" name="Rectangle 79"/>
                <p:cNvSpPr>
                  <a:spLocks noChangeArrowheads="1"/>
                </p:cNvSpPr>
                <p:nvPr/>
              </p:nvSpPr>
              <p:spPr bwMode="auto">
                <a:xfrm>
                  <a:off x="132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2" name="Rectangle 80"/>
                <p:cNvSpPr>
                  <a:spLocks noChangeArrowheads="1"/>
                </p:cNvSpPr>
                <p:nvPr/>
              </p:nvSpPr>
              <p:spPr bwMode="auto">
                <a:xfrm>
                  <a:off x="13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3" name="Rectangle 81"/>
                <p:cNvSpPr>
                  <a:spLocks noChangeArrowheads="1"/>
                </p:cNvSpPr>
                <p:nvPr/>
              </p:nvSpPr>
              <p:spPr bwMode="auto">
                <a:xfrm>
                  <a:off x="13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4" name="Rectangle 82"/>
                <p:cNvSpPr>
                  <a:spLocks noChangeArrowheads="1"/>
                </p:cNvSpPr>
                <p:nvPr/>
              </p:nvSpPr>
              <p:spPr bwMode="auto">
                <a:xfrm>
                  <a:off x="13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5" name="Rectangle 83"/>
                <p:cNvSpPr>
                  <a:spLocks noChangeArrowheads="1"/>
                </p:cNvSpPr>
                <p:nvPr/>
              </p:nvSpPr>
              <p:spPr bwMode="auto">
                <a:xfrm>
                  <a:off x="138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6" name="Rectangle 84"/>
                <p:cNvSpPr>
                  <a:spLocks noChangeArrowheads="1"/>
                </p:cNvSpPr>
                <p:nvPr/>
              </p:nvSpPr>
              <p:spPr bwMode="auto">
                <a:xfrm>
                  <a:off x="14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7" name="Rectangle 85"/>
                <p:cNvSpPr>
                  <a:spLocks noChangeArrowheads="1"/>
                </p:cNvSpPr>
                <p:nvPr/>
              </p:nvSpPr>
              <p:spPr bwMode="auto">
                <a:xfrm>
                  <a:off x="14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8" name="Rectangle 86"/>
                <p:cNvSpPr>
                  <a:spLocks noChangeArrowheads="1"/>
                </p:cNvSpPr>
                <p:nvPr/>
              </p:nvSpPr>
              <p:spPr bwMode="auto">
                <a:xfrm>
                  <a:off x="143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9" name="Rectangle 87"/>
                <p:cNvSpPr>
                  <a:spLocks noChangeArrowheads="1"/>
                </p:cNvSpPr>
                <p:nvPr/>
              </p:nvSpPr>
              <p:spPr bwMode="auto">
                <a:xfrm>
                  <a:off x="144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0" name="Rectangle 88"/>
                <p:cNvSpPr>
                  <a:spLocks noChangeArrowheads="1"/>
                </p:cNvSpPr>
                <p:nvPr/>
              </p:nvSpPr>
              <p:spPr bwMode="auto">
                <a:xfrm>
                  <a:off x="146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1" name="Rectangle 89"/>
                <p:cNvSpPr>
                  <a:spLocks noChangeArrowheads="1"/>
                </p:cNvSpPr>
                <p:nvPr/>
              </p:nvSpPr>
              <p:spPr bwMode="auto">
                <a:xfrm>
                  <a:off x="147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2" name="Rectangle 90"/>
                <p:cNvSpPr>
                  <a:spLocks noChangeArrowheads="1"/>
                </p:cNvSpPr>
                <p:nvPr/>
              </p:nvSpPr>
              <p:spPr bwMode="auto">
                <a:xfrm>
                  <a:off x="149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3" name="Rectangle 91"/>
                <p:cNvSpPr>
                  <a:spLocks noChangeArrowheads="1"/>
                </p:cNvSpPr>
                <p:nvPr/>
              </p:nvSpPr>
              <p:spPr bwMode="auto">
                <a:xfrm>
                  <a:off x="15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4" name="Rectangle 92"/>
                <p:cNvSpPr>
                  <a:spLocks noChangeArrowheads="1"/>
                </p:cNvSpPr>
                <p:nvPr/>
              </p:nvSpPr>
              <p:spPr bwMode="auto">
                <a:xfrm>
                  <a:off x="152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5" name="Rectangle 93"/>
                <p:cNvSpPr>
                  <a:spLocks noChangeArrowheads="1"/>
                </p:cNvSpPr>
                <p:nvPr/>
              </p:nvSpPr>
              <p:spPr bwMode="auto">
                <a:xfrm>
                  <a:off x="15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6" name="Rectangle 94"/>
                <p:cNvSpPr>
                  <a:spLocks noChangeArrowheads="1"/>
                </p:cNvSpPr>
                <p:nvPr/>
              </p:nvSpPr>
              <p:spPr bwMode="auto">
                <a:xfrm>
                  <a:off x="155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7" name="Rectangle 95"/>
                <p:cNvSpPr>
                  <a:spLocks noChangeArrowheads="1"/>
                </p:cNvSpPr>
                <p:nvPr/>
              </p:nvSpPr>
              <p:spPr bwMode="auto">
                <a:xfrm>
                  <a:off x="15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8" name="Rectangle 96"/>
                <p:cNvSpPr>
                  <a:spLocks noChangeArrowheads="1"/>
                </p:cNvSpPr>
                <p:nvPr/>
              </p:nvSpPr>
              <p:spPr bwMode="auto">
                <a:xfrm>
                  <a:off x="158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9" name="Rectangle 97"/>
                <p:cNvSpPr>
                  <a:spLocks noChangeArrowheads="1"/>
                </p:cNvSpPr>
                <p:nvPr/>
              </p:nvSpPr>
              <p:spPr bwMode="auto">
                <a:xfrm>
                  <a:off x="16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0" name="Rectangle 98"/>
                <p:cNvSpPr>
                  <a:spLocks noChangeArrowheads="1"/>
                </p:cNvSpPr>
                <p:nvPr/>
              </p:nvSpPr>
              <p:spPr bwMode="auto">
                <a:xfrm>
                  <a:off x="162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1" name="Rectangle 99"/>
                <p:cNvSpPr>
                  <a:spLocks noChangeArrowheads="1"/>
                </p:cNvSpPr>
                <p:nvPr/>
              </p:nvSpPr>
              <p:spPr bwMode="auto">
                <a:xfrm>
                  <a:off x="16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2" name="Rectangle 100"/>
                <p:cNvSpPr>
                  <a:spLocks noChangeArrowheads="1"/>
                </p:cNvSpPr>
                <p:nvPr/>
              </p:nvSpPr>
              <p:spPr bwMode="auto">
                <a:xfrm>
                  <a:off x="165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3" name="Rectangle 101"/>
                <p:cNvSpPr>
                  <a:spLocks noChangeArrowheads="1"/>
                </p:cNvSpPr>
                <p:nvPr/>
              </p:nvSpPr>
              <p:spPr bwMode="auto">
                <a:xfrm>
                  <a:off x="166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4" name="Rectangle 102"/>
                <p:cNvSpPr>
                  <a:spLocks noChangeArrowheads="1"/>
                </p:cNvSpPr>
                <p:nvPr/>
              </p:nvSpPr>
              <p:spPr bwMode="auto">
                <a:xfrm>
                  <a:off x="16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5" name="Rectangle 103"/>
                <p:cNvSpPr>
                  <a:spLocks noChangeArrowheads="1"/>
                </p:cNvSpPr>
                <p:nvPr/>
              </p:nvSpPr>
              <p:spPr bwMode="auto">
                <a:xfrm>
                  <a:off x="16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6" name="Rectangle 104"/>
                <p:cNvSpPr>
                  <a:spLocks noChangeArrowheads="1"/>
                </p:cNvSpPr>
                <p:nvPr/>
              </p:nvSpPr>
              <p:spPr bwMode="auto">
                <a:xfrm>
                  <a:off x="171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7" name="Rectangle 105"/>
                <p:cNvSpPr>
                  <a:spLocks noChangeArrowheads="1"/>
                </p:cNvSpPr>
                <p:nvPr/>
              </p:nvSpPr>
              <p:spPr bwMode="auto">
                <a:xfrm>
                  <a:off x="173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8" name="Rectangle 106"/>
                <p:cNvSpPr>
                  <a:spLocks noChangeArrowheads="1"/>
                </p:cNvSpPr>
                <p:nvPr/>
              </p:nvSpPr>
              <p:spPr bwMode="auto">
                <a:xfrm>
                  <a:off x="174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9" name="Rectangle 107"/>
                <p:cNvSpPr>
                  <a:spLocks noChangeArrowheads="1"/>
                </p:cNvSpPr>
                <p:nvPr/>
              </p:nvSpPr>
              <p:spPr bwMode="auto">
                <a:xfrm>
                  <a:off x="17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0" name="Rectangle 108"/>
                <p:cNvSpPr>
                  <a:spLocks noChangeArrowheads="1"/>
                </p:cNvSpPr>
                <p:nvPr/>
              </p:nvSpPr>
              <p:spPr bwMode="auto">
                <a:xfrm>
                  <a:off x="17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1" name="Rectangle 109"/>
                <p:cNvSpPr>
                  <a:spLocks noChangeArrowheads="1"/>
                </p:cNvSpPr>
                <p:nvPr/>
              </p:nvSpPr>
              <p:spPr bwMode="auto">
                <a:xfrm>
                  <a:off x="179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2" name="Rectangle 110"/>
                <p:cNvSpPr>
                  <a:spLocks noChangeArrowheads="1"/>
                </p:cNvSpPr>
                <p:nvPr/>
              </p:nvSpPr>
              <p:spPr bwMode="auto">
                <a:xfrm>
                  <a:off x="18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3" name="Rectangle 111"/>
                <p:cNvSpPr>
                  <a:spLocks noChangeArrowheads="1"/>
                </p:cNvSpPr>
                <p:nvPr/>
              </p:nvSpPr>
              <p:spPr bwMode="auto">
                <a:xfrm>
                  <a:off x="18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4" name="Rectangle 112"/>
                <p:cNvSpPr>
                  <a:spLocks noChangeArrowheads="1"/>
                </p:cNvSpPr>
                <p:nvPr/>
              </p:nvSpPr>
              <p:spPr bwMode="auto">
                <a:xfrm>
                  <a:off x="18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5" name="Rectangle 113"/>
                <p:cNvSpPr>
                  <a:spLocks noChangeArrowheads="1"/>
                </p:cNvSpPr>
                <p:nvPr/>
              </p:nvSpPr>
              <p:spPr bwMode="auto">
                <a:xfrm>
                  <a:off x="185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6" name="Rectangle 114"/>
                <p:cNvSpPr>
                  <a:spLocks noChangeArrowheads="1"/>
                </p:cNvSpPr>
                <p:nvPr/>
              </p:nvSpPr>
              <p:spPr bwMode="auto">
                <a:xfrm>
                  <a:off x="18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7" name="Rectangle 115"/>
                <p:cNvSpPr>
                  <a:spLocks noChangeArrowheads="1"/>
                </p:cNvSpPr>
                <p:nvPr/>
              </p:nvSpPr>
              <p:spPr bwMode="auto">
                <a:xfrm>
                  <a:off x="188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8" name="Rectangle 116"/>
                <p:cNvSpPr>
                  <a:spLocks noChangeArrowheads="1"/>
                </p:cNvSpPr>
                <p:nvPr/>
              </p:nvSpPr>
              <p:spPr bwMode="auto">
                <a:xfrm>
                  <a:off x="190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9" name="Rectangle 117"/>
                <p:cNvSpPr>
                  <a:spLocks noChangeArrowheads="1"/>
                </p:cNvSpPr>
                <p:nvPr/>
              </p:nvSpPr>
              <p:spPr bwMode="auto">
                <a:xfrm>
                  <a:off x="19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0" name="Rectangle 118"/>
                <p:cNvSpPr>
                  <a:spLocks noChangeArrowheads="1"/>
                </p:cNvSpPr>
                <p:nvPr/>
              </p:nvSpPr>
              <p:spPr bwMode="auto">
                <a:xfrm>
                  <a:off x="19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1" name="Rectangle 119"/>
                <p:cNvSpPr>
                  <a:spLocks noChangeArrowheads="1"/>
                </p:cNvSpPr>
                <p:nvPr/>
              </p:nvSpPr>
              <p:spPr bwMode="auto">
                <a:xfrm>
                  <a:off x="19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2" name="Rectangle 120"/>
                <p:cNvSpPr>
                  <a:spLocks noChangeArrowheads="1"/>
                </p:cNvSpPr>
                <p:nvPr/>
              </p:nvSpPr>
              <p:spPr bwMode="auto">
                <a:xfrm>
                  <a:off x="196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3" name="Rectangle 121"/>
                <p:cNvSpPr>
                  <a:spLocks noChangeArrowheads="1"/>
                </p:cNvSpPr>
                <p:nvPr/>
              </p:nvSpPr>
              <p:spPr bwMode="auto">
                <a:xfrm>
                  <a:off x="19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4" name="Rectangle 122"/>
                <p:cNvSpPr>
                  <a:spLocks noChangeArrowheads="1"/>
                </p:cNvSpPr>
                <p:nvPr/>
              </p:nvSpPr>
              <p:spPr bwMode="auto">
                <a:xfrm>
                  <a:off x="19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5" name="Rectangle 123"/>
                <p:cNvSpPr>
                  <a:spLocks noChangeArrowheads="1"/>
                </p:cNvSpPr>
                <p:nvPr/>
              </p:nvSpPr>
              <p:spPr bwMode="auto">
                <a:xfrm>
                  <a:off x="20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6" name="Rectangle 124"/>
                <p:cNvSpPr>
                  <a:spLocks noChangeArrowheads="1"/>
                </p:cNvSpPr>
                <p:nvPr/>
              </p:nvSpPr>
              <p:spPr bwMode="auto">
                <a:xfrm>
                  <a:off x="203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7" name="Rectangle 125"/>
                <p:cNvSpPr>
                  <a:spLocks noChangeArrowheads="1"/>
                </p:cNvSpPr>
                <p:nvPr/>
              </p:nvSpPr>
              <p:spPr bwMode="auto">
                <a:xfrm>
                  <a:off x="204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8" name="Rectangle 126"/>
                <p:cNvSpPr>
                  <a:spLocks noChangeArrowheads="1"/>
                </p:cNvSpPr>
                <p:nvPr/>
              </p:nvSpPr>
              <p:spPr bwMode="auto">
                <a:xfrm>
                  <a:off x="20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9" name="Rectangle 127"/>
                <p:cNvSpPr>
                  <a:spLocks noChangeArrowheads="1"/>
                </p:cNvSpPr>
                <p:nvPr/>
              </p:nvSpPr>
              <p:spPr bwMode="auto">
                <a:xfrm>
                  <a:off x="20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0" name="Rectangle 128"/>
                <p:cNvSpPr>
                  <a:spLocks noChangeArrowheads="1"/>
                </p:cNvSpPr>
                <p:nvPr/>
              </p:nvSpPr>
              <p:spPr bwMode="auto">
                <a:xfrm>
                  <a:off x="209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1" name="Rectangle 129"/>
                <p:cNvSpPr>
                  <a:spLocks noChangeArrowheads="1"/>
                </p:cNvSpPr>
                <p:nvPr/>
              </p:nvSpPr>
              <p:spPr bwMode="auto">
                <a:xfrm>
                  <a:off x="21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2" name="Rectangle 130"/>
                <p:cNvSpPr>
                  <a:spLocks noChangeArrowheads="1"/>
                </p:cNvSpPr>
                <p:nvPr/>
              </p:nvSpPr>
              <p:spPr bwMode="auto">
                <a:xfrm>
                  <a:off x="21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3" name="Rectangle 131"/>
                <p:cNvSpPr>
                  <a:spLocks noChangeArrowheads="1"/>
                </p:cNvSpPr>
                <p:nvPr/>
              </p:nvSpPr>
              <p:spPr bwMode="auto">
                <a:xfrm>
                  <a:off x="214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4" name="Rectangle 132"/>
                <p:cNvSpPr>
                  <a:spLocks noChangeArrowheads="1"/>
                </p:cNvSpPr>
                <p:nvPr/>
              </p:nvSpPr>
              <p:spPr bwMode="auto">
                <a:xfrm>
                  <a:off x="21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5" name="Rectangle 133"/>
                <p:cNvSpPr>
                  <a:spLocks noChangeArrowheads="1"/>
                </p:cNvSpPr>
                <p:nvPr/>
              </p:nvSpPr>
              <p:spPr bwMode="auto">
                <a:xfrm>
                  <a:off x="21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6" name="Rectangle 134"/>
                <p:cNvSpPr>
                  <a:spLocks noChangeArrowheads="1"/>
                </p:cNvSpPr>
                <p:nvPr/>
              </p:nvSpPr>
              <p:spPr bwMode="auto">
                <a:xfrm>
                  <a:off x="218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7" name="Rectangle 135"/>
                <p:cNvSpPr>
                  <a:spLocks noChangeArrowheads="1"/>
                </p:cNvSpPr>
                <p:nvPr/>
              </p:nvSpPr>
              <p:spPr bwMode="auto">
                <a:xfrm>
                  <a:off x="220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8" name="Rectangle 136"/>
                <p:cNvSpPr>
                  <a:spLocks noChangeArrowheads="1"/>
                </p:cNvSpPr>
                <p:nvPr/>
              </p:nvSpPr>
              <p:spPr bwMode="auto">
                <a:xfrm>
                  <a:off x="22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9" name="Rectangle 137"/>
                <p:cNvSpPr>
                  <a:spLocks noChangeArrowheads="1"/>
                </p:cNvSpPr>
                <p:nvPr/>
              </p:nvSpPr>
              <p:spPr bwMode="auto">
                <a:xfrm>
                  <a:off x="22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0" name="Rectangle 138"/>
                <p:cNvSpPr>
                  <a:spLocks noChangeArrowheads="1"/>
                </p:cNvSpPr>
                <p:nvPr/>
              </p:nvSpPr>
              <p:spPr bwMode="auto">
                <a:xfrm>
                  <a:off x="22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1" name="Rectangle 139"/>
                <p:cNvSpPr>
                  <a:spLocks noChangeArrowheads="1"/>
                </p:cNvSpPr>
                <p:nvPr/>
              </p:nvSpPr>
              <p:spPr bwMode="auto">
                <a:xfrm>
                  <a:off x="226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2" name="Rectangle 140"/>
                <p:cNvSpPr>
                  <a:spLocks noChangeArrowheads="1"/>
                </p:cNvSpPr>
                <p:nvPr/>
              </p:nvSpPr>
              <p:spPr bwMode="auto">
                <a:xfrm>
                  <a:off x="22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3" name="Rectangle 141"/>
                <p:cNvSpPr>
                  <a:spLocks noChangeArrowheads="1"/>
                </p:cNvSpPr>
                <p:nvPr/>
              </p:nvSpPr>
              <p:spPr bwMode="auto">
                <a:xfrm>
                  <a:off x="22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4" name="Rectangle 142"/>
                <p:cNvSpPr>
                  <a:spLocks noChangeArrowheads="1"/>
                </p:cNvSpPr>
                <p:nvPr/>
              </p:nvSpPr>
              <p:spPr bwMode="auto">
                <a:xfrm>
                  <a:off x="23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5" name="Rectangle 143"/>
                <p:cNvSpPr>
                  <a:spLocks noChangeArrowheads="1"/>
                </p:cNvSpPr>
                <p:nvPr/>
              </p:nvSpPr>
              <p:spPr bwMode="auto">
                <a:xfrm>
                  <a:off x="232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6" name="Rectangle 144"/>
                <p:cNvSpPr>
                  <a:spLocks noChangeArrowheads="1"/>
                </p:cNvSpPr>
                <p:nvPr/>
              </p:nvSpPr>
              <p:spPr bwMode="auto">
                <a:xfrm>
                  <a:off x="234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7" name="Rectangle 145"/>
                <p:cNvSpPr>
                  <a:spLocks noChangeArrowheads="1"/>
                </p:cNvSpPr>
                <p:nvPr/>
              </p:nvSpPr>
              <p:spPr bwMode="auto">
                <a:xfrm>
                  <a:off x="23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8" name="Rectangle 146"/>
                <p:cNvSpPr>
                  <a:spLocks noChangeArrowheads="1"/>
                </p:cNvSpPr>
                <p:nvPr/>
              </p:nvSpPr>
              <p:spPr bwMode="auto">
                <a:xfrm>
                  <a:off x="237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9" name="Rectangle 147"/>
                <p:cNvSpPr>
                  <a:spLocks noChangeArrowheads="1"/>
                </p:cNvSpPr>
                <p:nvPr/>
              </p:nvSpPr>
              <p:spPr bwMode="auto">
                <a:xfrm>
                  <a:off x="23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0" name="Rectangle 148"/>
                <p:cNvSpPr>
                  <a:spLocks noChangeArrowheads="1"/>
                </p:cNvSpPr>
                <p:nvPr/>
              </p:nvSpPr>
              <p:spPr bwMode="auto">
                <a:xfrm>
                  <a:off x="240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1" name="Rectangle 149"/>
                <p:cNvSpPr>
                  <a:spLocks noChangeArrowheads="1"/>
                </p:cNvSpPr>
                <p:nvPr/>
              </p:nvSpPr>
              <p:spPr bwMode="auto">
                <a:xfrm>
                  <a:off x="242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2" name="Rectangle 150"/>
                <p:cNvSpPr>
                  <a:spLocks noChangeArrowheads="1"/>
                </p:cNvSpPr>
                <p:nvPr/>
              </p:nvSpPr>
              <p:spPr bwMode="auto">
                <a:xfrm>
                  <a:off x="243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3" name="Rectangle 151"/>
                <p:cNvSpPr>
                  <a:spLocks noChangeArrowheads="1"/>
                </p:cNvSpPr>
                <p:nvPr/>
              </p:nvSpPr>
              <p:spPr bwMode="auto">
                <a:xfrm>
                  <a:off x="24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4" name="Rectangle 152"/>
                <p:cNvSpPr>
                  <a:spLocks noChangeArrowheads="1"/>
                </p:cNvSpPr>
                <p:nvPr/>
              </p:nvSpPr>
              <p:spPr bwMode="auto">
                <a:xfrm>
                  <a:off x="24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5" name="Rectangle 153"/>
                <p:cNvSpPr>
                  <a:spLocks noChangeArrowheads="1"/>
                </p:cNvSpPr>
                <p:nvPr/>
              </p:nvSpPr>
              <p:spPr bwMode="auto">
                <a:xfrm>
                  <a:off x="248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6" name="Rectangle 154"/>
                <p:cNvSpPr>
                  <a:spLocks noChangeArrowheads="1"/>
                </p:cNvSpPr>
                <p:nvPr/>
              </p:nvSpPr>
              <p:spPr bwMode="auto">
                <a:xfrm>
                  <a:off x="250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7" name="Rectangle 155"/>
                <p:cNvSpPr>
                  <a:spLocks noChangeArrowheads="1"/>
                </p:cNvSpPr>
                <p:nvPr/>
              </p:nvSpPr>
              <p:spPr bwMode="auto">
                <a:xfrm>
                  <a:off x="25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8" name="Rectangle 156"/>
                <p:cNvSpPr>
                  <a:spLocks noChangeArrowheads="1"/>
                </p:cNvSpPr>
                <p:nvPr/>
              </p:nvSpPr>
              <p:spPr bwMode="auto">
                <a:xfrm>
                  <a:off x="25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9" name="Rectangle 157"/>
                <p:cNvSpPr>
                  <a:spLocks noChangeArrowheads="1"/>
                </p:cNvSpPr>
                <p:nvPr/>
              </p:nvSpPr>
              <p:spPr bwMode="auto">
                <a:xfrm>
                  <a:off x="25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0" name="Rectangle 158"/>
                <p:cNvSpPr>
                  <a:spLocks noChangeArrowheads="1"/>
                </p:cNvSpPr>
                <p:nvPr/>
              </p:nvSpPr>
              <p:spPr bwMode="auto">
                <a:xfrm>
                  <a:off x="256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1" name="Rectangle 159"/>
                <p:cNvSpPr>
                  <a:spLocks noChangeArrowheads="1"/>
                </p:cNvSpPr>
                <p:nvPr/>
              </p:nvSpPr>
              <p:spPr bwMode="auto">
                <a:xfrm>
                  <a:off x="25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2" name="Rectangle 160"/>
                <p:cNvSpPr>
                  <a:spLocks noChangeArrowheads="1"/>
                </p:cNvSpPr>
                <p:nvPr/>
              </p:nvSpPr>
              <p:spPr bwMode="auto">
                <a:xfrm>
                  <a:off x="25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3" name="Rectangle 161"/>
                <p:cNvSpPr>
                  <a:spLocks noChangeArrowheads="1"/>
                </p:cNvSpPr>
                <p:nvPr/>
              </p:nvSpPr>
              <p:spPr bwMode="auto">
                <a:xfrm>
                  <a:off x="261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4" name="Rectangle 162"/>
                <p:cNvSpPr>
                  <a:spLocks noChangeArrowheads="1"/>
                </p:cNvSpPr>
                <p:nvPr/>
              </p:nvSpPr>
              <p:spPr bwMode="auto">
                <a:xfrm>
                  <a:off x="26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5" name="Rectangle 163"/>
                <p:cNvSpPr>
                  <a:spLocks noChangeArrowheads="1"/>
                </p:cNvSpPr>
                <p:nvPr/>
              </p:nvSpPr>
              <p:spPr bwMode="auto">
                <a:xfrm>
                  <a:off x="264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6" name="Rectangle 164"/>
                <p:cNvSpPr>
                  <a:spLocks noChangeArrowheads="1"/>
                </p:cNvSpPr>
                <p:nvPr/>
              </p:nvSpPr>
              <p:spPr bwMode="auto">
                <a:xfrm>
                  <a:off x="26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7" name="Rectangle 165"/>
                <p:cNvSpPr>
                  <a:spLocks noChangeArrowheads="1"/>
                </p:cNvSpPr>
                <p:nvPr/>
              </p:nvSpPr>
              <p:spPr bwMode="auto">
                <a:xfrm>
                  <a:off x="267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8" name="Rectangle 166"/>
                <p:cNvSpPr>
                  <a:spLocks noChangeArrowheads="1"/>
                </p:cNvSpPr>
                <p:nvPr/>
              </p:nvSpPr>
              <p:spPr bwMode="auto">
                <a:xfrm>
                  <a:off x="26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9" name="Rectangle 167"/>
                <p:cNvSpPr>
                  <a:spLocks noChangeArrowheads="1"/>
                </p:cNvSpPr>
                <p:nvPr/>
              </p:nvSpPr>
              <p:spPr bwMode="auto">
                <a:xfrm>
                  <a:off x="27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0" name="Rectangle 168"/>
                <p:cNvSpPr>
                  <a:spLocks noChangeArrowheads="1"/>
                </p:cNvSpPr>
                <p:nvPr/>
              </p:nvSpPr>
              <p:spPr bwMode="auto">
                <a:xfrm>
                  <a:off x="27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1" name="Rectangle 169"/>
                <p:cNvSpPr>
                  <a:spLocks noChangeArrowheads="1"/>
                </p:cNvSpPr>
                <p:nvPr/>
              </p:nvSpPr>
              <p:spPr bwMode="auto">
                <a:xfrm>
                  <a:off x="273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2" name="Rectangle 170"/>
                <p:cNvSpPr>
                  <a:spLocks noChangeArrowheads="1"/>
                </p:cNvSpPr>
                <p:nvPr/>
              </p:nvSpPr>
              <p:spPr bwMode="auto">
                <a:xfrm>
                  <a:off x="27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3" name="Rectangle 171"/>
                <p:cNvSpPr>
                  <a:spLocks noChangeArrowheads="1"/>
                </p:cNvSpPr>
                <p:nvPr/>
              </p:nvSpPr>
              <p:spPr bwMode="auto">
                <a:xfrm>
                  <a:off x="27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4" name="Rectangle 172"/>
                <p:cNvSpPr>
                  <a:spLocks noChangeArrowheads="1"/>
                </p:cNvSpPr>
                <p:nvPr/>
              </p:nvSpPr>
              <p:spPr bwMode="auto">
                <a:xfrm>
                  <a:off x="278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5" name="Rectangle 173"/>
                <p:cNvSpPr>
                  <a:spLocks noChangeArrowheads="1"/>
                </p:cNvSpPr>
                <p:nvPr/>
              </p:nvSpPr>
              <p:spPr bwMode="auto">
                <a:xfrm>
                  <a:off x="280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6" name="Rectangle 174"/>
                <p:cNvSpPr>
                  <a:spLocks noChangeArrowheads="1"/>
                </p:cNvSpPr>
                <p:nvPr/>
              </p:nvSpPr>
              <p:spPr bwMode="auto">
                <a:xfrm>
                  <a:off x="28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7" name="Rectangle 175"/>
                <p:cNvSpPr>
                  <a:spLocks noChangeArrowheads="1"/>
                </p:cNvSpPr>
                <p:nvPr/>
              </p:nvSpPr>
              <p:spPr bwMode="auto">
                <a:xfrm>
                  <a:off x="28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8" name="Rectangle 176"/>
                <p:cNvSpPr>
                  <a:spLocks noChangeArrowheads="1"/>
                </p:cNvSpPr>
                <p:nvPr/>
              </p:nvSpPr>
              <p:spPr bwMode="auto">
                <a:xfrm>
                  <a:off x="284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9" name="Rectangle 177"/>
                <p:cNvSpPr>
                  <a:spLocks noChangeArrowheads="1"/>
                </p:cNvSpPr>
                <p:nvPr/>
              </p:nvSpPr>
              <p:spPr bwMode="auto">
                <a:xfrm>
                  <a:off x="28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0" name="Rectangle 178"/>
                <p:cNvSpPr>
                  <a:spLocks noChangeArrowheads="1"/>
                </p:cNvSpPr>
                <p:nvPr/>
              </p:nvSpPr>
              <p:spPr bwMode="auto">
                <a:xfrm>
                  <a:off x="28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1" name="Rectangle 179"/>
                <p:cNvSpPr>
                  <a:spLocks noChangeArrowheads="1"/>
                </p:cNvSpPr>
                <p:nvPr/>
              </p:nvSpPr>
              <p:spPr bwMode="auto">
                <a:xfrm>
                  <a:off x="28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2" name="Rectangle 180"/>
                <p:cNvSpPr>
                  <a:spLocks noChangeArrowheads="1"/>
                </p:cNvSpPr>
                <p:nvPr/>
              </p:nvSpPr>
              <p:spPr bwMode="auto">
                <a:xfrm>
                  <a:off x="291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3" name="Rectangle 181"/>
                <p:cNvSpPr>
                  <a:spLocks noChangeArrowheads="1"/>
                </p:cNvSpPr>
                <p:nvPr/>
              </p:nvSpPr>
              <p:spPr bwMode="auto">
                <a:xfrm>
                  <a:off x="29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4" name="Rectangle 182"/>
                <p:cNvSpPr>
                  <a:spLocks noChangeArrowheads="1"/>
                </p:cNvSpPr>
                <p:nvPr/>
              </p:nvSpPr>
              <p:spPr bwMode="auto">
                <a:xfrm>
                  <a:off x="294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5" name="Rectangle 183"/>
                <p:cNvSpPr>
                  <a:spLocks noChangeArrowheads="1"/>
                </p:cNvSpPr>
                <p:nvPr/>
              </p:nvSpPr>
              <p:spPr bwMode="auto">
                <a:xfrm>
                  <a:off x="29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6" name="Rectangle 184"/>
                <p:cNvSpPr>
                  <a:spLocks noChangeArrowheads="1"/>
                </p:cNvSpPr>
                <p:nvPr/>
              </p:nvSpPr>
              <p:spPr bwMode="auto">
                <a:xfrm>
                  <a:off x="297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7" name="Rectangle 185"/>
                <p:cNvSpPr>
                  <a:spLocks noChangeArrowheads="1"/>
                </p:cNvSpPr>
                <p:nvPr/>
              </p:nvSpPr>
              <p:spPr bwMode="auto">
                <a:xfrm>
                  <a:off x="298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8" name="Rectangle 186"/>
                <p:cNvSpPr>
                  <a:spLocks noChangeArrowheads="1"/>
                </p:cNvSpPr>
                <p:nvPr/>
              </p:nvSpPr>
              <p:spPr bwMode="auto">
                <a:xfrm>
                  <a:off x="30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9" name="Rectangle 187"/>
                <p:cNvSpPr>
                  <a:spLocks noChangeArrowheads="1"/>
                </p:cNvSpPr>
                <p:nvPr/>
              </p:nvSpPr>
              <p:spPr bwMode="auto">
                <a:xfrm>
                  <a:off x="30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0" name="Rectangle 188"/>
                <p:cNvSpPr>
                  <a:spLocks noChangeArrowheads="1"/>
                </p:cNvSpPr>
                <p:nvPr/>
              </p:nvSpPr>
              <p:spPr bwMode="auto">
                <a:xfrm>
                  <a:off x="303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1" name="Rectangle 189"/>
                <p:cNvSpPr>
                  <a:spLocks noChangeArrowheads="1"/>
                </p:cNvSpPr>
                <p:nvPr/>
              </p:nvSpPr>
              <p:spPr bwMode="auto">
                <a:xfrm>
                  <a:off x="30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2" name="Rectangle 190"/>
                <p:cNvSpPr>
                  <a:spLocks noChangeArrowheads="1"/>
                </p:cNvSpPr>
                <p:nvPr/>
              </p:nvSpPr>
              <p:spPr bwMode="auto">
                <a:xfrm>
                  <a:off x="30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3" name="Rectangle 191"/>
                <p:cNvSpPr>
                  <a:spLocks noChangeArrowheads="1"/>
                </p:cNvSpPr>
                <p:nvPr/>
              </p:nvSpPr>
              <p:spPr bwMode="auto">
                <a:xfrm>
                  <a:off x="308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4" name="Rectangle 192"/>
                <p:cNvSpPr>
                  <a:spLocks noChangeArrowheads="1"/>
                </p:cNvSpPr>
                <p:nvPr/>
              </p:nvSpPr>
              <p:spPr bwMode="auto">
                <a:xfrm>
                  <a:off x="309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5" name="Rectangle 193"/>
                <p:cNvSpPr>
                  <a:spLocks noChangeArrowheads="1"/>
                </p:cNvSpPr>
                <p:nvPr/>
              </p:nvSpPr>
              <p:spPr bwMode="auto">
                <a:xfrm>
                  <a:off x="31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6" name="Rectangle 194"/>
                <p:cNvSpPr>
                  <a:spLocks noChangeArrowheads="1"/>
                </p:cNvSpPr>
                <p:nvPr/>
              </p:nvSpPr>
              <p:spPr bwMode="auto">
                <a:xfrm>
                  <a:off x="31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7" name="Rectangle 195"/>
                <p:cNvSpPr>
                  <a:spLocks noChangeArrowheads="1"/>
                </p:cNvSpPr>
                <p:nvPr/>
              </p:nvSpPr>
              <p:spPr bwMode="auto">
                <a:xfrm>
                  <a:off x="314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8" name="Rectangle 196"/>
                <p:cNvSpPr>
                  <a:spLocks noChangeArrowheads="1"/>
                </p:cNvSpPr>
                <p:nvPr/>
              </p:nvSpPr>
              <p:spPr bwMode="auto">
                <a:xfrm>
                  <a:off x="31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9" name="Rectangle 197"/>
                <p:cNvSpPr>
                  <a:spLocks noChangeArrowheads="1"/>
                </p:cNvSpPr>
                <p:nvPr/>
              </p:nvSpPr>
              <p:spPr bwMode="auto">
                <a:xfrm>
                  <a:off x="31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0" name="Rectangle 198"/>
                <p:cNvSpPr>
                  <a:spLocks noChangeArrowheads="1"/>
                </p:cNvSpPr>
                <p:nvPr/>
              </p:nvSpPr>
              <p:spPr bwMode="auto">
                <a:xfrm>
                  <a:off x="31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1" name="Rectangle 199"/>
                <p:cNvSpPr>
                  <a:spLocks noChangeArrowheads="1"/>
                </p:cNvSpPr>
                <p:nvPr/>
              </p:nvSpPr>
              <p:spPr bwMode="auto">
                <a:xfrm>
                  <a:off x="320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2" name="Rectangle 200"/>
                <p:cNvSpPr>
                  <a:spLocks noChangeArrowheads="1"/>
                </p:cNvSpPr>
                <p:nvPr/>
              </p:nvSpPr>
              <p:spPr bwMode="auto">
                <a:xfrm>
                  <a:off x="32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3" name="Rectangle 201"/>
                <p:cNvSpPr>
                  <a:spLocks noChangeArrowheads="1"/>
                </p:cNvSpPr>
                <p:nvPr/>
              </p:nvSpPr>
              <p:spPr bwMode="auto">
                <a:xfrm>
                  <a:off x="324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4" name="Rectangle 202"/>
                <p:cNvSpPr>
                  <a:spLocks noChangeArrowheads="1"/>
                </p:cNvSpPr>
                <p:nvPr/>
              </p:nvSpPr>
              <p:spPr bwMode="auto">
                <a:xfrm>
                  <a:off x="32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5" name="Rectangle 203"/>
                <p:cNvSpPr>
                  <a:spLocks noChangeArrowheads="1"/>
                </p:cNvSpPr>
                <p:nvPr/>
              </p:nvSpPr>
              <p:spPr bwMode="auto">
                <a:xfrm>
                  <a:off x="327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6" name="Rectangle 204"/>
                <p:cNvSpPr>
                  <a:spLocks noChangeArrowheads="1"/>
                </p:cNvSpPr>
                <p:nvPr/>
              </p:nvSpPr>
              <p:spPr bwMode="auto">
                <a:xfrm>
                  <a:off x="328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7" name="Rectangle 205"/>
                <p:cNvSpPr>
                  <a:spLocks noChangeArrowheads="1"/>
                </p:cNvSpPr>
                <p:nvPr/>
              </p:nvSpPr>
              <p:spPr bwMode="auto">
                <a:xfrm>
                  <a:off x="33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8" name="Rectangle 206"/>
                <p:cNvSpPr>
                  <a:spLocks noChangeArrowheads="1"/>
                </p:cNvSpPr>
                <p:nvPr/>
              </p:nvSpPr>
              <p:spPr bwMode="auto">
                <a:xfrm>
                  <a:off x="331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639" name="Rectangle 207"/>
              <p:cNvSpPr>
                <a:spLocks noChangeArrowheads="1"/>
              </p:cNvSpPr>
              <p:nvPr/>
            </p:nvSpPr>
            <p:spPr bwMode="auto">
              <a:xfrm>
                <a:off x="33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0" name="Rectangle 208"/>
              <p:cNvSpPr>
                <a:spLocks noChangeArrowheads="1"/>
              </p:cNvSpPr>
              <p:nvPr/>
            </p:nvSpPr>
            <p:spPr bwMode="auto">
              <a:xfrm>
                <a:off x="33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1" name="Rectangle 209"/>
              <p:cNvSpPr>
                <a:spLocks noChangeArrowheads="1"/>
              </p:cNvSpPr>
              <p:nvPr/>
            </p:nvSpPr>
            <p:spPr bwMode="auto">
              <a:xfrm>
                <a:off x="33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2" name="Rectangle 210"/>
              <p:cNvSpPr>
                <a:spLocks noChangeArrowheads="1"/>
              </p:cNvSpPr>
              <p:nvPr/>
            </p:nvSpPr>
            <p:spPr bwMode="auto">
              <a:xfrm>
                <a:off x="338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3" name="Rectangle 211"/>
              <p:cNvSpPr>
                <a:spLocks noChangeArrowheads="1"/>
              </p:cNvSpPr>
              <p:nvPr/>
            </p:nvSpPr>
            <p:spPr bwMode="auto">
              <a:xfrm>
                <a:off x="33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4" name="Rectangle 212"/>
              <p:cNvSpPr>
                <a:spLocks noChangeArrowheads="1"/>
              </p:cNvSpPr>
              <p:nvPr/>
            </p:nvSpPr>
            <p:spPr bwMode="auto">
              <a:xfrm>
                <a:off x="34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5" name="Rectangle 213"/>
              <p:cNvSpPr>
                <a:spLocks noChangeArrowheads="1"/>
              </p:cNvSpPr>
              <p:nvPr/>
            </p:nvSpPr>
            <p:spPr bwMode="auto">
              <a:xfrm>
                <a:off x="34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6" name="Rectangle 214"/>
              <p:cNvSpPr>
                <a:spLocks noChangeArrowheads="1"/>
              </p:cNvSpPr>
              <p:nvPr/>
            </p:nvSpPr>
            <p:spPr bwMode="auto">
              <a:xfrm>
                <a:off x="344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7" name="Rectangle 215"/>
              <p:cNvSpPr>
                <a:spLocks noChangeArrowheads="1"/>
              </p:cNvSpPr>
              <p:nvPr/>
            </p:nvSpPr>
            <p:spPr bwMode="auto">
              <a:xfrm>
                <a:off x="34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8" name="Rectangle 216"/>
              <p:cNvSpPr>
                <a:spLocks noChangeArrowheads="1"/>
              </p:cNvSpPr>
              <p:nvPr/>
            </p:nvSpPr>
            <p:spPr bwMode="auto">
              <a:xfrm>
                <a:off x="34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9" name="Rectangle 217"/>
              <p:cNvSpPr>
                <a:spLocks noChangeArrowheads="1"/>
              </p:cNvSpPr>
              <p:nvPr/>
            </p:nvSpPr>
            <p:spPr bwMode="auto">
              <a:xfrm>
                <a:off x="34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0" name="Rectangle 218"/>
              <p:cNvSpPr>
                <a:spLocks noChangeArrowheads="1"/>
              </p:cNvSpPr>
              <p:nvPr/>
            </p:nvSpPr>
            <p:spPr bwMode="auto">
              <a:xfrm>
                <a:off x="350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1" name="Rectangle 219"/>
              <p:cNvSpPr>
                <a:spLocks noChangeArrowheads="1"/>
              </p:cNvSpPr>
              <p:nvPr/>
            </p:nvSpPr>
            <p:spPr bwMode="auto">
              <a:xfrm>
                <a:off x="352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2" name="Rectangle 220"/>
              <p:cNvSpPr>
                <a:spLocks noChangeArrowheads="1"/>
              </p:cNvSpPr>
              <p:nvPr/>
            </p:nvSpPr>
            <p:spPr bwMode="auto">
              <a:xfrm>
                <a:off x="35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3" name="Rectangle 221"/>
              <p:cNvSpPr>
                <a:spLocks noChangeArrowheads="1"/>
              </p:cNvSpPr>
              <p:nvPr/>
            </p:nvSpPr>
            <p:spPr bwMode="auto">
              <a:xfrm>
                <a:off x="355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4" name="Rectangle 222"/>
              <p:cNvSpPr>
                <a:spLocks noChangeArrowheads="1"/>
              </p:cNvSpPr>
              <p:nvPr/>
            </p:nvSpPr>
            <p:spPr bwMode="auto">
              <a:xfrm>
                <a:off x="35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5" name="Rectangle 223"/>
              <p:cNvSpPr>
                <a:spLocks noChangeArrowheads="1"/>
              </p:cNvSpPr>
              <p:nvPr/>
            </p:nvSpPr>
            <p:spPr bwMode="auto">
              <a:xfrm>
                <a:off x="35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6" name="Rectangle 224"/>
              <p:cNvSpPr>
                <a:spLocks noChangeArrowheads="1"/>
              </p:cNvSpPr>
              <p:nvPr/>
            </p:nvSpPr>
            <p:spPr bwMode="auto">
              <a:xfrm>
                <a:off x="36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7" name="Rectangle 225"/>
              <p:cNvSpPr>
                <a:spLocks noChangeArrowheads="1"/>
              </p:cNvSpPr>
              <p:nvPr/>
            </p:nvSpPr>
            <p:spPr bwMode="auto">
              <a:xfrm>
                <a:off x="361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8" name="Rectangle 226"/>
              <p:cNvSpPr>
                <a:spLocks noChangeArrowheads="1"/>
              </p:cNvSpPr>
              <p:nvPr/>
            </p:nvSpPr>
            <p:spPr bwMode="auto">
              <a:xfrm>
                <a:off x="36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9" name="Rectangle 227"/>
              <p:cNvSpPr>
                <a:spLocks noChangeArrowheads="1"/>
              </p:cNvSpPr>
              <p:nvPr/>
            </p:nvSpPr>
            <p:spPr bwMode="auto">
              <a:xfrm>
                <a:off x="36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0" name="Rectangle 228"/>
              <p:cNvSpPr>
                <a:spLocks noChangeArrowheads="1"/>
              </p:cNvSpPr>
              <p:nvPr/>
            </p:nvSpPr>
            <p:spPr bwMode="auto">
              <a:xfrm>
                <a:off x="366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1" name="Rectangle 229"/>
              <p:cNvSpPr>
                <a:spLocks noChangeArrowheads="1"/>
              </p:cNvSpPr>
              <p:nvPr/>
            </p:nvSpPr>
            <p:spPr bwMode="auto">
              <a:xfrm>
                <a:off x="368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2" name="Rectangle 230"/>
              <p:cNvSpPr>
                <a:spLocks noChangeArrowheads="1"/>
              </p:cNvSpPr>
              <p:nvPr/>
            </p:nvSpPr>
            <p:spPr bwMode="auto">
              <a:xfrm>
                <a:off x="36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3" name="Rectangle 231"/>
              <p:cNvSpPr>
                <a:spLocks noChangeArrowheads="1"/>
              </p:cNvSpPr>
              <p:nvPr/>
            </p:nvSpPr>
            <p:spPr bwMode="auto">
              <a:xfrm>
                <a:off x="37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4" name="Rectangle 232"/>
              <p:cNvSpPr>
                <a:spLocks noChangeArrowheads="1"/>
              </p:cNvSpPr>
              <p:nvPr/>
            </p:nvSpPr>
            <p:spPr bwMode="auto">
              <a:xfrm>
                <a:off x="37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5" name="Rectangle 233"/>
              <p:cNvSpPr>
                <a:spLocks noChangeArrowheads="1"/>
              </p:cNvSpPr>
              <p:nvPr/>
            </p:nvSpPr>
            <p:spPr bwMode="auto">
              <a:xfrm>
                <a:off x="374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6" name="Rectangle 234"/>
              <p:cNvSpPr>
                <a:spLocks noChangeArrowheads="1"/>
              </p:cNvSpPr>
              <p:nvPr/>
            </p:nvSpPr>
            <p:spPr bwMode="auto">
              <a:xfrm>
                <a:off x="37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7" name="Rectangle 235"/>
              <p:cNvSpPr>
                <a:spLocks noChangeArrowheads="1"/>
              </p:cNvSpPr>
              <p:nvPr/>
            </p:nvSpPr>
            <p:spPr bwMode="auto">
              <a:xfrm>
                <a:off x="37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8" name="Rectangle 236"/>
              <p:cNvSpPr>
                <a:spLocks noChangeArrowheads="1"/>
              </p:cNvSpPr>
              <p:nvPr/>
            </p:nvSpPr>
            <p:spPr bwMode="auto">
              <a:xfrm>
                <a:off x="379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9" name="Rectangle 237"/>
              <p:cNvSpPr>
                <a:spLocks noChangeArrowheads="1"/>
              </p:cNvSpPr>
              <p:nvPr/>
            </p:nvSpPr>
            <p:spPr bwMode="auto">
              <a:xfrm>
                <a:off x="38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0" name="Rectangle 238"/>
              <p:cNvSpPr>
                <a:spLocks noChangeArrowheads="1"/>
              </p:cNvSpPr>
              <p:nvPr/>
            </p:nvSpPr>
            <p:spPr bwMode="auto">
              <a:xfrm>
                <a:off x="382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1" name="Rectangle 239"/>
              <p:cNvSpPr>
                <a:spLocks noChangeArrowheads="1"/>
              </p:cNvSpPr>
              <p:nvPr/>
            </p:nvSpPr>
            <p:spPr bwMode="auto">
              <a:xfrm>
                <a:off x="38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2" name="Rectangle 240"/>
              <p:cNvSpPr>
                <a:spLocks noChangeArrowheads="1"/>
              </p:cNvSpPr>
              <p:nvPr/>
            </p:nvSpPr>
            <p:spPr bwMode="auto">
              <a:xfrm>
                <a:off x="385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3" name="Rectangle 241"/>
              <p:cNvSpPr>
                <a:spLocks noChangeArrowheads="1"/>
              </p:cNvSpPr>
              <p:nvPr/>
            </p:nvSpPr>
            <p:spPr bwMode="auto">
              <a:xfrm>
                <a:off x="38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4" name="Rectangle 242"/>
              <p:cNvSpPr>
                <a:spLocks noChangeArrowheads="1"/>
              </p:cNvSpPr>
              <p:nvPr/>
            </p:nvSpPr>
            <p:spPr bwMode="auto">
              <a:xfrm>
                <a:off x="38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5" name="Rectangle 243"/>
              <p:cNvSpPr>
                <a:spLocks noChangeArrowheads="1"/>
              </p:cNvSpPr>
              <p:nvPr/>
            </p:nvSpPr>
            <p:spPr bwMode="auto">
              <a:xfrm>
                <a:off x="39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6" name="Rectangle 244"/>
              <p:cNvSpPr>
                <a:spLocks noChangeArrowheads="1"/>
              </p:cNvSpPr>
              <p:nvPr/>
            </p:nvSpPr>
            <p:spPr bwMode="auto">
              <a:xfrm>
                <a:off x="391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7" name="Rectangle 245"/>
              <p:cNvSpPr>
                <a:spLocks noChangeArrowheads="1"/>
              </p:cNvSpPr>
              <p:nvPr/>
            </p:nvSpPr>
            <p:spPr bwMode="auto">
              <a:xfrm>
                <a:off x="39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8" name="Rectangle 246"/>
              <p:cNvSpPr>
                <a:spLocks noChangeArrowheads="1"/>
              </p:cNvSpPr>
              <p:nvPr/>
            </p:nvSpPr>
            <p:spPr bwMode="auto">
              <a:xfrm>
                <a:off x="39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9" name="Rectangle 247"/>
              <p:cNvSpPr>
                <a:spLocks noChangeArrowheads="1"/>
              </p:cNvSpPr>
              <p:nvPr/>
            </p:nvSpPr>
            <p:spPr bwMode="auto">
              <a:xfrm>
                <a:off x="396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0" name="Rectangle 248"/>
              <p:cNvSpPr>
                <a:spLocks noChangeArrowheads="1"/>
              </p:cNvSpPr>
              <p:nvPr/>
            </p:nvSpPr>
            <p:spPr bwMode="auto">
              <a:xfrm>
                <a:off x="398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1" name="Rectangle 249"/>
              <p:cNvSpPr>
                <a:spLocks noChangeArrowheads="1"/>
              </p:cNvSpPr>
              <p:nvPr/>
            </p:nvSpPr>
            <p:spPr bwMode="auto">
              <a:xfrm>
                <a:off x="399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2" name="Rectangle 250"/>
              <p:cNvSpPr>
                <a:spLocks noChangeArrowheads="1"/>
              </p:cNvSpPr>
              <p:nvPr/>
            </p:nvSpPr>
            <p:spPr bwMode="auto">
              <a:xfrm>
                <a:off x="40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3" name="Rectangle 251"/>
              <p:cNvSpPr>
                <a:spLocks noChangeArrowheads="1"/>
              </p:cNvSpPr>
              <p:nvPr/>
            </p:nvSpPr>
            <p:spPr bwMode="auto">
              <a:xfrm>
                <a:off x="402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4" name="Rectangle 252"/>
              <p:cNvSpPr>
                <a:spLocks noChangeArrowheads="1"/>
              </p:cNvSpPr>
              <p:nvPr/>
            </p:nvSpPr>
            <p:spPr bwMode="auto">
              <a:xfrm>
                <a:off x="40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5" name="Rectangle 253"/>
              <p:cNvSpPr>
                <a:spLocks noChangeArrowheads="1"/>
              </p:cNvSpPr>
              <p:nvPr/>
            </p:nvSpPr>
            <p:spPr bwMode="auto">
              <a:xfrm>
                <a:off x="405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6" name="Rectangle 254"/>
              <p:cNvSpPr>
                <a:spLocks noChangeArrowheads="1"/>
              </p:cNvSpPr>
              <p:nvPr/>
            </p:nvSpPr>
            <p:spPr bwMode="auto">
              <a:xfrm>
                <a:off x="40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7" name="Rectangle 255"/>
              <p:cNvSpPr>
                <a:spLocks noChangeArrowheads="1"/>
              </p:cNvSpPr>
              <p:nvPr/>
            </p:nvSpPr>
            <p:spPr bwMode="auto">
              <a:xfrm>
                <a:off x="409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8" name="Rectangle 256"/>
              <p:cNvSpPr>
                <a:spLocks noChangeArrowheads="1"/>
              </p:cNvSpPr>
              <p:nvPr/>
            </p:nvSpPr>
            <p:spPr bwMode="auto">
              <a:xfrm>
                <a:off x="41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9" name="Rectangle 257"/>
              <p:cNvSpPr>
                <a:spLocks noChangeArrowheads="1"/>
              </p:cNvSpPr>
              <p:nvPr/>
            </p:nvSpPr>
            <p:spPr bwMode="auto">
              <a:xfrm>
                <a:off x="412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0" name="Rectangle 258"/>
              <p:cNvSpPr>
                <a:spLocks noChangeArrowheads="1"/>
              </p:cNvSpPr>
              <p:nvPr/>
            </p:nvSpPr>
            <p:spPr bwMode="auto">
              <a:xfrm>
                <a:off x="41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1" name="Rectangle 259"/>
              <p:cNvSpPr>
                <a:spLocks noChangeArrowheads="1"/>
              </p:cNvSpPr>
              <p:nvPr/>
            </p:nvSpPr>
            <p:spPr bwMode="auto">
              <a:xfrm>
                <a:off x="415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2" name="Rectangle 260"/>
              <p:cNvSpPr>
                <a:spLocks noChangeArrowheads="1"/>
              </p:cNvSpPr>
              <p:nvPr/>
            </p:nvSpPr>
            <p:spPr bwMode="auto">
              <a:xfrm>
                <a:off x="416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3" name="Rectangle 261"/>
              <p:cNvSpPr>
                <a:spLocks noChangeArrowheads="1"/>
              </p:cNvSpPr>
              <p:nvPr/>
            </p:nvSpPr>
            <p:spPr bwMode="auto">
              <a:xfrm>
                <a:off x="418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4" name="Rectangle 262"/>
              <p:cNvSpPr>
                <a:spLocks noChangeArrowheads="1"/>
              </p:cNvSpPr>
              <p:nvPr/>
            </p:nvSpPr>
            <p:spPr bwMode="auto">
              <a:xfrm>
                <a:off x="42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5" name="Rectangle 263"/>
              <p:cNvSpPr>
                <a:spLocks noChangeArrowheads="1"/>
              </p:cNvSpPr>
              <p:nvPr/>
            </p:nvSpPr>
            <p:spPr bwMode="auto">
              <a:xfrm>
                <a:off x="421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6" name="Rectangle 264"/>
              <p:cNvSpPr>
                <a:spLocks noChangeArrowheads="1"/>
              </p:cNvSpPr>
              <p:nvPr/>
            </p:nvSpPr>
            <p:spPr bwMode="auto">
              <a:xfrm>
                <a:off x="423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7" name="Rectangle 265"/>
              <p:cNvSpPr>
                <a:spLocks noChangeArrowheads="1"/>
              </p:cNvSpPr>
              <p:nvPr/>
            </p:nvSpPr>
            <p:spPr bwMode="auto">
              <a:xfrm>
                <a:off x="424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8" name="Rectangle 266"/>
              <p:cNvSpPr>
                <a:spLocks noChangeArrowheads="1"/>
              </p:cNvSpPr>
              <p:nvPr/>
            </p:nvSpPr>
            <p:spPr bwMode="auto">
              <a:xfrm>
                <a:off x="42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9" name="Rectangle 267"/>
              <p:cNvSpPr>
                <a:spLocks noChangeArrowheads="1"/>
              </p:cNvSpPr>
              <p:nvPr/>
            </p:nvSpPr>
            <p:spPr bwMode="auto">
              <a:xfrm>
                <a:off x="427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0" name="Rectangle 268"/>
              <p:cNvSpPr>
                <a:spLocks noChangeArrowheads="1"/>
              </p:cNvSpPr>
              <p:nvPr/>
            </p:nvSpPr>
            <p:spPr bwMode="auto">
              <a:xfrm>
                <a:off x="42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1" name="Rectangle 269"/>
              <p:cNvSpPr>
                <a:spLocks noChangeArrowheads="1"/>
              </p:cNvSpPr>
              <p:nvPr/>
            </p:nvSpPr>
            <p:spPr bwMode="auto">
              <a:xfrm>
                <a:off x="43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2" name="Rectangle 270"/>
              <p:cNvSpPr>
                <a:spLocks noChangeArrowheads="1"/>
              </p:cNvSpPr>
              <p:nvPr/>
            </p:nvSpPr>
            <p:spPr bwMode="auto">
              <a:xfrm>
                <a:off x="432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3" name="Rectangle 271"/>
              <p:cNvSpPr>
                <a:spLocks noChangeArrowheads="1"/>
              </p:cNvSpPr>
              <p:nvPr/>
            </p:nvSpPr>
            <p:spPr bwMode="auto">
              <a:xfrm>
                <a:off x="43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4" name="Rectangle 272"/>
              <p:cNvSpPr>
                <a:spLocks noChangeArrowheads="1"/>
              </p:cNvSpPr>
              <p:nvPr/>
            </p:nvSpPr>
            <p:spPr bwMode="auto">
              <a:xfrm>
                <a:off x="43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5" name="Rectangle 273"/>
              <p:cNvSpPr>
                <a:spLocks noChangeArrowheads="1"/>
              </p:cNvSpPr>
              <p:nvPr/>
            </p:nvSpPr>
            <p:spPr bwMode="auto">
              <a:xfrm>
                <a:off x="43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6" name="Rectangle 274"/>
              <p:cNvSpPr>
                <a:spLocks noChangeArrowheads="1"/>
              </p:cNvSpPr>
              <p:nvPr/>
            </p:nvSpPr>
            <p:spPr bwMode="auto">
              <a:xfrm>
                <a:off x="438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7" name="Rectangle 275"/>
              <p:cNvSpPr>
                <a:spLocks noChangeArrowheads="1"/>
              </p:cNvSpPr>
              <p:nvPr/>
            </p:nvSpPr>
            <p:spPr bwMode="auto">
              <a:xfrm>
                <a:off x="44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8" name="Rectangle 276"/>
              <p:cNvSpPr>
                <a:spLocks noChangeArrowheads="1"/>
              </p:cNvSpPr>
              <p:nvPr/>
            </p:nvSpPr>
            <p:spPr bwMode="auto">
              <a:xfrm>
                <a:off x="442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9" name="Rectangle 277"/>
              <p:cNvSpPr>
                <a:spLocks noChangeArrowheads="1"/>
              </p:cNvSpPr>
              <p:nvPr/>
            </p:nvSpPr>
            <p:spPr bwMode="auto">
              <a:xfrm>
                <a:off x="44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0" name="Rectangle 278"/>
              <p:cNvSpPr>
                <a:spLocks noChangeArrowheads="1"/>
              </p:cNvSpPr>
              <p:nvPr/>
            </p:nvSpPr>
            <p:spPr bwMode="auto">
              <a:xfrm>
                <a:off x="44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1" name="Rectangle 279"/>
              <p:cNvSpPr>
                <a:spLocks noChangeArrowheads="1"/>
              </p:cNvSpPr>
              <p:nvPr/>
            </p:nvSpPr>
            <p:spPr bwMode="auto">
              <a:xfrm>
                <a:off x="44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2" name="Rectangle 280"/>
              <p:cNvSpPr>
                <a:spLocks noChangeArrowheads="1"/>
              </p:cNvSpPr>
              <p:nvPr/>
            </p:nvSpPr>
            <p:spPr bwMode="auto">
              <a:xfrm>
                <a:off x="44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3" name="Rectangle 281"/>
              <p:cNvSpPr>
                <a:spLocks noChangeArrowheads="1"/>
              </p:cNvSpPr>
              <p:nvPr/>
            </p:nvSpPr>
            <p:spPr bwMode="auto">
              <a:xfrm>
                <a:off x="449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4" name="Rectangle 282"/>
              <p:cNvSpPr>
                <a:spLocks noChangeArrowheads="1"/>
              </p:cNvSpPr>
              <p:nvPr/>
            </p:nvSpPr>
            <p:spPr bwMode="auto">
              <a:xfrm>
                <a:off x="45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5" name="Rectangle 283"/>
              <p:cNvSpPr>
                <a:spLocks noChangeArrowheads="1"/>
              </p:cNvSpPr>
              <p:nvPr/>
            </p:nvSpPr>
            <p:spPr bwMode="auto">
              <a:xfrm>
                <a:off x="45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6" name="Rectangle 284"/>
              <p:cNvSpPr>
                <a:spLocks noChangeArrowheads="1"/>
              </p:cNvSpPr>
              <p:nvPr/>
            </p:nvSpPr>
            <p:spPr bwMode="auto">
              <a:xfrm>
                <a:off x="45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7" name="Rectangle 285"/>
              <p:cNvSpPr>
                <a:spLocks noChangeArrowheads="1"/>
              </p:cNvSpPr>
              <p:nvPr/>
            </p:nvSpPr>
            <p:spPr bwMode="auto">
              <a:xfrm>
                <a:off x="456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8" name="Rectangle 286"/>
              <p:cNvSpPr>
                <a:spLocks noChangeArrowheads="1"/>
              </p:cNvSpPr>
              <p:nvPr/>
            </p:nvSpPr>
            <p:spPr bwMode="auto">
              <a:xfrm>
                <a:off x="45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9" name="Rectangle 287"/>
              <p:cNvSpPr>
                <a:spLocks noChangeArrowheads="1"/>
              </p:cNvSpPr>
              <p:nvPr/>
            </p:nvSpPr>
            <p:spPr bwMode="auto">
              <a:xfrm>
                <a:off x="45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0" name="Rectangle 288"/>
              <p:cNvSpPr>
                <a:spLocks noChangeArrowheads="1"/>
              </p:cNvSpPr>
              <p:nvPr/>
            </p:nvSpPr>
            <p:spPr bwMode="auto">
              <a:xfrm>
                <a:off x="46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1" name="Rectangle 289"/>
              <p:cNvSpPr>
                <a:spLocks noChangeArrowheads="1"/>
              </p:cNvSpPr>
              <p:nvPr/>
            </p:nvSpPr>
            <p:spPr bwMode="auto">
              <a:xfrm>
                <a:off x="462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2" name="Rectangle 290"/>
              <p:cNvSpPr>
                <a:spLocks noChangeArrowheads="1"/>
              </p:cNvSpPr>
              <p:nvPr/>
            </p:nvSpPr>
            <p:spPr bwMode="auto">
              <a:xfrm>
                <a:off x="464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3" name="Rectangle 291"/>
              <p:cNvSpPr>
                <a:spLocks noChangeArrowheads="1"/>
              </p:cNvSpPr>
              <p:nvPr/>
            </p:nvSpPr>
            <p:spPr bwMode="auto">
              <a:xfrm>
                <a:off x="46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4" name="Rectangle 292"/>
              <p:cNvSpPr>
                <a:spLocks noChangeArrowheads="1"/>
              </p:cNvSpPr>
              <p:nvPr/>
            </p:nvSpPr>
            <p:spPr bwMode="auto">
              <a:xfrm>
                <a:off x="46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5" name="Rectangle 293"/>
              <p:cNvSpPr>
                <a:spLocks noChangeArrowheads="1"/>
              </p:cNvSpPr>
              <p:nvPr/>
            </p:nvSpPr>
            <p:spPr bwMode="auto">
              <a:xfrm>
                <a:off x="46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6" name="Rectangle 294"/>
              <p:cNvSpPr>
                <a:spLocks noChangeArrowheads="1"/>
              </p:cNvSpPr>
              <p:nvPr/>
            </p:nvSpPr>
            <p:spPr bwMode="auto">
              <a:xfrm>
                <a:off x="47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7" name="Rectangle 295"/>
              <p:cNvSpPr>
                <a:spLocks noChangeArrowheads="1"/>
              </p:cNvSpPr>
              <p:nvPr/>
            </p:nvSpPr>
            <p:spPr bwMode="auto">
              <a:xfrm>
                <a:off x="471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8" name="Rectangle 296"/>
              <p:cNvSpPr>
                <a:spLocks noChangeArrowheads="1"/>
              </p:cNvSpPr>
              <p:nvPr/>
            </p:nvSpPr>
            <p:spPr bwMode="auto">
              <a:xfrm>
                <a:off x="473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9" name="Rectangle 297"/>
              <p:cNvSpPr>
                <a:spLocks noChangeArrowheads="1"/>
              </p:cNvSpPr>
              <p:nvPr/>
            </p:nvSpPr>
            <p:spPr bwMode="auto">
              <a:xfrm>
                <a:off x="47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0" name="Rectangle 298"/>
              <p:cNvSpPr>
                <a:spLocks noChangeArrowheads="1"/>
              </p:cNvSpPr>
              <p:nvPr/>
            </p:nvSpPr>
            <p:spPr bwMode="auto">
              <a:xfrm>
                <a:off x="47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1" name="Rectangle 299"/>
              <p:cNvSpPr>
                <a:spLocks noChangeArrowheads="1"/>
              </p:cNvSpPr>
              <p:nvPr/>
            </p:nvSpPr>
            <p:spPr bwMode="auto">
              <a:xfrm>
                <a:off x="47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2" name="Rectangle 300"/>
              <p:cNvSpPr>
                <a:spLocks noChangeArrowheads="1"/>
              </p:cNvSpPr>
              <p:nvPr/>
            </p:nvSpPr>
            <p:spPr bwMode="auto">
              <a:xfrm>
                <a:off x="479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3" name="Rectangle 301"/>
              <p:cNvSpPr>
                <a:spLocks noChangeArrowheads="1"/>
              </p:cNvSpPr>
              <p:nvPr/>
            </p:nvSpPr>
            <p:spPr bwMode="auto">
              <a:xfrm>
                <a:off x="48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4" name="Rectangle 302"/>
              <p:cNvSpPr>
                <a:spLocks noChangeArrowheads="1"/>
              </p:cNvSpPr>
              <p:nvPr/>
            </p:nvSpPr>
            <p:spPr bwMode="auto">
              <a:xfrm>
                <a:off x="48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5" name="Rectangle 303"/>
              <p:cNvSpPr>
                <a:spLocks noChangeArrowheads="1"/>
              </p:cNvSpPr>
              <p:nvPr/>
            </p:nvSpPr>
            <p:spPr bwMode="auto">
              <a:xfrm>
                <a:off x="48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6" name="Rectangle 304"/>
              <p:cNvSpPr>
                <a:spLocks noChangeArrowheads="1"/>
              </p:cNvSpPr>
              <p:nvPr/>
            </p:nvSpPr>
            <p:spPr bwMode="auto">
              <a:xfrm>
                <a:off x="486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7" name="Rectangle 305"/>
              <p:cNvSpPr>
                <a:spLocks noChangeArrowheads="1"/>
              </p:cNvSpPr>
              <p:nvPr/>
            </p:nvSpPr>
            <p:spPr bwMode="auto">
              <a:xfrm>
                <a:off x="48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8" name="Rectangle 306"/>
              <p:cNvSpPr>
                <a:spLocks noChangeArrowheads="1"/>
              </p:cNvSpPr>
              <p:nvPr/>
            </p:nvSpPr>
            <p:spPr bwMode="auto">
              <a:xfrm>
                <a:off x="48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9" name="Rectangle 307"/>
              <p:cNvSpPr>
                <a:spLocks noChangeArrowheads="1"/>
              </p:cNvSpPr>
              <p:nvPr/>
            </p:nvSpPr>
            <p:spPr bwMode="auto">
              <a:xfrm>
                <a:off x="49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0" name="Rectangle 308"/>
              <p:cNvSpPr>
                <a:spLocks noChangeArrowheads="1"/>
              </p:cNvSpPr>
              <p:nvPr/>
            </p:nvSpPr>
            <p:spPr bwMode="auto">
              <a:xfrm>
                <a:off x="49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1" name="Rectangle 309"/>
              <p:cNvSpPr>
                <a:spLocks noChangeArrowheads="1"/>
              </p:cNvSpPr>
              <p:nvPr/>
            </p:nvSpPr>
            <p:spPr bwMode="auto">
              <a:xfrm>
                <a:off x="49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2" name="Rectangle 310"/>
              <p:cNvSpPr>
                <a:spLocks noChangeArrowheads="1"/>
              </p:cNvSpPr>
              <p:nvPr/>
            </p:nvSpPr>
            <p:spPr bwMode="auto">
              <a:xfrm>
                <a:off x="49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3" name="Rectangle 311"/>
              <p:cNvSpPr>
                <a:spLocks noChangeArrowheads="1"/>
              </p:cNvSpPr>
              <p:nvPr/>
            </p:nvSpPr>
            <p:spPr bwMode="auto">
              <a:xfrm>
                <a:off x="497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4" name="Rectangle 312"/>
              <p:cNvSpPr>
                <a:spLocks noChangeArrowheads="1"/>
              </p:cNvSpPr>
              <p:nvPr/>
            </p:nvSpPr>
            <p:spPr bwMode="auto">
              <a:xfrm>
                <a:off x="49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5" name="Rectangle 313"/>
              <p:cNvSpPr>
                <a:spLocks noChangeArrowheads="1"/>
              </p:cNvSpPr>
              <p:nvPr/>
            </p:nvSpPr>
            <p:spPr bwMode="auto">
              <a:xfrm>
                <a:off x="500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6" name="Rectangle 314"/>
              <p:cNvSpPr>
                <a:spLocks noChangeArrowheads="1"/>
              </p:cNvSpPr>
              <p:nvPr/>
            </p:nvSpPr>
            <p:spPr bwMode="auto">
              <a:xfrm>
                <a:off x="50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7" name="Rectangle 315"/>
              <p:cNvSpPr>
                <a:spLocks noChangeArrowheads="1"/>
              </p:cNvSpPr>
              <p:nvPr/>
            </p:nvSpPr>
            <p:spPr bwMode="auto">
              <a:xfrm>
                <a:off x="503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8" name="Rectangle 316"/>
              <p:cNvSpPr>
                <a:spLocks noChangeArrowheads="1"/>
              </p:cNvSpPr>
              <p:nvPr/>
            </p:nvSpPr>
            <p:spPr bwMode="auto">
              <a:xfrm>
                <a:off x="50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9" name="Rectangle 317"/>
              <p:cNvSpPr>
                <a:spLocks noChangeArrowheads="1"/>
              </p:cNvSpPr>
              <p:nvPr/>
            </p:nvSpPr>
            <p:spPr bwMode="auto">
              <a:xfrm>
                <a:off x="50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0" name="Rectangle 318"/>
              <p:cNvSpPr>
                <a:spLocks noChangeArrowheads="1"/>
              </p:cNvSpPr>
              <p:nvPr/>
            </p:nvSpPr>
            <p:spPr bwMode="auto">
              <a:xfrm>
                <a:off x="50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1" name="Rectangle 319"/>
              <p:cNvSpPr>
                <a:spLocks noChangeArrowheads="1"/>
              </p:cNvSpPr>
              <p:nvPr/>
            </p:nvSpPr>
            <p:spPr bwMode="auto">
              <a:xfrm>
                <a:off x="509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2" name="Rectangle 320"/>
              <p:cNvSpPr>
                <a:spLocks noChangeArrowheads="1"/>
              </p:cNvSpPr>
              <p:nvPr/>
            </p:nvSpPr>
            <p:spPr bwMode="auto">
              <a:xfrm>
                <a:off x="51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3" name="Rectangle 321"/>
              <p:cNvSpPr>
                <a:spLocks noChangeArrowheads="1"/>
              </p:cNvSpPr>
              <p:nvPr/>
            </p:nvSpPr>
            <p:spPr bwMode="auto">
              <a:xfrm>
                <a:off x="51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4" name="Rectangle 322"/>
              <p:cNvSpPr>
                <a:spLocks noChangeArrowheads="1"/>
              </p:cNvSpPr>
              <p:nvPr/>
            </p:nvSpPr>
            <p:spPr bwMode="auto">
              <a:xfrm>
                <a:off x="51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5" name="Rectangle 323"/>
              <p:cNvSpPr>
                <a:spLocks noChangeArrowheads="1"/>
              </p:cNvSpPr>
              <p:nvPr/>
            </p:nvSpPr>
            <p:spPr bwMode="auto">
              <a:xfrm>
                <a:off x="516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6" name="Rectangle 324"/>
              <p:cNvSpPr>
                <a:spLocks noChangeArrowheads="1"/>
              </p:cNvSpPr>
              <p:nvPr/>
            </p:nvSpPr>
            <p:spPr bwMode="auto">
              <a:xfrm>
                <a:off x="51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7" name="Rectangle 325"/>
              <p:cNvSpPr>
                <a:spLocks noChangeArrowheads="1"/>
              </p:cNvSpPr>
              <p:nvPr/>
            </p:nvSpPr>
            <p:spPr bwMode="auto">
              <a:xfrm>
                <a:off x="51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8" name="Rectangle 326"/>
              <p:cNvSpPr>
                <a:spLocks noChangeArrowheads="1"/>
              </p:cNvSpPr>
              <p:nvPr/>
            </p:nvSpPr>
            <p:spPr bwMode="auto">
              <a:xfrm>
                <a:off x="520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9" name="Rectangle 327"/>
              <p:cNvSpPr>
                <a:spLocks noChangeArrowheads="1"/>
              </p:cNvSpPr>
              <p:nvPr/>
            </p:nvSpPr>
            <p:spPr bwMode="auto">
              <a:xfrm>
                <a:off x="52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0" name="Rectangle 328"/>
              <p:cNvSpPr>
                <a:spLocks noChangeArrowheads="1"/>
              </p:cNvSpPr>
              <p:nvPr/>
            </p:nvSpPr>
            <p:spPr bwMode="auto">
              <a:xfrm>
                <a:off x="52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1" name="Rectangle 329"/>
              <p:cNvSpPr>
                <a:spLocks noChangeArrowheads="1"/>
              </p:cNvSpPr>
              <p:nvPr/>
            </p:nvSpPr>
            <p:spPr bwMode="auto">
              <a:xfrm>
                <a:off x="52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2" name="Rectangle 330"/>
              <p:cNvSpPr>
                <a:spLocks noChangeArrowheads="1"/>
              </p:cNvSpPr>
              <p:nvPr/>
            </p:nvSpPr>
            <p:spPr bwMode="auto">
              <a:xfrm>
                <a:off x="527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3" name="Rectangle 331"/>
              <p:cNvSpPr>
                <a:spLocks noChangeArrowheads="1"/>
              </p:cNvSpPr>
              <p:nvPr/>
            </p:nvSpPr>
            <p:spPr bwMode="auto">
              <a:xfrm>
                <a:off x="52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4" name="Rectangle 332"/>
              <p:cNvSpPr>
                <a:spLocks noChangeArrowheads="1"/>
              </p:cNvSpPr>
              <p:nvPr/>
            </p:nvSpPr>
            <p:spPr bwMode="auto">
              <a:xfrm>
                <a:off x="530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5" name="Rectangle 333"/>
              <p:cNvSpPr>
                <a:spLocks noChangeArrowheads="1"/>
              </p:cNvSpPr>
              <p:nvPr/>
            </p:nvSpPr>
            <p:spPr bwMode="auto">
              <a:xfrm>
                <a:off x="53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6" name="Rectangle 334"/>
              <p:cNvSpPr>
                <a:spLocks noChangeArrowheads="1"/>
              </p:cNvSpPr>
              <p:nvPr/>
            </p:nvSpPr>
            <p:spPr bwMode="auto">
              <a:xfrm>
                <a:off x="533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7" name="Rectangle 335"/>
              <p:cNvSpPr>
                <a:spLocks noChangeArrowheads="1"/>
              </p:cNvSpPr>
              <p:nvPr/>
            </p:nvSpPr>
            <p:spPr bwMode="auto">
              <a:xfrm>
                <a:off x="53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8" name="Rectangle 336"/>
              <p:cNvSpPr>
                <a:spLocks noChangeArrowheads="1"/>
              </p:cNvSpPr>
              <p:nvPr/>
            </p:nvSpPr>
            <p:spPr bwMode="auto">
              <a:xfrm>
                <a:off x="53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9" name="Rectangle 337"/>
              <p:cNvSpPr>
                <a:spLocks noChangeArrowheads="1"/>
              </p:cNvSpPr>
              <p:nvPr/>
            </p:nvSpPr>
            <p:spPr bwMode="auto">
              <a:xfrm>
                <a:off x="53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0" name="Rectangle 338"/>
              <p:cNvSpPr>
                <a:spLocks noChangeArrowheads="1"/>
              </p:cNvSpPr>
              <p:nvPr/>
            </p:nvSpPr>
            <p:spPr bwMode="auto">
              <a:xfrm>
                <a:off x="53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1" name="Rectangle 339"/>
              <p:cNvSpPr>
                <a:spLocks noChangeArrowheads="1"/>
              </p:cNvSpPr>
              <p:nvPr/>
            </p:nvSpPr>
            <p:spPr bwMode="auto">
              <a:xfrm>
                <a:off x="54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2" name="Rectangle 340"/>
              <p:cNvSpPr>
                <a:spLocks noChangeArrowheads="1"/>
              </p:cNvSpPr>
              <p:nvPr/>
            </p:nvSpPr>
            <p:spPr bwMode="auto">
              <a:xfrm>
                <a:off x="54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3" name="Rectangle 341"/>
              <p:cNvSpPr>
                <a:spLocks noChangeArrowheads="1"/>
              </p:cNvSpPr>
              <p:nvPr/>
            </p:nvSpPr>
            <p:spPr bwMode="auto">
              <a:xfrm>
                <a:off x="544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4" name="Rectangle 342"/>
              <p:cNvSpPr>
                <a:spLocks noChangeArrowheads="1"/>
              </p:cNvSpPr>
              <p:nvPr/>
            </p:nvSpPr>
            <p:spPr bwMode="auto">
              <a:xfrm>
                <a:off x="545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5" name="Rectangle 343"/>
              <p:cNvSpPr>
                <a:spLocks noChangeArrowheads="1"/>
              </p:cNvSpPr>
              <p:nvPr/>
            </p:nvSpPr>
            <p:spPr bwMode="auto">
              <a:xfrm>
                <a:off x="54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6" name="Rectangle 344"/>
              <p:cNvSpPr>
                <a:spLocks noChangeArrowheads="1"/>
              </p:cNvSpPr>
              <p:nvPr/>
            </p:nvSpPr>
            <p:spPr bwMode="auto">
              <a:xfrm>
                <a:off x="54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7" name="Rectangle 345"/>
              <p:cNvSpPr>
                <a:spLocks noChangeArrowheads="1"/>
              </p:cNvSpPr>
              <p:nvPr/>
            </p:nvSpPr>
            <p:spPr bwMode="auto">
              <a:xfrm>
                <a:off x="550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8" name="Rectangle 346"/>
              <p:cNvSpPr>
                <a:spLocks noChangeArrowheads="1"/>
              </p:cNvSpPr>
              <p:nvPr/>
            </p:nvSpPr>
            <p:spPr bwMode="auto">
              <a:xfrm>
                <a:off x="552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779" name="Rectangle 347"/>
            <p:cNvSpPr>
              <a:spLocks noChangeArrowheads="1"/>
            </p:cNvSpPr>
            <p:nvPr/>
          </p:nvSpPr>
          <p:spPr bwMode="auto">
            <a:xfrm>
              <a:off x="193" y="287"/>
              <a:ext cx="5341" cy="89"/>
            </a:xfrm>
            <a:prstGeom prst="rect">
              <a:avLst/>
            </a:prstGeom>
            <a:grpFill/>
            <a:ln w="12700">
              <a:solidFill>
                <a:srgbClr val="000000"/>
              </a:solidFill>
              <a:miter lim="800000"/>
              <a:headEnd/>
              <a:tailEnd/>
            </a:ln>
          </p:spPr>
          <p:txBody>
            <a:bodyPr/>
            <a:lstStyle/>
            <a:p>
              <a:pPr>
                <a:defRPr/>
              </a:pPr>
              <a:endParaRPr lang="en-US" dirty="0">
                <a:solidFill>
                  <a:srgbClr val="000000"/>
                </a:solidFill>
              </a:endParaRPr>
            </a:p>
          </p:txBody>
        </p:sp>
      </p:grpSp>
      <p:sp>
        <p:nvSpPr>
          <p:cNvPr id="18782" name="Rectangle 350"/>
          <p:cNvSpPr>
            <a:spLocks noGrp="1" noChangeArrowheads="1"/>
          </p:cNvSpPr>
          <p:nvPr>
            <p:ph type="sldNum" sz="quarter" idx="4"/>
          </p:nvPr>
        </p:nvSpPr>
        <p:spPr bwMode="auto">
          <a:xfrm>
            <a:off x="4248150" y="6629400"/>
            <a:ext cx="1009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800">
                <a:solidFill>
                  <a:srgbClr val="000000"/>
                </a:solidFill>
              </a:defRPr>
            </a:lvl1pPr>
          </a:lstStyle>
          <a:p>
            <a:fld id="{18981676-5E3D-49E5-ABE7-A26BC3881153}" type="slidenum">
              <a:rPr lang="en-US" altLang="en-US" smtClean="0">
                <a:latin typeface="Arial" panose="020B0604020202020204" pitchFamily="34" charset="0"/>
                <a:cs typeface="Arial" panose="020B0604020202020204" pitchFamily="34" charset="0"/>
              </a:rPr>
              <a:pPr/>
              <a:t>‹#›</a:t>
            </a:fld>
            <a:r>
              <a:rPr lang="en-US" altLang="en-US" dirty="0">
                <a:latin typeface="Arial" panose="020B0604020202020204" pitchFamily="34" charset="0"/>
                <a:cs typeface="Arial" panose="020B0604020202020204" pitchFamily="34" charset="0"/>
              </a:rPr>
              <a:t>  OF 11</a:t>
            </a:r>
          </a:p>
        </p:txBody>
      </p:sp>
      <p:pic>
        <p:nvPicPr>
          <p:cNvPr id="13316" name="Picture 6" descr="ImgLink_Imcom_Logo[1]"/>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7200" y="152400"/>
            <a:ext cx="10668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3317" name="Picture 18"/>
          <p:cNvPicPr>
            <a:picLocks noChangeAspect="1" noChangeArrowheads="1"/>
          </p:cNvPicPr>
          <p:nvPr userDrawn="1"/>
        </p:nvPicPr>
        <p:blipFill>
          <a:blip r:embed="rId14">
            <a:extLst>
              <a:ext uri="{28A0092B-C50C-407E-A947-70E740481C1C}">
                <a14:useLocalDpi xmlns:a14="http://schemas.microsoft.com/office/drawing/2010/main" val="0"/>
              </a:ext>
            </a:extLst>
          </a:blip>
          <a:srcRect l="6113"/>
          <a:stretch>
            <a:fillRect/>
          </a:stretch>
        </p:blipFill>
        <p:spPr bwMode="auto">
          <a:xfrm>
            <a:off x="96838" y="152400"/>
            <a:ext cx="1046162"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 name="AutoShape 19"/>
          <p:cNvSpPr>
            <a:spLocks noChangeArrowheads="1"/>
          </p:cNvSpPr>
          <p:nvPr userDrawn="1"/>
        </p:nvSpPr>
        <p:spPr bwMode="auto">
          <a:xfrm>
            <a:off x="0" y="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64 w 21600"/>
              <a:gd name="T13" fmla="*/ 1864 h 21600"/>
              <a:gd name="T14" fmla="*/ 19736 w 21600"/>
              <a:gd name="T15" fmla="*/ 19736 h 21600"/>
            </a:gdLst>
            <a:ahLst/>
            <a:cxnLst>
              <a:cxn ang="T8">
                <a:pos x="T0" y="T1"/>
              </a:cxn>
              <a:cxn ang="T9">
                <a:pos x="T2" y="T3"/>
              </a:cxn>
              <a:cxn ang="T10">
                <a:pos x="T4" y="T5"/>
              </a:cxn>
              <a:cxn ang="T11">
                <a:pos x="T6" y="T7"/>
              </a:cxn>
            </a:cxnLst>
            <a:rect l="T12" t="T13" r="T14" b="T15"/>
            <a:pathLst>
              <a:path w="21600" h="21600">
                <a:moveTo>
                  <a:pt x="0" y="0"/>
                </a:moveTo>
                <a:lnTo>
                  <a:pt x="128" y="21600"/>
                </a:lnTo>
                <a:lnTo>
                  <a:pt x="21472"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0" name="AutoShape 20"/>
          <p:cNvSpPr>
            <a:spLocks noChangeArrowheads="1"/>
          </p:cNvSpPr>
          <p:nvPr userDrawn="1"/>
        </p:nvSpPr>
        <p:spPr bwMode="auto">
          <a:xfrm rot="16200000" flipV="1">
            <a:off x="5673725"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03 w 21600"/>
              <a:gd name="T13" fmla="*/ 1903 h 21600"/>
              <a:gd name="T14" fmla="*/ 19697 w 21600"/>
              <a:gd name="T15" fmla="*/ 19697 h 21600"/>
            </a:gdLst>
            <a:ahLst/>
            <a:cxnLst>
              <a:cxn ang="T8">
                <a:pos x="T0" y="T1"/>
              </a:cxn>
              <a:cxn ang="T9">
                <a:pos x="T2" y="T3"/>
              </a:cxn>
              <a:cxn ang="T10">
                <a:pos x="T4" y="T5"/>
              </a:cxn>
              <a:cxn ang="T11">
                <a:pos x="T6" y="T7"/>
              </a:cxn>
            </a:cxnLst>
            <a:rect l="T12" t="T13" r="T14" b="T15"/>
            <a:pathLst>
              <a:path w="21600" h="21600">
                <a:moveTo>
                  <a:pt x="0" y="0"/>
                </a:moveTo>
                <a:lnTo>
                  <a:pt x="205" y="21600"/>
                </a:lnTo>
                <a:lnTo>
                  <a:pt x="21395"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1" name="AutoShape 21"/>
          <p:cNvSpPr>
            <a:spLocks noChangeArrowheads="1"/>
          </p:cNvSpPr>
          <p:nvPr userDrawn="1"/>
        </p:nvSpPr>
        <p:spPr bwMode="auto">
          <a:xfrm rot="5400000" flipH="1" flipV="1">
            <a:off x="-3390900"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25 w 21600"/>
              <a:gd name="T13" fmla="*/ 1925 h 21600"/>
              <a:gd name="T14" fmla="*/ 19675 w 21600"/>
              <a:gd name="T15" fmla="*/ 19675 h 21600"/>
            </a:gdLst>
            <a:ahLst/>
            <a:cxnLst>
              <a:cxn ang="T8">
                <a:pos x="T0" y="T1"/>
              </a:cxn>
              <a:cxn ang="T9">
                <a:pos x="T2" y="T3"/>
              </a:cxn>
              <a:cxn ang="T10">
                <a:pos x="T4" y="T5"/>
              </a:cxn>
              <a:cxn ang="T11">
                <a:pos x="T6" y="T7"/>
              </a:cxn>
            </a:cxnLst>
            <a:rect l="T12" t="T13" r="T14" b="T15"/>
            <a:pathLst>
              <a:path w="21600" h="21600">
                <a:moveTo>
                  <a:pt x="0" y="0"/>
                </a:moveTo>
                <a:lnTo>
                  <a:pt x="250" y="21600"/>
                </a:lnTo>
                <a:lnTo>
                  <a:pt x="21350"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2" name="AutoShape 18"/>
          <p:cNvSpPr>
            <a:spLocks noChangeArrowheads="1"/>
          </p:cNvSpPr>
          <p:nvPr userDrawn="1"/>
        </p:nvSpPr>
        <p:spPr bwMode="auto">
          <a:xfrm flipV="1">
            <a:off x="0" y="678180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96 w 21600"/>
              <a:gd name="T13" fmla="*/ 1896 h 21600"/>
              <a:gd name="T14" fmla="*/ 19704 w 21600"/>
              <a:gd name="T15" fmla="*/ 19704 h 21600"/>
            </a:gdLst>
            <a:ahLst/>
            <a:cxnLst>
              <a:cxn ang="T8">
                <a:pos x="T0" y="T1"/>
              </a:cxn>
              <a:cxn ang="T9">
                <a:pos x="T2" y="T3"/>
              </a:cxn>
              <a:cxn ang="T10">
                <a:pos x="T4" y="T5"/>
              </a:cxn>
              <a:cxn ang="T11">
                <a:pos x="T6" y="T7"/>
              </a:cxn>
            </a:cxnLst>
            <a:rect l="T12" t="T13" r="T14" b="T15"/>
            <a:pathLst>
              <a:path w="21600" h="21600">
                <a:moveTo>
                  <a:pt x="0" y="0"/>
                </a:moveTo>
                <a:lnTo>
                  <a:pt x="191" y="21600"/>
                </a:lnTo>
                <a:lnTo>
                  <a:pt x="21409"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0139807"/>
      </p:ext>
    </p:extLst>
  </p:cSld>
  <p:clrMap bg1="lt1" tx1="dk1" bg2="lt2" tx2="dk2" accent1="accent1" accent2="accent2" accent3="accent3" accent4="accent4" accent5="accent5" accent6="accent6" hlink="hlink" folHlink="folHlink"/>
  <p:sldLayoutIdLst>
    <p:sldLayoutId id="2147490040" r:id="rId1"/>
    <p:sldLayoutId id="2147490041" r:id="rId2"/>
    <p:sldLayoutId id="2147490042" r:id="rId3"/>
    <p:sldLayoutId id="2147490043" r:id="rId4"/>
    <p:sldLayoutId id="2147490044" r:id="rId5"/>
    <p:sldLayoutId id="2147490045" r:id="rId6"/>
    <p:sldLayoutId id="2147490046" r:id="rId7"/>
    <p:sldLayoutId id="2147490047" r:id="rId8"/>
    <p:sldLayoutId id="2147490048" r:id="rId9"/>
    <p:sldLayoutId id="2147490049" r:id="rId10"/>
    <p:sldLayoutId id="2147490050" r:id="rId11"/>
  </p:sldLayoutIdLst>
  <p:hf hd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90513" indent="-290513"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anose="02020603050405020304"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6263" name="Picture 7" descr="1ID-DUIa"/>
          <p:cNvPicPr>
            <a:picLocks noChangeAspect="1" noChangeArrowheads="1"/>
          </p:cNvPicPr>
          <p:nvPr/>
        </p:nvPicPr>
        <p:blipFill>
          <a:blip r:embed="rId15" cstate="print"/>
          <a:srcRect/>
          <a:stretch>
            <a:fillRect/>
          </a:stretch>
        </p:blipFill>
        <p:spPr bwMode="auto">
          <a:xfrm>
            <a:off x="8507413" y="0"/>
            <a:ext cx="609600" cy="838200"/>
          </a:xfrm>
          <a:prstGeom prst="rect">
            <a:avLst/>
          </a:prstGeom>
          <a:noFill/>
        </p:spPr>
      </p:pic>
      <p:sp>
        <p:nvSpPr>
          <p:cNvPr id="96264" name="Text Box 8"/>
          <p:cNvSpPr txBox="1">
            <a:spLocks noChangeArrowheads="1"/>
          </p:cNvSpPr>
          <p:nvPr/>
        </p:nvSpPr>
        <p:spPr bwMode="auto">
          <a:xfrm>
            <a:off x="3790950" y="-38100"/>
            <a:ext cx="1558925" cy="244475"/>
          </a:xfrm>
          <a:prstGeom prst="rect">
            <a:avLst/>
          </a:prstGeom>
          <a:noFill/>
          <a:ln w="9525">
            <a:noFill/>
            <a:miter lim="800000"/>
            <a:headEnd/>
            <a:tailEnd/>
          </a:ln>
          <a:effectLst/>
        </p:spPr>
        <p:txBody>
          <a:bodyPr wrap="none">
            <a:spAutoFit/>
          </a:bodyPr>
          <a:lstStyle/>
          <a:p>
            <a:pPr fontAlgn="auto">
              <a:spcBef>
                <a:spcPts val="0"/>
              </a:spcBef>
              <a:spcAft>
                <a:spcPts val="0"/>
              </a:spcAft>
            </a:pPr>
            <a:r>
              <a:rPr lang="en-US" sz="1000" b="1" dirty="0">
                <a:solidFill>
                  <a:srgbClr val="33CC33"/>
                </a:solidFill>
                <a:latin typeface="Arial"/>
                <a:cs typeface="+mn-cs"/>
              </a:rPr>
              <a:t>UNCLASSIFIED//FOUO</a:t>
            </a:r>
          </a:p>
        </p:txBody>
      </p:sp>
      <p:sp>
        <p:nvSpPr>
          <p:cNvPr id="96266" name="Text Box 10"/>
          <p:cNvSpPr txBox="1">
            <a:spLocks noChangeArrowheads="1"/>
          </p:cNvSpPr>
          <p:nvPr/>
        </p:nvSpPr>
        <p:spPr bwMode="auto">
          <a:xfrm>
            <a:off x="3790950" y="6648450"/>
            <a:ext cx="1558925" cy="244475"/>
          </a:xfrm>
          <a:prstGeom prst="rect">
            <a:avLst/>
          </a:prstGeom>
          <a:noFill/>
          <a:ln w="9525">
            <a:noFill/>
            <a:miter lim="800000"/>
            <a:headEnd/>
            <a:tailEnd/>
          </a:ln>
          <a:effectLst/>
        </p:spPr>
        <p:txBody>
          <a:bodyPr wrap="none">
            <a:spAutoFit/>
          </a:bodyPr>
          <a:lstStyle/>
          <a:p>
            <a:pPr fontAlgn="auto">
              <a:spcBef>
                <a:spcPts val="0"/>
              </a:spcBef>
              <a:spcAft>
                <a:spcPts val="0"/>
              </a:spcAft>
            </a:pPr>
            <a:r>
              <a:rPr lang="en-US" sz="1000" b="1" dirty="0">
                <a:solidFill>
                  <a:srgbClr val="33CC33"/>
                </a:solidFill>
                <a:latin typeface="Arial"/>
                <a:cs typeface="+mn-cs"/>
              </a:rPr>
              <a:t>UNCLASSIFIED//FOUO</a:t>
            </a:r>
          </a:p>
        </p:txBody>
      </p:sp>
      <p:sp>
        <p:nvSpPr>
          <p:cNvPr id="96267" name="Rectangle 11"/>
          <p:cNvSpPr>
            <a:spLocks noChangeArrowheads="1"/>
          </p:cNvSpPr>
          <p:nvPr/>
        </p:nvSpPr>
        <p:spPr bwMode="auto">
          <a:xfrm>
            <a:off x="6934200" y="6686550"/>
            <a:ext cx="2209800" cy="171450"/>
          </a:xfrm>
          <a:prstGeom prst="rect">
            <a:avLst/>
          </a:prstGeom>
          <a:noFill/>
          <a:ln w="9525">
            <a:noFill/>
            <a:miter lim="800000"/>
            <a:headEnd/>
            <a:tailEnd/>
          </a:ln>
          <a:effectLst/>
        </p:spPr>
        <p:txBody>
          <a:bodyPr/>
          <a:lstStyle/>
          <a:p>
            <a:pPr fontAlgn="auto">
              <a:spcBef>
                <a:spcPts val="0"/>
              </a:spcBef>
              <a:spcAft>
                <a:spcPts val="0"/>
              </a:spcAft>
            </a:pPr>
            <a:endParaRPr lang="en-US" sz="600" b="1" dirty="0">
              <a:solidFill>
                <a:srgbClr val="000000"/>
              </a:solidFill>
              <a:latin typeface="Arial"/>
              <a:cs typeface="+mn-cs"/>
            </a:endParaRPr>
          </a:p>
        </p:txBody>
      </p:sp>
      <p:grpSp>
        <p:nvGrpSpPr>
          <p:cNvPr id="2" name="Group 15"/>
          <p:cNvGrpSpPr>
            <a:grpSpLocks/>
          </p:cNvGrpSpPr>
          <p:nvPr userDrawn="1"/>
        </p:nvGrpSpPr>
        <p:grpSpPr bwMode="auto">
          <a:xfrm>
            <a:off x="0" y="885825"/>
            <a:ext cx="9144000" cy="57150"/>
            <a:chOff x="768" y="624"/>
            <a:chExt cx="2825" cy="48"/>
          </a:xfrm>
        </p:grpSpPr>
        <p:sp>
          <p:nvSpPr>
            <p:cNvPr id="96272" name="Line 16"/>
            <p:cNvSpPr>
              <a:spLocks noChangeShapeType="1"/>
            </p:cNvSpPr>
            <p:nvPr/>
          </p:nvSpPr>
          <p:spPr bwMode="auto">
            <a:xfrm flipV="1">
              <a:off x="768" y="624"/>
              <a:ext cx="2824" cy="0"/>
            </a:xfrm>
            <a:prstGeom prst="line">
              <a:avLst/>
            </a:prstGeom>
            <a:noFill/>
            <a:ln w="50800">
              <a:solidFill>
                <a:srgbClr val="FF0000"/>
              </a:solidFill>
              <a:round/>
              <a:headEnd/>
              <a:tailEnd/>
            </a:ln>
            <a:effectLst/>
          </p:spPr>
          <p:txBody>
            <a:bodyPr wrap="none" anchor="ctr"/>
            <a:lstStyle/>
            <a:p>
              <a:pPr fontAlgn="auto">
                <a:spcBef>
                  <a:spcPts val="0"/>
                </a:spcBef>
                <a:spcAft>
                  <a:spcPts val="0"/>
                </a:spcAft>
              </a:pPr>
              <a:endParaRPr lang="en-US" dirty="0">
                <a:solidFill>
                  <a:srgbClr val="000000"/>
                </a:solidFill>
                <a:latin typeface="Arial"/>
                <a:cs typeface="+mn-cs"/>
              </a:endParaRPr>
            </a:p>
          </p:txBody>
        </p:sp>
        <p:sp>
          <p:nvSpPr>
            <p:cNvPr id="96273" name="Line 17"/>
            <p:cNvSpPr>
              <a:spLocks noChangeShapeType="1"/>
            </p:cNvSpPr>
            <p:nvPr/>
          </p:nvSpPr>
          <p:spPr bwMode="auto">
            <a:xfrm flipV="1">
              <a:off x="768" y="672"/>
              <a:ext cx="2825" cy="0"/>
            </a:xfrm>
            <a:prstGeom prst="line">
              <a:avLst/>
            </a:prstGeom>
            <a:noFill/>
            <a:ln w="28575">
              <a:solidFill>
                <a:srgbClr val="003300"/>
              </a:solidFill>
              <a:round/>
              <a:headEnd/>
              <a:tailEnd/>
            </a:ln>
            <a:effectLst/>
          </p:spPr>
          <p:txBody>
            <a:bodyPr wrap="none" anchor="ctr"/>
            <a:lstStyle/>
            <a:p>
              <a:pPr fontAlgn="auto">
                <a:spcBef>
                  <a:spcPts val="0"/>
                </a:spcBef>
                <a:spcAft>
                  <a:spcPts val="0"/>
                </a:spcAft>
              </a:pPr>
              <a:endParaRPr lang="en-US" dirty="0">
                <a:solidFill>
                  <a:srgbClr val="000000"/>
                </a:solidFill>
                <a:latin typeface="Arial"/>
                <a:cs typeface="+mn-cs"/>
              </a:endParaRPr>
            </a:p>
          </p:txBody>
        </p:sp>
      </p:grpSp>
      <p:sp>
        <p:nvSpPr>
          <p:cNvPr id="96274" name="Text Box 18"/>
          <p:cNvSpPr txBox="1">
            <a:spLocks noChangeArrowheads="1"/>
          </p:cNvSpPr>
          <p:nvPr userDrawn="1"/>
        </p:nvSpPr>
        <p:spPr bwMode="auto">
          <a:xfrm>
            <a:off x="8842375" y="6662738"/>
            <a:ext cx="293688" cy="198437"/>
          </a:xfrm>
          <a:prstGeom prst="rect">
            <a:avLst/>
          </a:prstGeom>
          <a:noFill/>
          <a:ln w="9525">
            <a:noFill/>
            <a:miter lim="800000"/>
            <a:headEnd/>
            <a:tailEnd/>
          </a:ln>
          <a:effectLst/>
        </p:spPr>
        <p:txBody>
          <a:bodyPr wrap="none">
            <a:spAutoFit/>
          </a:bodyPr>
          <a:lstStyle/>
          <a:p>
            <a:pPr fontAlgn="auto">
              <a:spcBef>
                <a:spcPts val="0"/>
              </a:spcBef>
              <a:spcAft>
                <a:spcPts val="0"/>
              </a:spcAft>
            </a:pPr>
            <a:fld id="{829BBBDB-A9B1-4794-BACB-00A230B4F6DC}" type="slidenum">
              <a:rPr lang="en-US" sz="700" b="1">
                <a:solidFill>
                  <a:srgbClr val="000000"/>
                </a:solidFill>
                <a:latin typeface="Arial"/>
                <a:cs typeface="+mn-cs"/>
              </a:rPr>
              <a:pPr fontAlgn="auto">
                <a:spcBef>
                  <a:spcPts val="0"/>
                </a:spcBef>
                <a:spcAft>
                  <a:spcPts val="0"/>
                </a:spcAft>
              </a:pPr>
              <a:t>‹#›</a:t>
            </a:fld>
            <a:endParaRPr lang="en-US" sz="700" b="1" dirty="0">
              <a:solidFill>
                <a:srgbClr val="000000"/>
              </a:solidFill>
              <a:latin typeface="Arial"/>
              <a:cs typeface="+mn-cs"/>
            </a:endParaRPr>
          </a:p>
        </p:txBody>
      </p:sp>
      <p:sp>
        <p:nvSpPr>
          <p:cNvPr id="96276" name="Line 20"/>
          <p:cNvSpPr>
            <a:spLocks noChangeShapeType="1"/>
          </p:cNvSpPr>
          <p:nvPr userDrawn="1"/>
        </p:nvSpPr>
        <p:spPr bwMode="auto">
          <a:xfrm flipV="1">
            <a:off x="0" y="6599238"/>
            <a:ext cx="9139238" cy="0"/>
          </a:xfrm>
          <a:prstGeom prst="line">
            <a:avLst/>
          </a:prstGeom>
          <a:noFill/>
          <a:ln w="50800">
            <a:solidFill>
              <a:srgbClr val="FF0000"/>
            </a:solidFill>
            <a:round/>
            <a:headEnd/>
            <a:tailEnd/>
          </a:ln>
          <a:effectLst/>
        </p:spPr>
        <p:txBody>
          <a:bodyPr wrap="none" anchor="ctr"/>
          <a:lstStyle/>
          <a:p>
            <a:pPr fontAlgn="auto">
              <a:spcBef>
                <a:spcPts val="0"/>
              </a:spcBef>
              <a:spcAft>
                <a:spcPts val="0"/>
              </a:spcAft>
            </a:pPr>
            <a:endParaRPr lang="en-US" dirty="0">
              <a:solidFill>
                <a:srgbClr val="000000"/>
              </a:solidFill>
              <a:latin typeface="Arial"/>
              <a:cs typeface="+mn-cs"/>
            </a:endParaRPr>
          </a:p>
        </p:txBody>
      </p:sp>
      <p:sp>
        <p:nvSpPr>
          <p:cNvPr id="96277" name="Line 21"/>
          <p:cNvSpPr>
            <a:spLocks noChangeShapeType="1"/>
          </p:cNvSpPr>
          <p:nvPr userDrawn="1"/>
        </p:nvSpPr>
        <p:spPr bwMode="auto">
          <a:xfrm flipV="1">
            <a:off x="0" y="6656388"/>
            <a:ext cx="9144000" cy="0"/>
          </a:xfrm>
          <a:prstGeom prst="line">
            <a:avLst/>
          </a:prstGeom>
          <a:noFill/>
          <a:ln w="28575">
            <a:solidFill>
              <a:srgbClr val="003300"/>
            </a:solidFill>
            <a:round/>
            <a:headEnd/>
            <a:tailEnd/>
          </a:ln>
          <a:effectLst/>
        </p:spPr>
        <p:txBody>
          <a:bodyPr wrap="none" anchor="ctr"/>
          <a:lstStyle/>
          <a:p>
            <a:pPr fontAlgn="auto">
              <a:spcBef>
                <a:spcPts val="0"/>
              </a:spcBef>
              <a:spcAft>
                <a:spcPts val="0"/>
              </a:spcAft>
            </a:pPr>
            <a:endParaRPr lang="en-US" dirty="0">
              <a:solidFill>
                <a:srgbClr val="000000"/>
              </a:solidFill>
              <a:latin typeface="Arial"/>
              <a:cs typeface="+mn-cs"/>
            </a:endParaRPr>
          </a:p>
        </p:txBody>
      </p:sp>
      <p:sp>
        <p:nvSpPr>
          <p:cNvPr id="96278" name="Line 22"/>
          <p:cNvSpPr>
            <a:spLocks noChangeShapeType="1"/>
          </p:cNvSpPr>
          <p:nvPr userDrawn="1"/>
        </p:nvSpPr>
        <p:spPr bwMode="auto">
          <a:xfrm flipV="1">
            <a:off x="0" y="6542088"/>
            <a:ext cx="9144000" cy="0"/>
          </a:xfrm>
          <a:prstGeom prst="line">
            <a:avLst/>
          </a:prstGeom>
          <a:noFill/>
          <a:ln w="28575">
            <a:solidFill>
              <a:srgbClr val="003300"/>
            </a:solidFill>
            <a:round/>
            <a:headEnd/>
            <a:tailEnd/>
          </a:ln>
          <a:effectLst/>
        </p:spPr>
        <p:txBody>
          <a:bodyPr wrap="none" anchor="ctr"/>
          <a:lstStyle/>
          <a:p>
            <a:pPr fontAlgn="auto">
              <a:spcBef>
                <a:spcPts val="0"/>
              </a:spcBef>
              <a:spcAft>
                <a:spcPts val="0"/>
              </a:spcAft>
            </a:pPr>
            <a:endParaRPr lang="en-US" dirty="0">
              <a:solidFill>
                <a:srgbClr val="000000"/>
              </a:solidFill>
              <a:latin typeface="Arial"/>
              <a:cs typeface="+mn-cs"/>
            </a:endParaRPr>
          </a:p>
        </p:txBody>
      </p:sp>
      <p:sp>
        <p:nvSpPr>
          <p:cNvPr id="96279" name="Rectangle 23"/>
          <p:cNvSpPr>
            <a:spLocks noChangeArrowheads="1"/>
          </p:cNvSpPr>
          <p:nvPr userDrawn="1"/>
        </p:nvSpPr>
        <p:spPr bwMode="auto">
          <a:xfrm>
            <a:off x="7385050" y="6438900"/>
            <a:ext cx="1377950" cy="314325"/>
          </a:xfrm>
          <a:prstGeom prst="rect">
            <a:avLst/>
          </a:prstGeom>
          <a:solidFill>
            <a:schemeClr val="bg1"/>
          </a:solidFill>
          <a:ln w="12700">
            <a:solidFill>
              <a:schemeClr val="bg1"/>
            </a:solidFill>
            <a:miter lim="800000"/>
            <a:headEnd/>
            <a:tailEnd/>
          </a:ln>
          <a:effectLst/>
        </p:spPr>
        <p:txBody>
          <a:bodyPr lIns="58738" tIns="28575" rIns="58738" bIns="28575">
            <a:spAutoFit/>
          </a:bodyPr>
          <a:lstStyle/>
          <a:p>
            <a:pPr algn="ctr" defTabSz="574675" eaLnBrk="0" fontAlgn="auto" hangingPunct="0">
              <a:spcBef>
                <a:spcPts val="0"/>
              </a:spcBef>
              <a:spcAft>
                <a:spcPts val="0"/>
              </a:spcAft>
            </a:pPr>
            <a:r>
              <a:rPr lang="en-US" sz="1600" b="1" i="1" dirty="0">
                <a:solidFill>
                  <a:srgbClr val="000000"/>
                </a:solidFill>
                <a:latin typeface="Arial"/>
                <a:cs typeface="+mn-cs"/>
              </a:rPr>
              <a:t>Duty First!</a:t>
            </a:r>
          </a:p>
        </p:txBody>
      </p:sp>
      <p:pic>
        <p:nvPicPr>
          <p:cNvPr id="96281" name="Picture 14" descr="ACU BR1 png"/>
          <p:cNvPicPr>
            <a:picLocks noChangeAspect="1" noChangeArrowheads="1"/>
          </p:cNvPicPr>
          <p:nvPr userDrawn="1"/>
        </p:nvPicPr>
        <p:blipFill>
          <a:blip r:embed="rId16" cstate="print"/>
          <a:srcRect l="7674" t="5811" r="5594"/>
          <a:stretch>
            <a:fillRect/>
          </a:stretch>
        </p:blipFill>
        <p:spPr bwMode="auto">
          <a:xfrm>
            <a:off x="26988" y="14288"/>
            <a:ext cx="622300" cy="825500"/>
          </a:xfrm>
          <a:prstGeom prst="rect">
            <a:avLst/>
          </a:prstGeom>
          <a:noFill/>
          <a:ln w="9525">
            <a:noFill/>
            <a:miter lim="800000"/>
            <a:headEnd/>
            <a:tailEnd/>
          </a:ln>
        </p:spPr>
      </p:pic>
      <p:sp>
        <p:nvSpPr>
          <p:cNvPr id="15" name="AutoShape 19"/>
          <p:cNvSpPr>
            <a:spLocks noChangeArrowheads="1"/>
          </p:cNvSpPr>
          <p:nvPr userDrawn="1"/>
        </p:nvSpPr>
        <p:spPr bwMode="auto">
          <a:xfrm>
            <a:off x="0" y="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64 w 21600"/>
              <a:gd name="T13" fmla="*/ 1864 h 21600"/>
              <a:gd name="T14" fmla="*/ 19736 w 21600"/>
              <a:gd name="T15" fmla="*/ 19736 h 21600"/>
            </a:gdLst>
            <a:ahLst/>
            <a:cxnLst>
              <a:cxn ang="T8">
                <a:pos x="T0" y="T1"/>
              </a:cxn>
              <a:cxn ang="T9">
                <a:pos x="T2" y="T3"/>
              </a:cxn>
              <a:cxn ang="T10">
                <a:pos x="T4" y="T5"/>
              </a:cxn>
              <a:cxn ang="T11">
                <a:pos x="T6" y="T7"/>
              </a:cxn>
            </a:cxnLst>
            <a:rect l="T12" t="T13" r="T14" b="T15"/>
            <a:pathLst>
              <a:path w="21600" h="21600">
                <a:moveTo>
                  <a:pt x="0" y="0"/>
                </a:moveTo>
                <a:lnTo>
                  <a:pt x="128" y="21600"/>
                </a:lnTo>
                <a:lnTo>
                  <a:pt x="21472"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16" name="AutoShape 20"/>
          <p:cNvSpPr>
            <a:spLocks noChangeArrowheads="1"/>
          </p:cNvSpPr>
          <p:nvPr userDrawn="1"/>
        </p:nvSpPr>
        <p:spPr bwMode="auto">
          <a:xfrm rot="16200000" flipV="1">
            <a:off x="5673725"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03 w 21600"/>
              <a:gd name="T13" fmla="*/ 1903 h 21600"/>
              <a:gd name="T14" fmla="*/ 19697 w 21600"/>
              <a:gd name="T15" fmla="*/ 19697 h 21600"/>
            </a:gdLst>
            <a:ahLst/>
            <a:cxnLst>
              <a:cxn ang="T8">
                <a:pos x="T0" y="T1"/>
              </a:cxn>
              <a:cxn ang="T9">
                <a:pos x="T2" y="T3"/>
              </a:cxn>
              <a:cxn ang="T10">
                <a:pos x="T4" y="T5"/>
              </a:cxn>
              <a:cxn ang="T11">
                <a:pos x="T6" y="T7"/>
              </a:cxn>
            </a:cxnLst>
            <a:rect l="T12" t="T13" r="T14" b="T15"/>
            <a:pathLst>
              <a:path w="21600" h="21600">
                <a:moveTo>
                  <a:pt x="0" y="0"/>
                </a:moveTo>
                <a:lnTo>
                  <a:pt x="205" y="21600"/>
                </a:lnTo>
                <a:lnTo>
                  <a:pt x="21395"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17" name="AutoShape 21"/>
          <p:cNvSpPr>
            <a:spLocks noChangeArrowheads="1"/>
          </p:cNvSpPr>
          <p:nvPr userDrawn="1"/>
        </p:nvSpPr>
        <p:spPr bwMode="auto">
          <a:xfrm rot="5400000" flipH="1" flipV="1">
            <a:off x="-3390900"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25 w 21600"/>
              <a:gd name="T13" fmla="*/ 1925 h 21600"/>
              <a:gd name="T14" fmla="*/ 19675 w 21600"/>
              <a:gd name="T15" fmla="*/ 19675 h 21600"/>
            </a:gdLst>
            <a:ahLst/>
            <a:cxnLst>
              <a:cxn ang="T8">
                <a:pos x="T0" y="T1"/>
              </a:cxn>
              <a:cxn ang="T9">
                <a:pos x="T2" y="T3"/>
              </a:cxn>
              <a:cxn ang="T10">
                <a:pos x="T4" y="T5"/>
              </a:cxn>
              <a:cxn ang="T11">
                <a:pos x="T6" y="T7"/>
              </a:cxn>
            </a:cxnLst>
            <a:rect l="T12" t="T13" r="T14" b="T15"/>
            <a:pathLst>
              <a:path w="21600" h="21600">
                <a:moveTo>
                  <a:pt x="0" y="0"/>
                </a:moveTo>
                <a:lnTo>
                  <a:pt x="250" y="21600"/>
                </a:lnTo>
                <a:lnTo>
                  <a:pt x="21350"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18" name="AutoShape 18"/>
          <p:cNvSpPr>
            <a:spLocks noChangeArrowheads="1"/>
          </p:cNvSpPr>
          <p:nvPr userDrawn="1"/>
        </p:nvSpPr>
        <p:spPr bwMode="auto">
          <a:xfrm flipV="1">
            <a:off x="0" y="678180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96 w 21600"/>
              <a:gd name="T13" fmla="*/ 1896 h 21600"/>
              <a:gd name="T14" fmla="*/ 19704 w 21600"/>
              <a:gd name="T15" fmla="*/ 19704 h 21600"/>
            </a:gdLst>
            <a:ahLst/>
            <a:cxnLst>
              <a:cxn ang="T8">
                <a:pos x="T0" y="T1"/>
              </a:cxn>
              <a:cxn ang="T9">
                <a:pos x="T2" y="T3"/>
              </a:cxn>
              <a:cxn ang="T10">
                <a:pos x="T4" y="T5"/>
              </a:cxn>
              <a:cxn ang="T11">
                <a:pos x="T6" y="T7"/>
              </a:cxn>
            </a:cxnLst>
            <a:rect l="T12" t="T13" r="T14" b="T15"/>
            <a:pathLst>
              <a:path w="21600" h="21600">
                <a:moveTo>
                  <a:pt x="0" y="0"/>
                </a:moveTo>
                <a:lnTo>
                  <a:pt x="191" y="21600"/>
                </a:lnTo>
                <a:lnTo>
                  <a:pt x="21409"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9975146"/>
      </p:ext>
    </p:extLst>
  </p:cSld>
  <p:clrMap bg1="lt1" tx1="dk1" bg2="lt2" tx2="dk2" accent1="accent1" accent2="accent2" accent3="accent3" accent4="accent4" accent5="accent5" accent6="accent6" hlink="hlink" folHlink="folHlink"/>
  <p:sldLayoutIdLst>
    <p:sldLayoutId id="2147490064" r:id="rId1"/>
    <p:sldLayoutId id="2147490065" r:id="rId2"/>
    <p:sldLayoutId id="2147490066" r:id="rId3"/>
    <p:sldLayoutId id="2147490067" r:id="rId4"/>
    <p:sldLayoutId id="2147490068" r:id="rId5"/>
    <p:sldLayoutId id="2147490069" r:id="rId6"/>
    <p:sldLayoutId id="2147490070" r:id="rId7"/>
    <p:sldLayoutId id="2147490071" r:id="rId8"/>
    <p:sldLayoutId id="2147490072" r:id="rId9"/>
    <p:sldLayoutId id="2147490073" r:id="rId10"/>
    <p:sldLayoutId id="2147490074" r:id="rId11"/>
    <p:sldLayoutId id="2147490075" r:id="rId12"/>
    <p:sldLayoutId id="2147490076"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457200" y="6629400"/>
            <a:ext cx="8229600" cy="36471"/>
            <a:chOff x="189" y="283"/>
            <a:chExt cx="5348" cy="95"/>
          </a:xfrm>
          <a:solidFill>
            <a:schemeClr val="tx1"/>
          </a:solidFill>
        </p:grpSpPr>
        <p:grpSp>
          <p:nvGrpSpPr>
            <p:cNvPr id="3" name="Group 5"/>
            <p:cNvGrpSpPr>
              <a:grpSpLocks/>
            </p:cNvGrpSpPr>
            <p:nvPr/>
          </p:nvGrpSpPr>
          <p:grpSpPr bwMode="auto">
            <a:xfrm>
              <a:off x="189" y="283"/>
              <a:ext cx="5348" cy="95"/>
              <a:chOff x="189" y="283"/>
              <a:chExt cx="5348" cy="95"/>
            </a:xfrm>
            <a:grpFill/>
          </p:grpSpPr>
          <p:grpSp>
            <p:nvGrpSpPr>
              <p:cNvPr id="4" name="Group 6"/>
              <p:cNvGrpSpPr>
                <a:grpSpLocks/>
              </p:cNvGrpSpPr>
              <p:nvPr/>
            </p:nvGrpSpPr>
            <p:grpSpPr bwMode="auto">
              <a:xfrm>
                <a:off x="189" y="283"/>
                <a:ext cx="3145" cy="95"/>
                <a:chOff x="189" y="283"/>
                <a:chExt cx="3145" cy="95"/>
              </a:xfrm>
              <a:grpFill/>
            </p:grpSpPr>
            <p:sp>
              <p:nvSpPr>
                <p:cNvPr id="18439" name="Rectangle 7"/>
                <p:cNvSpPr>
                  <a:spLocks noChangeArrowheads="1"/>
                </p:cNvSpPr>
                <p:nvPr/>
              </p:nvSpPr>
              <p:spPr bwMode="auto">
                <a:xfrm>
                  <a:off x="18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0" name="Rectangle 8"/>
                <p:cNvSpPr>
                  <a:spLocks noChangeArrowheads="1"/>
                </p:cNvSpPr>
                <p:nvPr/>
              </p:nvSpPr>
              <p:spPr bwMode="auto">
                <a:xfrm>
                  <a:off x="20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1" name="Rectangle 9"/>
                <p:cNvSpPr>
                  <a:spLocks noChangeArrowheads="1"/>
                </p:cNvSpPr>
                <p:nvPr/>
              </p:nvSpPr>
              <p:spPr bwMode="auto">
                <a:xfrm>
                  <a:off x="22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2" name="Rectangle 10"/>
                <p:cNvSpPr>
                  <a:spLocks noChangeArrowheads="1"/>
                </p:cNvSpPr>
                <p:nvPr/>
              </p:nvSpPr>
              <p:spPr bwMode="auto">
                <a:xfrm>
                  <a:off x="23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3" name="Rectangle 11"/>
                <p:cNvSpPr>
                  <a:spLocks noChangeArrowheads="1"/>
                </p:cNvSpPr>
                <p:nvPr/>
              </p:nvSpPr>
              <p:spPr bwMode="auto">
                <a:xfrm>
                  <a:off x="25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4" name="Rectangle 12"/>
                <p:cNvSpPr>
                  <a:spLocks noChangeArrowheads="1"/>
                </p:cNvSpPr>
                <p:nvPr/>
              </p:nvSpPr>
              <p:spPr bwMode="auto">
                <a:xfrm>
                  <a:off x="267"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5" name="Rectangle 13"/>
                <p:cNvSpPr>
                  <a:spLocks noChangeArrowheads="1"/>
                </p:cNvSpPr>
                <p:nvPr/>
              </p:nvSpPr>
              <p:spPr bwMode="auto">
                <a:xfrm>
                  <a:off x="28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6" name="Rectangle 14"/>
                <p:cNvSpPr>
                  <a:spLocks noChangeArrowheads="1"/>
                </p:cNvSpPr>
                <p:nvPr/>
              </p:nvSpPr>
              <p:spPr bwMode="auto">
                <a:xfrm>
                  <a:off x="29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7" name="Rectangle 15"/>
                <p:cNvSpPr>
                  <a:spLocks noChangeArrowheads="1"/>
                </p:cNvSpPr>
                <p:nvPr/>
              </p:nvSpPr>
              <p:spPr bwMode="auto">
                <a:xfrm>
                  <a:off x="31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8" name="Rectangle 16"/>
                <p:cNvSpPr>
                  <a:spLocks noChangeArrowheads="1"/>
                </p:cNvSpPr>
                <p:nvPr/>
              </p:nvSpPr>
              <p:spPr bwMode="auto">
                <a:xfrm>
                  <a:off x="33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9" name="Rectangle 17"/>
                <p:cNvSpPr>
                  <a:spLocks noChangeArrowheads="1"/>
                </p:cNvSpPr>
                <p:nvPr/>
              </p:nvSpPr>
              <p:spPr bwMode="auto">
                <a:xfrm>
                  <a:off x="34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0" name="Rectangle 18"/>
                <p:cNvSpPr>
                  <a:spLocks noChangeArrowheads="1"/>
                </p:cNvSpPr>
                <p:nvPr/>
              </p:nvSpPr>
              <p:spPr bwMode="auto">
                <a:xfrm>
                  <a:off x="36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1" name="Rectangle 19"/>
                <p:cNvSpPr>
                  <a:spLocks noChangeArrowheads="1"/>
                </p:cNvSpPr>
                <p:nvPr/>
              </p:nvSpPr>
              <p:spPr bwMode="auto">
                <a:xfrm>
                  <a:off x="37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2" name="Rectangle 20"/>
                <p:cNvSpPr>
                  <a:spLocks noChangeArrowheads="1"/>
                </p:cNvSpPr>
                <p:nvPr/>
              </p:nvSpPr>
              <p:spPr bwMode="auto">
                <a:xfrm>
                  <a:off x="39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3" name="Rectangle 21"/>
                <p:cNvSpPr>
                  <a:spLocks noChangeArrowheads="1"/>
                </p:cNvSpPr>
                <p:nvPr/>
              </p:nvSpPr>
              <p:spPr bwMode="auto">
                <a:xfrm>
                  <a:off x="409"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4" name="Rectangle 22"/>
                <p:cNvSpPr>
                  <a:spLocks noChangeArrowheads="1"/>
                </p:cNvSpPr>
                <p:nvPr/>
              </p:nvSpPr>
              <p:spPr bwMode="auto">
                <a:xfrm>
                  <a:off x="42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5" name="Rectangle 23"/>
                <p:cNvSpPr>
                  <a:spLocks noChangeArrowheads="1"/>
                </p:cNvSpPr>
                <p:nvPr/>
              </p:nvSpPr>
              <p:spPr bwMode="auto">
                <a:xfrm>
                  <a:off x="44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6" name="Rectangle 24"/>
                <p:cNvSpPr>
                  <a:spLocks noChangeArrowheads="1"/>
                </p:cNvSpPr>
                <p:nvPr/>
              </p:nvSpPr>
              <p:spPr bwMode="auto">
                <a:xfrm>
                  <a:off x="45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7" name="Rectangle 25"/>
                <p:cNvSpPr>
                  <a:spLocks noChangeArrowheads="1"/>
                </p:cNvSpPr>
                <p:nvPr/>
              </p:nvSpPr>
              <p:spPr bwMode="auto">
                <a:xfrm>
                  <a:off x="47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8" name="Rectangle 26"/>
                <p:cNvSpPr>
                  <a:spLocks noChangeArrowheads="1"/>
                </p:cNvSpPr>
                <p:nvPr/>
              </p:nvSpPr>
              <p:spPr bwMode="auto">
                <a:xfrm>
                  <a:off x="48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9" name="Rectangle 27"/>
                <p:cNvSpPr>
                  <a:spLocks noChangeArrowheads="1"/>
                </p:cNvSpPr>
                <p:nvPr/>
              </p:nvSpPr>
              <p:spPr bwMode="auto">
                <a:xfrm>
                  <a:off x="50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0" name="Rectangle 28"/>
                <p:cNvSpPr>
                  <a:spLocks noChangeArrowheads="1"/>
                </p:cNvSpPr>
                <p:nvPr/>
              </p:nvSpPr>
              <p:spPr bwMode="auto">
                <a:xfrm>
                  <a:off x="51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1" name="Rectangle 29"/>
                <p:cNvSpPr>
                  <a:spLocks noChangeArrowheads="1"/>
                </p:cNvSpPr>
                <p:nvPr/>
              </p:nvSpPr>
              <p:spPr bwMode="auto">
                <a:xfrm>
                  <a:off x="53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2" name="Rectangle 30"/>
                <p:cNvSpPr>
                  <a:spLocks noChangeArrowheads="1"/>
                </p:cNvSpPr>
                <p:nvPr/>
              </p:nvSpPr>
              <p:spPr bwMode="auto">
                <a:xfrm>
                  <a:off x="55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3" name="Rectangle 31"/>
                <p:cNvSpPr>
                  <a:spLocks noChangeArrowheads="1"/>
                </p:cNvSpPr>
                <p:nvPr/>
              </p:nvSpPr>
              <p:spPr bwMode="auto">
                <a:xfrm>
                  <a:off x="566"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4" name="Rectangle 32"/>
                <p:cNvSpPr>
                  <a:spLocks noChangeArrowheads="1"/>
                </p:cNvSpPr>
                <p:nvPr/>
              </p:nvSpPr>
              <p:spPr bwMode="auto">
                <a:xfrm>
                  <a:off x="58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5" name="Rectangle 33"/>
                <p:cNvSpPr>
                  <a:spLocks noChangeArrowheads="1"/>
                </p:cNvSpPr>
                <p:nvPr/>
              </p:nvSpPr>
              <p:spPr bwMode="auto">
                <a:xfrm>
                  <a:off x="59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6" name="Rectangle 34"/>
                <p:cNvSpPr>
                  <a:spLocks noChangeArrowheads="1"/>
                </p:cNvSpPr>
                <p:nvPr/>
              </p:nvSpPr>
              <p:spPr bwMode="auto">
                <a:xfrm>
                  <a:off x="61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7" name="Rectangle 35"/>
                <p:cNvSpPr>
                  <a:spLocks noChangeArrowheads="1"/>
                </p:cNvSpPr>
                <p:nvPr/>
              </p:nvSpPr>
              <p:spPr bwMode="auto">
                <a:xfrm>
                  <a:off x="62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8" name="Rectangle 36"/>
                <p:cNvSpPr>
                  <a:spLocks noChangeArrowheads="1"/>
                </p:cNvSpPr>
                <p:nvPr/>
              </p:nvSpPr>
              <p:spPr bwMode="auto">
                <a:xfrm>
                  <a:off x="64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9" name="Rectangle 37"/>
                <p:cNvSpPr>
                  <a:spLocks noChangeArrowheads="1"/>
                </p:cNvSpPr>
                <p:nvPr/>
              </p:nvSpPr>
              <p:spPr bwMode="auto">
                <a:xfrm>
                  <a:off x="66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0" name="Rectangle 38"/>
                <p:cNvSpPr>
                  <a:spLocks noChangeArrowheads="1"/>
                </p:cNvSpPr>
                <p:nvPr/>
              </p:nvSpPr>
              <p:spPr bwMode="auto">
                <a:xfrm>
                  <a:off x="67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1" name="Rectangle 39"/>
                <p:cNvSpPr>
                  <a:spLocks noChangeArrowheads="1"/>
                </p:cNvSpPr>
                <p:nvPr/>
              </p:nvSpPr>
              <p:spPr bwMode="auto">
                <a:xfrm>
                  <a:off x="69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2" name="Rectangle 40"/>
                <p:cNvSpPr>
                  <a:spLocks noChangeArrowheads="1"/>
                </p:cNvSpPr>
                <p:nvPr/>
              </p:nvSpPr>
              <p:spPr bwMode="auto">
                <a:xfrm>
                  <a:off x="708"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3" name="Rectangle 41"/>
                <p:cNvSpPr>
                  <a:spLocks noChangeArrowheads="1"/>
                </p:cNvSpPr>
                <p:nvPr/>
              </p:nvSpPr>
              <p:spPr bwMode="auto">
                <a:xfrm>
                  <a:off x="72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4" name="Rectangle 42"/>
                <p:cNvSpPr>
                  <a:spLocks noChangeArrowheads="1"/>
                </p:cNvSpPr>
                <p:nvPr/>
              </p:nvSpPr>
              <p:spPr bwMode="auto">
                <a:xfrm>
                  <a:off x="73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5" name="Rectangle 43"/>
                <p:cNvSpPr>
                  <a:spLocks noChangeArrowheads="1"/>
                </p:cNvSpPr>
                <p:nvPr/>
              </p:nvSpPr>
              <p:spPr bwMode="auto">
                <a:xfrm>
                  <a:off x="75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6" name="Rectangle 44"/>
                <p:cNvSpPr>
                  <a:spLocks noChangeArrowheads="1"/>
                </p:cNvSpPr>
                <p:nvPr/>
              </p:nvSpPr>
              <p:spPr bwMode="auto">
                <a:xfrm>
                  <a:off x="77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7" name="Rectangle 45"/>
                <p:cNvSpPr>
                  <a:spLocks noChangeArrowheads="1"/>
                </p:cNvSpPr>
                <p:nvPr/>
              </p:nvSpPr>
              <p:spPr bwMode="auto">
                <a:xfrm>
                  <a:off x="78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8" name="Rectangle 46"/>
                <p:cNvSpPr>
                  <a:spLocks noChangeArrowheads="1"/>
                </p:cNvSpPr>
                <p:nvPr/>
              </p:nvSpPr>
              <p:spPr bwMode="auto">
                <a:xfrm>
                  <a:off x="80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9" name="Rectangle 47"/>
                <p:cNvSpPr>
                  <a:spLocks noChangeArrowheads="1"/>
                </p:cNvSpPr>
                <p:nvPr/>
              </p:nvSpPr>
              <p:spPr bwMode="auto">
                <a:xfrm>
                  <a:off x="81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0" name="Rectangle 48"/>
                <p:cNvSpPr>
                  <a:spLocks noChangeArrowheads="1"/>
                </p:cNvSpPr>
                <p:nvPr/>
              </p:nvSpPr>
              <p:spPr bwMode="auto">
                <a:xfrm>
                  <a:off x="83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1" name="Rectangle 49"/>
                <p:cNvSpPr>
                  <a:spLocks noChangeArrowheads="1"/>
                </p:cNvSpPr>
                <p:nvPr/>
              </p:nvSpPr>
              <p:spPr bwMode="auto">
                <a:xfrm>
                  <a:off x="850"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2" name="Rectangle 50"/>
                <p:cNvSpPr>
                  <a:spLocks noChangeArrowheads="1"/>
                </p:cNvSpPr>
                <p:nvPr/>
              </p:nvSpPr>
              <p:spPr bwMode="auto">
                <a:xfrm>
                  <a:off x="86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3" name="Rectangle 51"/>
                <p:cNvSpPr>
                  <a:spLocks noChangeArrowheads="1"/>
                </p:cNvSpPr>
                <p:nvPr/>
              </p:nvSpPr>
              <p:spPr bwMode="auto">
                <a:xfrm>
                  <a:off x="88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4" name="Rectangle 52"/>
                <p:cNvSpPr>
                  <a:spLocks noChangeArrowheads="1"/>
                </p:cNvSpPr>
                <p:nvPr/>
              </p:nvSpPr>
              <p:spPr bwMode="auto">
                <a:xfrm>
                  <a:off x="89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5" name="Rectangle 53"/>
                <p:cNvSpPr>
                  <a:spLocks noChangeArrowheads="1"/>
                </p:cNvSpPr>
                <p:nvPr/>
              </p:nvSpPr>
              <p:spPr bwMode="auto">
                <a:xfrm>
                  <a:off x="91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6" name="Rectangle 54"/>
                <p:cNvSpPr>
                  <a:spLocks noChangeArrowheads="1"/>
                </p:cNvSpPr>
                <p:nvPr/>
              </p:nvSpPr>
              <p:spPr bwMode="auto">
                <a:xfrm>
                  <a:off x="92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7" name="Rectangle 55"/>
                <p:cNvSpPr>
                  <a:spLocks noChangeArrowheads="1"/>
                </p:cNvSpPr>
                <p:nvPr/>
              </p:nvSpPr>
              <p:spPr bwMode="auto">
                <a:xfrm>
                  <a:off x="94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8" name="Rectangle 56"/>
                <p:cNvSpPr>
                  <a:spLocks noChangeArrowheads="1"/>
                </p:cNvSpPr>
                <p:nvPr/>
              </p:nvSpPr>
              <p:spPr bwMode="auto">
                <a:xfrm>
                  <a:off x="96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9" name="Rectangle 57"/>
                <p:cNvSpPr>
                  <a:spLocks noChangeArrowheads="1"/>
                </p:cNvSpPr>
                <p:nvPr/>
              </p:nvSpPr>
              <p:spPr bwMode="auto">
                <a:xfrm>
                  <a:off x="97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0" name="Rectangle 58"/>
                <p:cNvSpPr>
                  <a:spLocks noChangeArrowheads="1"/>
                </p:cNvSpPr>
                <p:nvPr/>
              </p:nvSpPr>
              <p:spPr bwMode="auto">
                <a:xfrm>
                  <a:off x="99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1" name="Rectangle 59"/>
                <p:cNvSpPr>
                  <a:spLocks noChangeArrowheads="1"/>
                </p:cNvSpPr>
                <p:nvPr/>
              </p:nvSpPr>
              <p:spPr bwMode="auto">
                <a:xfrm>
                  <a:off x="1007"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2" name="Rectangle 60"/>
                <p:cNvSpPr>
                  <a:spLocks noChangeArrowheads="1"/>
                </p:cNvSpPr>
                <p:nvPr/>
              </p:nvSpPr>
              <p:spPr bwMode="auto">
                <a:xfrm>
                  <a:off x="102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3" name="Rectangle 61"/>
                <p:cNvSpPr>
                  <a:spLocks noChangeArrowheads="1"/>
                </p:cNvSpPr>
                <p:nvPr/>
              </p:nvSpPr>
              <p:spPr bwMode="auto">
                <a:xfrm>
                  <a:off x="103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4" name="Rectangle 62"/>
                <p:cNvSpPr>
                  <a:spLocks noChangeArrowheads="1"/>
                </p:cNvSpPr>
                <p:nvPr/>
              </p:nvSpPr>
              <p:spPr bwMode="auto">
                <a:xfrm>
                  <a:off x="105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5" name="Rectangle 63"/>
                <p:cNvSpPr>
                  <a:spLocks noChangeArrowheads="1"/>
                </p:cNvSpPr>
                <p:nvPr/>
              </p:nvSpPr>
              <p:spPr bwMode="auto">
                <a:xfrm>
                  <a:off x="107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6" name="Rectangle 64"/>
                <p:cNvSpPr>
                  <a:spLocks noChangeArrowheads="1"/>
                </p:cNvSpPr>
                <p:nvPr/>
              </p:nvSpPr>
              <p:spPr bwMode="auto">
                <a:xfrm>
                  <a:off x="108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7" name="Rectangle 65"/>
                <p:cNvSpPr>
                  <a:spLocks noChangeArrowheads="1"/>
                </p:cNvSpPr>
                <p:nvPr/>
              </p:nvSpPr>
              <p:spPr bwMode="auto">
                <a:xfrm>
                  <a:off x="110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8" name="Rectangle 66"/>
                <p:cNvSpPr>
                  <a:spLocks noChangeArrowheads="1"/>
                </p:cNvSpPr>
                <p:nvPr/>
              </p:nvSpPr>
              <p:spPr bwMode="auto">
                <a:xfrm>
                  <a:off x="111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9" name="Rectangle 67"/>
                <p:cNvSpPr>
                  <a:spLocks noChangeArrowheads="1"/>
                </p:cNvSpPr>
                <p:nvPr/>
              </p:nvSpPr>
              <p:spPr bwMode="auto">
                <a:xfrm>
                  <a:off x="113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0" name="Rectangle 68"/>
                <p:cNvSpPr>
                  <a:spLocks noChangeArrowheads="1"/>
                </p:cNvSpPr>
                <p:nvPr/>
              </p:nvSpPr>
              <p:spPr bwMode="auto">
                <a:xfrm>
                  <a:off x="1149"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1" name="Rectangle 69"/>
                <p:cNvSpPr>
                  <a:spLocks noChangeArrowheads="1"/>
                </p:cNvSpPr>
                <p:nvPr/>
              </p:nvSpPr>
              <p:spPr bwMode="auto">
                <a:xfrm>
                  <a:off x="116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2" name="Rectangle 70"/>
                <p:cNvSpPr>
                  <a:spLocks noChangeArrowheads="1"/>
                </p:cNvSpPr>
                <p:nvPr/>
              </p:nvSpPr>
              <p:spPr bwMode="auto">
                <a:xfrm>
                  <a:off x="118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3" name="Rectangle 71"/>
                <p:cNvSpPr>
                  <a:spLocks noChangeArrowheads="1"/>
                </p:cNvSpPr>
                <p:nvPr/>
              </p:nvSpPr>
              <p:spPr bwMode="auto">
                <a:xfrm>
                  <a:off x="119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4" name="Rectangle 72"/>
                <p:cNvSpPr>
                  <a:spLocks noChangeArrowheads="1"/>
                </p:cNvSpPr>
                <p:nvPr/>
              </p:nvSpPr>
              <p:spPr bwMode="auto">
                <a:xfrm>
                  <a:off x="121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5" name="Rectangle 73"/>
                <p:cNvSpPr>
                  <a:spLocks noChangeArrowheads="1"/>
                </p:cNvSpPr>
                <p:nvPr/>
              </p:nvSpPr>
              <p:spPr bwMode="auto">
                <a:xfrm>
                  <a:off x="122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6" name="Rectangle 74"/>
                <p:cNvSpPr>
                  <a:spLocks noChangeArrowheads="1"/>
                </p:cNvSpPr>
                <p:nvPr/>
              </p:nvSpPr>
              <p:spPr bwMode="auto">
                <a:xfrm>
                  <a:off x="124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7" name="Rectangle 75"/>
                <p:cNvSpPr>
                  <a:spLocks noChangeArrowheads="1"/>
                </p:cNvSpPr>
                <p:nvPr/>
              </p:nvSpPr>
              <p:spPr bwMode="auto">
                <a:xfrm>
                  <a:off x="125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8" name="Rectangle 76"/>
                <p:cNvSpPr>
                  <a:spLocks noChangeArrowheads="1"/>
                </p:cNvSpPr>
                <p:nvPr/>
              </p:nvSpPr>
              <p:spPr bwMode="auto">
                <a:xfrm>
                  <a:off x="127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9" name="Rectangle 77"/>
                <p:cNvSpPr>
                  <a:spLocks noChangeArrowheads="1"/>
                </p:cNvSpPr>
                <p:nvPr/>
              </p:nvSpPr>
              <p:spPr bwMode="auto">
                <a:xfrm>
                  <a:off x="129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0" name="Rectangle 78"/>
                <p:cNvSpPr>
                  <a:spLocks noChangeArrowheads="1"/>
                </p:cNvSpPr>
                <p:nvPr/>
              </p:nvSpPr>
              <p:spPr bwMode="auto">
                <a:xfrm>
                  <a:off x="1306"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1" name="Rectangle 79"/>
                <p:cNvSpPr>
                  <a:spLocks noChangeArrowheads="1"/>
                </p:cNvSpPr>
                <p:nvPr/>
              </p:nvSpPr>
              <p:spPr bwMode="auto">
                <a:xfrm>
                  <a:off x="132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2" name="Rectangle 80"/>
                <p:cNvSpPr>
                  <a:spLocks noChangeArrowheads="1"/>
                </p:cNvSpPr>
                <p:nvPr/>
              </p:nvSpPr>
              <p:spPr bwMode="auto">
                <a:xfrm>
                  <a:off x="133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3" name="Rectangle 81"/>
                <p:cNvSpPr>
                  <a:spLocks noChangeArrowheads="1"/>
                </p:cNvSpPr>
                <p:nvPr/>
              </p:nvSpPr>
              <p:spPr bwMode="auto">
                <a:xfrm>
                  <a:off x="135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4" name="Rectangle 82"/>
                <p:cNvSpPr>
                  <a:spLocks noChangeArrowheads="1"/>
                </p:cNvSpPr>
                <p:nvPr/>
              </p:nvSpPr>
              <p:spPr bwMode="auto">
                <a:xfrm>
                  <a:off x="136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5" name="Rectangle 83"/>
                <p:cNvSpPr>
                  <a:spLocks noChangeArrowheads="1"/>
                </p:cNvSpPr>
                <p:nvPr/>
              </p:nvSpPr>
              <p:spPr bwMode="auto">
                <a:xfrm>
                  <a:off x="138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6" name="Rectangle 84"/>
                <p:cNvSpPr>
                  <a:spLocks noChangeArrowheads="1"/>
                </p:cNvSpPr>
                <p:nvPr/>
              </p:nvSpPr>
              <p:spPr bwMode="auto">
                <a:xfrm>
                  <a:off x="140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7" name="Rectangle 85"/>
                <p:cNvSpPr>
                  <a:spLocks noChangeArrowheads="1"/>
                </p:cNvSpPr>
                <p:nvPr/>
              </p:nvSpPr>
              <p:spPr bwMode="auto">
                <a:xfrm>
                  <a:off x="141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8" name="Rectangle 86"/>
                <p:cNvSpPr>
                  <a:spLocks noChangeArrowheads="1"/>
                </p:cNvSpPr>
                <p:nvPr/>
              </p:nvSpPr>
              <p:spPr bwMode="auto">
                <a:xfrm>
                  <a:off x="143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9" name="Rectangle 87"/>
                <p:cNvSpPr>
                  <a:spLocks noChangeArrowheads="1"/>
                </p:cNvSpPr>
                <p:nvPr/>
              </p:nvSpPr>
              <p:spPr bwMode="auto">
                <a:xfrm>
                  <a:off x="1447"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0" name="Rectangle 88"/>
                <p:cNvSpPr>
                  <a:spLocks noChangeArrowheads="1"/>
                </p:cNvSpPr>
                <p:nvPr/>
              </p:nvSpPr>
              <p:spPr bwMode="auto">
                <a:xfrm>
                  <a:off x="146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1" name="Rectangle 89"/>
                <p:cNvSpPr>
                  <a:spLocks noChangeArrowheads="1"/>
                </p:cNvSpPr>
                <p:nvPr/>
              </p:nvSpPr>
              <p:spPr bwMode="auto">
                <a:xfrm>
                  <a:off x="147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2" name="Rectangle 90"/>
                <p:cNvSpPr>
                  <a:spLocks noChangeArrowheads="1"/>
                </p:cNvSpPr>
                <p:nvPr/>
              </p:nvSpPr>
              <p:spPr bwMode="auto">
                <a:xfrm>
                  <a:off x="149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3" name="Rectangle 91"/>
                <p:cNvSpPr>
                  <a:spLocks noChangeArrowheads="1"/>
                </p:cNvSpPr>
                <p:nvPr/>
              </p:nvSpPr>
              <p:spPr bwMode="auto">
                <a:xfrm>
                  <a:off x="151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4" name="Rectangle 92"/>
                <p:cNvSpPr>
                  <a:spLocks noChangeArrowheads="1"/>
                </p:cNvSpPr>
                <p:nvPr/>
              </p:nvSpPr>
              <p:spPr bwMode="auto">
                <a:xfrm>
                  <a:off x="152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5" name="Rectangle 93"/>
                <p:cNvSpPr>
                  <a:spLocks noChangeArrowheads="1"/>
                </p:cNvSpPr>
                <p:nvPr/>
              </p:nvSpPr>
              <p:spPr bwMode="auto">
                <a:xfrm>
                  <a:off x="154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6" name="Rectangle 94"/>
                <p:cNvSpPr>
                  <a:spLocks noChangeArrowheads="1"/>
                </p:cNvSpPr>
                <p:nvPr/>
              </p:nvSpPr>
              <p:spPr bwMode="auto">
                <a:xfrm>
                  <a:off x="155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7" name="Rectangle 95"/>
                <p:cNvSpPr>
                  <a:spLocks noChangeArrowheads="1"/>
                </p:cNvSpPr>
                <p:nvPr/>
              </p:nvSpPr>
              <p:spPr bwMode="auto">
                <a:xfrm>
                  <a:off x="157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8" name="Rectangle 96"/>
                <p:cNvSpPr>
                  <a:spLocks noChangeArrowheads="1"/>
                </p:cNvSpPr>
                <p:nvPr/>
              </p:nvSpPr>
              <p:spPr bwMode="auto">
                <a:xfrm>
                  <a:off x="1589"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9" name="Rectangle 97"/>
                <p:cNvSpPr>
                  <a:spLocks noChangeArrowheads="1"/>
                </p:cNvSpPr>
                <p:nvPr/>
              </p:nvSpPr>
              <p:spPr bwMode="auto">
                <a:xfrm>
                  <a:off x="160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0" name="Rectangle 98"/>
                <p:cNvSpPr>
                  <a:spLocks noChangeArrowheads="1"/>
                </p:cNvSpPr>
                <p:nvPr/>
              </p:nvSpPr>
              <p:spPr bwMode="auto">
                <a:xfrm>
                  <a:off x="162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1" name="Rectangle 99"/>
                <p:cNvSpPr>
                  <a:spLocks noChangeArrowheads="1"/>
                </p:cNvSpPr>
                <p:nvPr/>
              </p:nvSpPr>
              <p:spPr bwMode="auto">
                <a:xfrm>
                  <a:off x="163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2" name="Rectangle 100"/>
                <p:cNvSpPr>
                  <a:spLocks noChangeArrowheads="1"/>
                </p:cNvSpPr>
                <p:nvPr/>
              </p:nvSpPr>
              <p:spPr bwMode="auto">
                <a:xfrm>
                  <a:off x="165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3" name="Rectangle 101"/>
                <p:cNvSpPr>
                  <a:spLocks noChangeArrowheads="1"/>
                </p:cNvSpPr>
                <p:nvPr/>
              </p:nvSpPr>
              <p:spPr bwMode="auto">
                <a:xfrm>
                  <a:off x="166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4" name="Rectangle 102"/>
                <p:cNvSpPr>
                  <a:spLocks noChangeArrowheads="1"/>
                </p:cNvSpPr>
                <p:nvPr/>
              </p:nvSpPr>
              <p:spPr bwMode="auto">
                <a:xfrm>
                  <a:off x="168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5" name="Rectangle 103"/>
                <p:cNvSpPr>
                  <a:spLocks noChangeArrowheads="1"/>
                </p:cNvSpPr>
                <p:nvPr/>
              </p:nvSpPr>
              <p:spPr bwMode="auto">
                <a:xfrm>
                  <a:off x="169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6" name="Rectangle 104"/>
                <p:cNvSpPr>
                  <a:spLocks noChangeArrowheads="1"/>
                </p:cNvSpPr>
                <p:nvPr/>
              </p:nvSpPr>
              <p:spPr bwMode="auto">
                <a:xfrm>
                  <a:off x="171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7" name="Rectangle 105"/>
                <p:cNvSpPr>
                  <a:spLocks noChangeArrowheads="1"/>
                </p:cNvSpPr>
                <p:nvPr/>
              </p:nvSpPr>
              <p:spPr bwMode="auto">
                <a:xfrm>
                  <a:off x="173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8" name="Rectangle 106"/>
                <p:cNvSpPr>
                  <a:spLocks noChangeArrowheads="1"/>
                </p:cNvSpPr>
                <p:nvPr/>
              </p:nvSpPr>
              <p:spPr bwMode="auto">
                <a:xfrm>
                  <a:off x="1746"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9" name="Rectangle 107"/>
                <p:cNvSpPr>
                  <a:spLocks noChangeArrowheads="1"/>
                </p:cNvSpPr>
                <p:nvPr/>
              </p:nvSpPr>
              <p:spPr bwMode="auto">
                <a:xfrm>
                  <a:off x="176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0" name="Rectangle 108"/>
                <p:cNvSpPr>
                  <a:spLocks noChangeArrowheads="1"/>
                </p:cNvSpPr>
                <p:nvPr/>
              </p:nvSpPr>
              <p:spPr bwMode="auto">
                <a:xfrm>
                  <a:off x="177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1" name="Rectangle 109"/>
                <p:cNvSpPr>
                  <a:spLocks noChangeArrowheads="1"/>
                </p:cNvSpPr>
                <p:nvPr/>
              </p:nvSpPr>
              <p:spPr bwMode="auto">
                <a:xfrm>
                  <a:off x="179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2" name="Rectangle 110"/>
                <p:cNvSpPr>
                  <a:spLocks noChangeArrowheads="1"/>
                </p:cNvSpPr>
                <p:nvPr/>
              </p:nvSpPr>
              <p:spPr bwMode="auto">
                <a:xfrm>
                  <a:off x="180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3" name="Rectangle 111"/>
                <p:cNvSpPr>
                  <a:spLocks noChangeArrowheads="1"/>
                </p:cNvSpPr>
                <p:nvPr/>
              </p:nvSpPr>
              <p:spPr bwMode="auto">
                <a:xfrm>
                  <a:off x="182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4" name="Rectangle 112"/>
                <p:cNvSpPr>
                  <a:spLocks noChangeArrowheads="1"/>
                </p:cNvSpPr>
                <p:nvPr/>
              </p:nvSpPr>
              <p:spPr bwMode="auto">
                <a:xfrm>
                  <a:off x="184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5" name="Rectangle 113"/>
                <p:cNvSpPr>
                  <a:spLocks noChangeArrowheads="1"/>
                </p:cNvSpPr>
                <p:nvPr/>
              </p:nvSpPr>
              <p:spPr bwMode="auto">
                <a:xfrm>
                  <a:off x="185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6" name="Rectangle 114"/>
                <p:cNvSpPr>
                  <a:spLocks noChangeArrowheads="1"/>
                </p:cNvSpPr>
                <p:nvPr/>
              </p:nvSpPr>
              <p:spPr bwMode="auto">
                <a:xfrm>
                  <a:off x="187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7" name="Rectangle 115"/>
                <p:cNvSpPr>
                  <a:spLocks noChangeArrowheads="1"/>
                </p:cNvSpPr>
                <p:nvPr/>
              </p:nvSpPr>
              <p:spPr bwMode="auto">
                <a:xfrm>
                  <a:off x="1888"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8" name="Rectangle 116"/>
                <p:cNvSpPr>
                  <a:spLocks noChangeArrowheads="1"/>
                </p:cNvSpPr>
                <p:nvPr/>
              </p:nvSpPr>
              <p:spPr bwMode="auto">
                <a:xfrm>
                  <a:off x="190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9" name="Rectangle 117"/>
                <p:cNvSpPr>
                  <a:spLocks noChangeArrowheads="1"/>
                </p:cNvSpPr>
                <p:nvPr/>
              </p:nvSpPr>
              <p:spPr bwMode="auto">
                <a:xfrm>
                  <a:off x="191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0" name="Rectangle 118"/>
                <p:cNvSpPr>
                  <a:spLocks noChangeArrowheads="1"/>
                </p:cNvSpPr>
                <p:nvPr/>
              </p:nvSpPr>
              <p:spPr bwMode="auto">
                <a:xfrm>
                  <a:off x="193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1" name="Rectangle 119"/>
                <p:cNvSpPr>
                  <a:spLocks noChangeArrowheads="1"/>
                </p:cNvSpPr>
                <p:nvPr/>
              </p:nvSpPr>
              <p:spPr bwMode="auto">
                <a:xfrm>
                  <a:off x="195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2" name="Rectangle 120"/>
                <p:cNvSpPr>
                  <a:spLocks noChangeArrowheads="1"/>
                </p:cNvSpPr>
                <p:nvPr/>
              </p:nvSpPr>
              <p:spPr bwMode="auto">
                <a:xfrm>
                  <a:off x="196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3" name="Rectangle 121"/>
                <p:cNvSpPr>
                  <a:spLocks noChangeArrowheads="1"/>
                </p:cNvSpPr>
                <p:nvPr/>
              </p:nvSpPr>
              <p:spPr bwMode="auto">
                <a:xfrm>
                  <a:off x="198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4" name="Rectangle 122"/>
                <p:cNvSpPr>
                  <a:spLocks noChangeArrowheads="1"/>
                </p:cNvSpPr>
                <p:nvPr/>
              </p:nvSpPr>
              <p:spPr bwMode="auto">
                <a:xfrm>
                  <a:off x="199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5" name="Rectangle 123"/>
                <p:cNvSpPr>
                  <a:spLocks noChangeArrowheads="1"/>
                </p:cNvSpPr>
                <p:nvPr/>
              </p:nvSpPr>
              <p:spPr bwMode="auto">
                <a:xfrm>
                  <a:off x="201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6" name="Rectangle 124"/>
                <p:cNvSpPr>
                  <a:spLocks noChangeArrowheads="1"/>
                </p:cNvSpPr>
                <p:nvPr/>
              </p:nvSpPr>
              <p:spPr bwMode="auto">
                <a:xfrm>
                  <a:off x="203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7" name="Rectangle 125"/>
                <p:cNvSpPr>
                  <a:spLocks noChangeArrowheads="1"/>
                </p:cNvSpPr>
                <p:nvPr/>
              </p:nvSpPr>
              <p:spPr bwMode="auto">
                <a:xfrm>
                  <a:off x="2045"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8" name="Rectangle 126"/>
                <p:cNvSpPr>
                  <a:spLocks noChangeArrowheads="1"/>
                </p:cNvSpPr>
                <p:nvPr/>
              </p:nvSpPr>
              <p:spPr bwMode="auto">
                <a:xfrm>
                  <a:off x="206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9" name="Rectangle 127"/>
                <p:cNvSpPr>
                  <a:spLocks noChangeArrowheads="1"/>
                </p:cNvSpPr>
                <p:nvPr/>
              </p:nvSpPr>
              <p:spPr bwMode="auto">
                <a:xfrm>
                  <a:off x="207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0" name="Rectangle 128"/>
                <p:cNvSpPr>
                  <a:spLocks noChangeArrowheads="1"/>
                </p:cNvSpPr>
                <p:nvPr/>
              </p:nvSpPr>
              <p:spPr bwMode="auto">
                <a:xfrm>
                  <a:off x="209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1" name="Rectangle 129"/>
                <p:cNvSpPr>
                  <a:spLocks noChangeArrowheads="1"/>
                </p:cNvSpPr>
                <p:nvPr/>
              </p:nvSpPr>
              <p:spPr bwMode="auto">
                <a:xfrm>
                  <a:off x="210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2" name="Rectangle 130"/>
                <p:cNvSpPr>
                  <a:spLocks noChangeArrowheads="1"/>
                </p:cNvSpPr>
                <p:nvPr/>
              </p:nvSpPr>
              <p:spPr bwMode="auto">
                <a:xfrm>
                  <a:off x="212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3" name="Rectangle 131"/>
                <p:cNvSpPr>
                  <a:spLocks noChangeArrowheads="1"/>
                </p:cNvSpPr>
                <p:nvPr/>
              </p:nvSpPr>
              <p:spPr bwMode="auto">
                <a:xfrm>
                  <a:off x="214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4" name="Rectangle 132"/>
                <p:cNvSpPr>
                  <a:spLocks noChangeArrowheads="1"/>
                </p:cNvSpPr>
                <p:nvPr/>
              </p:nvSpPr>
              <p:spPr bwMode="auto">
                <a:xfrm>
                  <a:off x="215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5" name="Rectangle 133"/>
                <p:cNvSpPr>
                  <a:spLocks noChangeArrowheads="1"/>
                </p:cNvSpPr>
                <p:nvPr/>
              </p:nvSpPr>
              <p:spPr bwMode="auto">
                <a:xfrm>
                  <a:off x="217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6" name="Rectangle 134"/>
                <p:cNvSpPr>
                  <a:spLocks noChangeArrowheads="1"/>
                </p:cNvSpPr>
                <p:nvPr/>
              </p:nvSpPr>
              <p:spPr bwMode="auto">
                <a:xfrm>
                  <a:off x="2187"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7" name="Rectangle 135"/>
                <p:cNvSpPr>
                  <a:spLocks noChangeArrowheads="1"/>
                </p:cNvSpPr>
                <p:nvPr/>
              </p:nvSpPr>
              <p:spPr bwMode="auto">
                <a:xfrm>
                  <a:off x="220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8" name="Rectangle 136"/>
                <p:cNvSpPr>
                  <a:spLocks noChangeArrowheads="1"/>
                </p:cNvSpPr>
                <p:nvPr/>
              </p:nvSpPr>
              <p:spPr bwMode="auto">
                <a:xfrm>
                  <a:off x="221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9" name="Rectangle 137"/>
                <p:cNvSpPr>
                  <a:spLocks noChangeArrowheads="1"/>
                </p:cNvSpPr>
                <p:nvPr/>
              </p:nvSpPr>
              <p:spPr bwMode="auto">
                <a:xfrm>
                  <a:off x="223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0" name="Rectangle 138"/>
                <p:cNvSpPr>
                  <a:spLocks noChangeArrowheads="1"/>
                </p:cNvSpPr>
                <p:nvPr/>
              </p:nvSpPr>
              <p:spPr bwMode="auto">
                <a:xfrm>
                  <a:off x="225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1" name="Rectangle 139"/>
                <p:cNvSpPr>
                  <a:spLocks noChangeArrowheads="1"/>
                </p:cNvSpPr>
                <p:nvPr/>
              </p:nvSpPr>
              <p:spPr bwMode="auto">
                <a:xfrm>
                  <a:off x="226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2" name="Rectangle 140"/>
                <p:cNvSpPr>
                  <a:spLocks noChangeArrowheads="1"/>
                </p:cNvSpPr>
                <p:nvPr/>
              </p:nvSpPr>
              <p:spPr bwMode="auto">
                <a:xfrm>
                  <a:off x="228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3" name="Rectangle 141"/>
                <p:cNvSpPr>
                  <a:spLocks noChangeArrowheads="1"/>
                </p:cNvSpPr>
                <p:nvPr/>
              </p:nvSpPr>
              <p:spPr bwMode="auto">
                <a:xfrm>
                  <a:off x="229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4" name="Rectangle 142"/>
                <p:cNvSpPr>
                  <a:spLocks noChangeArrowheads="1"/>
                </p:cNvSpPr>
                <p:nvPr/>
              </p:nvSpPr>
              <p:spPr bwMode="auto">
                <a:xfrm>
                  <a:off x="231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5" name="Rectangle 143"/>
                <p:cNvSpPr>
                  <a:spLocks noChangeArrowheads="1"/>
                </p:cNvSpPr>
                <p:nvPr/>
              </p:nvSpPr>
              <p:spPr bwMode="auto">
                <a:xfrm>
                  <a:off x="232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6" name="Rectangle 144"/>
                <p:cNvSpPr>
                  <a:spLocks noChangeArrowheads="1"/>
                </p:cNvSpPr>
                <p:nvPr/>
              </p:nvSpPr>
              <p:spPr bwMode="auto">
                <a:xfrm>
                  <a:off x="2344"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7" name="Rectangle 145"/>
                <p:cNvSpPr>
                  <a:spLocks noChangeArrowheads="1"/>
                </p:cNvSpPr>
                <p:nvPr/>
              </p:nvSpPr>
              <p:spPr bwMode="auto">
                <a:xfrm>
                  <a:off x="236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8" name="Rectangle 146"/>
                <p:cNvSpPr>
                  <a:spLocks noChangeArrowheads="1"/>
                </p:cNvSpPr>
                <p:nvPr/>
              </p:nvSpPr>
              <p:spPr bwMode="auto">
                <a:xfrm>
                  <a:off x="237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9" name="Rectangle 147"/>
                <p:cNvSpPr>
                  <a:spLocks noChangeArrowheads="1"/>
                </p:cNvSpPr>
                <p:nvPr/>
              </p:nvSpPr>
              <p:spPr bwMode="auto">
                <a:xfrm>
                  <a:off x="239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0" name="Rectangle 148"/>
                <p:cNvSpPr>
                  <a:spLocks noChangeArrowheads="1"/>
                </p:cNvSpPr>
                <p:nvPr/>
              </p:nvSpPr>
              <p:spPr bwMode="auto">
                <a:xfrm>
                  <a:off x="240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1" name="Rectangle 149"/>
                <p:cNvSpPr>
                  <a:spLocks noChangeArrowheads="1"/>
                </p:cNvSpPr>
                <p:nvPr/>
              </p:nvSpPr>
              <p:spPr bwMode="auto">
                <a:xfrm>
                  <a:off x="242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2" name="Rectangle 150"/>
                <p:cNvSpPr>
                  <a:spLocks noChangeArrowheads="1"/>
                </p:cNvSpPr>
                <p:nvPr/>
              </p:nvSpPr>
              <p:spPr bwMode="auto">
                <a:xfrm>
                  <a:off x="243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3" name="Rectangle 151"/>
                <p:cNvSpPr>
                  <a:spLocks noChangeArrowheads="1"/>
                </p:cNvSpPr>
                <p:nvPr/>
              </p:nvSpPr>
              <p:spPr bwMode="auto">
                <a:xfrm>
                  <a:off x="245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4" name="Rectangle 152"/>
                <p:cNvSpPr>
                  <a:spLocks noChangeArrowheads="1"/>
                </p:cNvSpPr>
                <p:nvPr/>
              </p:nvSpPr>
              <p:spPr bwMode="auto">
                <a:xfrm>
                  <a:off x="247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5" name="Rectangle 153"/>
                <p:cNvSpPr>
                  <a:spLocks noChangeArrowheads="1"/>
                </p:cNvSpPr>
                <p:nvPr/>
              </p:nvSpPr>
              <p:spPr bwMode="auto">
                <a:xfrm>
                  <a:off x="2486"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6" name="Rectangle 154"/>
                <p:cNvSpPr>
                  <a:spLocks noChangeArrowheads="1"/>
                </p:cNvSpPr>
                <p:nvPr/>
              </p:nvSpPr>
              <p:spPr bwMode="auto">
                <a:xfrm>
                  <a:off x="250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7" name="Rectangle 155"/>
                <p:cNvSpPr>
                  <a:spLocks noChangeArrowheads="1"/>
                </p:cNvSpPr>
                <p:nvPr/>
              </p:nvSpPr>
              <p:spPr bwMode="auto">
                <a:xfrm>
                  <a:off x="251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8" name="Rectangle 156"/>
                <p:cNvSpPr>
                  <a:spLocks noChangeArrowheads="1"/>
                </p:cNvSpPr>
                <p:nvPr/>
              </p:nvSpPr>
              <p:spPr bwMode="auto">
                <a:xfrm>
                  <a:off x="253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9" name="Rectangle 157"/>
                <p:cNvSpPr>
                  <a:spLocks noChangeArrowheads="1"/>
                </p:cNvSpPr>
                <p:nvPr/>
              </p:nvSpPr>
              <p:spPr bwMode="auto">
                <a:xfrm>
                  <a:off x="254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0" name="Rectangle 158"/>
                <p:cNvSpPr>
                  <a:spLocks noChangeArrowheads="1"/>
                </p:cNvSpPr>
                <p:nvPr/>
              </p:nvSpPr>
              <p:spPr bwMode="auto">
                <a:xfrm>
                  <a:off x="256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1" name="Rectangle 159"/>
                <p:cNvSpPr>
                  <a:spLocks noChangeArrowheads="1"/>
                </p:cNvSpPr>
                <p:nvPr/>
              </p:nvSpPr>
              <p:spPr bwMode="auto">
                <a:xfrm>
                  <a:off x="258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2" name="Rectangle 160"/>
                <p:cNvSpPr>
                  <a:spLocks noChangeArrowheads="1"/>
                </p:cNvSpPr>
                <p:nvPr/>
              </p:nvSpPr>
              <p:spPr bwMode="auto">
                <a:xfrm>
                  <a:off x="259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3" name="Rectangle 161"/>
                <p:cNvSpPr>
                  <a:spLocks noChangeArrowheads="1"/>
                </p:cNvSpPr>
                <p:nvPr/>
              </p:nvSpPr>
              <p:spPr bwMode="auto">
                <a:xfrm>
                  <a:off x="261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4" name="Rectangle 162"/>
                <p:cNvSpPr>
                  <a:spLocks noChangeArrowheads="1"/>
                </p:cNvSpPr>
                <p:nvPr/>
              </p:nvSpPr>
              <p:spPr bwMode="auto">
                <a:xfrm>
                  <a:off x="262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5" name="Rectangle 163"/>
                <p:cNvSpPr>
                  <a:spLocks noChangeArrowheads="1"/>
                </p:cNvSpPr>
                <p:nvPr/>
              </p:nvSpPr>
              <p:spPr bwMode="auto">
                <a:xfrm>
                  <a:off x="2643"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6" name="Rectangle 164"/>
                <p:cNvSpPr>
                  <a:spLocks noChangeArrowheads="1"/>
                </p:cNvSpPr>
                <p:nvPr/>
              </p:nvSpPr>
              <p:spPr bwMode="auto">
                <a:xfrm>
                  <a:off x="265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7" name="Rectangle 165"/>
                <p:cNvSpPr>
                  <a:spLocks noChangeArrowheads="1"/>
                </p:cNvSpPr>
                <p:nvPr/>
              </p:nvSpPr>
              <p:spPr bwMode="auto">
                <a:xfrm>
                  <a:off x="267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8" name="Rectangle 166"/>
                <p:cNvSpPr>
                  <a:spLocks noChangeArrowheads="1"/>
                </p:cNvSpPr>
                <p:nvPr/>
              </p:nvSpPr>
              <p:spPr bwMode="auto">
                <a:xfrm>
                  <a:off x="269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9" name="Rectangle 167"/>
                <p:cNvSpPr>
                  <a:spLocks noChangeArrowheads="1"/>
                </p:cNvSpPr>
                <p:nvPr/>
              </p:nvSpPr>
              <p:spPr bwMode="auto">
                <a:xfrm>
                  <a:off x="270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0" name="Rectangle 168"/>
                <p:cNvSpPr>
                  <a:spLocks noChangeArrowheads="1"/>
                </p:cNvSpPr>
                <p:nvPr/>
              </p:nvSpPr>
              <p:spPr bwMode="auto">
                <a:xfrm>
                  <a:off x="272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1" name="Rectangle 169"/>
                <p:cNvSpPr>
                  <a:spLocks noChangeArrowheads="1"/>
                </p:cNvSpPr>
                <p:nvPr/>
              </p:nvSpPr>
              <p:spPr bwMode="auto">
                <a:xfrm>
                  <a:off x="273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2" name="Rectangle 170"/>
                <p:cNvSpPr>
                  <a:spLocks noChangeArrowheads="1"/>
                </p:cNvSpPr>
                <p:nvPr/>
              </p:nvSpPr>
              <p:spPr bwMode="auto">
                <a:xfrm>
                  <a:off x="275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3" name="Rectangle 171"/>
                <p:cNvSpPr>
                  <a:spLocks noChangeArrowheads="1"/>
                </p:cNvSpPr>
                <p:nvPr/>
              </p:nvSpPr>
              <p:spPr bwMode="auto">
                <a:xfrm>
                  <a:off x="276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4" name="Rectangle 172"/>
                <p:cNvSpPr>
                  <a:spLocks noChangeArrowheads="1"/>
                </p:cNvSpPr>
                <p:nvPr/>
              </p:nvSpPr>
              <p:spPr bwMode="auto">
                <a:xfrm>
                  <a:off x="2785"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5" name="Rectangle 173"/>
                <p:cNvSpPr>
                  <a:spLocks noChangeArrowheads="1"/>
                </p:cNvSpPr>
                <p:nvPr/>
              </p:nvSpPr>
              <p:spPr bwMode="auto">
                <a:xfrm>
                  <a:off x="280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6" name="Rectangle 174"/>
                <p:cNvSpPr>
                  <a:spLocks noChangeArrowheads="1"/>
                </p:cNvSpPr>
                <p:nvPr/>
              </p:nvSpPr>
              <p:spPr bwMode="auto">
                <a:xfrm>
                  <a:off x="281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7" name="Rectangle 175"/>
                <p:cNvSpPr>
                  <a:spLocks noChangeArrowheads="1"/>
                </p:cNvSpPr>
                <p:nvPr/>
              </p:nvSpPr>
              <p:spPr bwMode="auto">
                <a:xfrm>
                  <a:off x="283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8" name="Rectangle 176"/>
                <p:cNvSpPr>
                  <a:spLocks noChangeArrowheads="1"/>
                </p:cNvSpPr>
                <p:nvPr/>
              </p:nvSpPr>
              <p:spPr bwMode="auto">
                <a:xfrm>
                  <a:off x="284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9" name="Rectangle 177"/>
                <p:cNvSpPr>
                  <a:spLocks noChangeArrowheads="1"/>
                </p:cNvSpPr>
                <p:nvPr/>
              </p:nvSpPr>
              <p:spPr bwMode="auto">
                <a:xfrm>
                  <a:off x="286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0" name="Rectangle 178"/>
                <p:cNvSpPr>
                  <a:spLocks noChangeArrowheads="1"/>
                </p:cNvSpPr>
                <p:nvPr/>
              </p:nvSpPr>
              <p:spPr bwMode="auto">
                <a:xfrm>
                  <a:off x="287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1" name="Rectangle 179"/>
                <p:cNvSpPr>
                  <a:spLocks noChangeArrowheads="1"/>
                </p:cNvSpPr>
                <p:nvPr/>
              </p:nvSpPr>
              <p:spPr bwMode="auto">
                <a:xfrm>
                  <a:off x="289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2" name="Rectangle 180"/>
                <p:cNvSpPr>
                  <a:spLocks noChangeArrowheads="1"/>
                </p:cNvSpPr>
                <p:nvPr/>
              </p:nvSpPr>
              <p:spPr bwMode="auto">
                <a:xfrm>
                  <a:off x="291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3" name="Rectangle 181"/>
                <p:cNvSpPr>
                  <a:spLocks noChangeArrowheads="1"/>
                </p:cNvSpPr>
                <p:nvPr/>
              </p:nvSpPr>
              <p:spPr bwMode="auto">
                <a:xfrm>
                  <a:off x="292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4" name="Rectangle 182"/>
                <p:cNvSpPr>
                  <a:spLocks noChangeArrowheads="1"/>
                </p:cNvSpPr>
                <p:nvPr/>
              </p:nvSpPr>
              <p:spPr bwMode="auto">
                <a:xfrm>
                  <a:off x="2941"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5" name="Rectangle 183"/>
                <p:cNvSpPr>
                  <a:spLocks noChangeArrowheads="1"/>
                </p:cNvSpPr>
                <p:nvPr/>
              </p:nvSpPr>
              <p:spPr bwMode="auto">
                <a:xfrm>
                  <a:off x="295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6" name="Rectangle 184"/>
                <p:cNvSpPr>
                  <a:spLocks noChangeArrowheads="1"/>
                </p:cNvSpPr>
                <p:nvPr/>
              </p:nvSpPr>
              <p:spPr bwMode="auto">
                <a:xfrm>
                  <a:off x="297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7" name="Rectangle 185"/>
                <p:cNvSpPr>
                  <a:spLocks noChangeArrowheads="1"/>
                </p:cNvSpPr>
                <p:nvPr/>
              </p:nvSpPr>
              <p:spPr bwMode="auto">
                <a:xfrm>
                  <a:off x="298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8" name="Rectangle 186"/>
                <p:cNvSpPr>
                  <a:spLocks noChangeArrowheads="1"/>
                </p:cNvSpPr>
                <p:nvPr/>
              </p:nvSpPr>
              <p:spPr bwMode="auto">
                <a:xfrm>
                  <a:off x="300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9" name="Rectangle 187"/>
                <p:cNvSpPr>
                  <a:spLocks noChangeArrowheads="1"/>
                </p:cNvSpPr>
                <p:nvPr/>
              </p:nvSpPr>
              <p:spPr bwMode="auto">
                <a:xfrm>
                  <a:off x="302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0" name="Rectangle 188"/>
                <p:cNvSpPr>
                  <a:spLocks noChangeArrowheads="1"/>
                </p:cNvSpPr>
                <p:nvPr/>
              </p:nvSpPr>
              <p:spPr bwMode="auto">
                <a:xfrm>
                  <a:off x="303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1" name="Rectangle 189"/>
                <p:cNvSpPr>
                  <a:spLocks noChangeArrowheads="1"/>
                </p:cNvSpPr>
                <p:nvPr/>
              </p:nvSpPr>
              <p:spPr bwMode="auto">
                <a:xfrm>
                  <a:off x="305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2" name="Rectangle 190"/>
                <p:cNvSpPr>
                  <a:spLocks noChangeArrowheads="1"/>
                </p:cNvSpPr>
                <p:nvPr/>
              </p:nvSpPr>
              <p:spPr bwMode="auto">
                <a:xfrm>
                  <a:off x="306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3" name="Rectangle 191"/>
                <p:cNvSpPr>
                  <a:spLocks noChangeArrowheads="1"/>
                </p:cNvSpPr>
                <p:nvPr/>
              </p:nvSpPr>
              <p:spPr bwMode="auto">
                <a:xfrm>
                  <a:off x="308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4" name="Rectangle 192"/>
                <p:cNvSpPr>
                  <a:spLocks noChangeArrowheads="1"/>
                </p:cNvSpPr>
                <p:nvPr/>
              </p:nvSpPr>
              <p:spPr bwMode="auto">
                <a:xfrm>
                  <a:off x="3098"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5" name="Rectangle 193"/>
                <p:cNvSpPr>
                  <a:spLocks noChangeArrowheads="1"/>
                </p:cNvSpPr>
                <p:nvPr/>
              </p:nvSpPr>
              <p:spPr bwMode="auto">
                <a:xfrm>
                  <a:off x="311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6" name="Rectangle 194"/>
                <p:cNvSpPr>
                  <a:spLocks noChangeArrowheads="1"/>
                </p:cNvSpPr>
                <p:nvPr/>
              </p:nvSpPr>
              <p:spPr bwMode="auto">
                <a:xfrm>
                  <a:off x="313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7" name="Rectangle 195"/>
                <p:cNvSpPr>
                  <a:spLocks noChangeArrowheads="1"/>
                </p:cNvSpPr>
                <p:nvPr/>
              </p:nvSpPr>
              <p:spPr bwMode="auto">
                <a:xfrm>
                  <a:off x="314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8" name="Rectangle 196"/>
                <p:cNvSpPr>
                  <a:spLocks noChangeArrowheads="1"/>
                </p:cNvSpPr>
                <p:nvPr/>
              </p:nvSpPr>
              <p:spPr bwMode="auto">
                <a:xfrm>
                  <a:off x="316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9" name="Rectangle 197"/>
                <p:cNvSpPr>
                  <a:spLocks noChangeArrowheads="1"/>
                </p:cNvSpPr>
                <p:nvPr/>
              </p:nvSpPr>
              <p:spPr bwMode="auto">
                <a:xfrm>
                  <a:off x="317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0" name="Rectangle 198"/>
                <p:cNvSpPr>
                  <a:spLocks noChangeArrowheads="1"/>
                </p:cNvSpPr>
                <p:nvPr/>
              </p:nvSpPr>
              <p:spPr bwMode="auto">
                <a:xfrm>
                  <a:off x="319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1" name="Rectangle 199"/>
                <p:cNvSpPr>
                  <a:spLocks noChangeArrowheads="1"/>
                </p:cNvSpPr>
                <p:nvPr/>
              </p:nvSpPr>
              <p:spPr bwMode="auto">
                <a:xfrm>
                  <a:off x="320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2" name="Rectangle 200"/>
                <p:cNvSpPr>
                  <a:spLocks noChangeArrowheads="1"/>
                </p:cNvSpPr>
                <p:nvPr/>
              </p:nvSpPr>
              <p:spPr bwMode="auto">
                <a:xfrm>
                  <a:off x="322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3" name="Rectangle 201"/>
                <p:cNvSpPr>
                  <a:spLocks noChangeArrowheads="1"/>
                </p:cNvSpPr>
                <p:nvPr/>
              </p:nvSpPr>
              <p:spPr bwMode="auto">
                <a:xfrm>
                  <a:off x="3240"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4" name="Rectangle 202"/>
                <p:cNvSpPr>
                  <a:spLocks noChangeArrowheads="1"/>
                </p:cNvSpPr>
                <p:nvPr/>
              </p:nvSpPr>
              <p:spPr bwMode="auto">
                <a:xfrm>
                  <a:off x="325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5" name="Rectangle 203"/>
                <p:cNvSpPr>
                  <a:spLocks noChangeArrowheads="1"/>
                </p:cNvSpPr>
                <p:nvPr/>
              </p:nvSpPr>
              <p:spPr bwMode="auto">
                <a:xfrm>
                  <a:off x="327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6" name="Rectangle 204"/>
                <p:cNvSpPr>
                  <a:spLocks noChangeArrowheads="1"/>
                </p:cNvSpPr>
                <p:nvPr/>
              </p:nvSpPr>
              <p:spPr bwMode="auto">
                <a:xfrm>
                  <a:off x="328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7" name="Rectangle 205"/>
                <p:cNvSpPr>
                  <a:spLocks noChangeArrowheads="1"/>
                </p:cNvSpPr>
                <p:nvPr/>
              </p:nvSpPr>
              <p:spPr bwMode="auto">
                <a:xfrm>
                  <a:off x="330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8" name="Rectangle 206"/>
                <p:cNvSpPr>
                  <a:spLocks noChangeArrowheads="1"/>
                </p:cNvSpPr>
                <p:nvPr/>
              </p:nvSpPr>
              <p:spPr bwMode="auto">
                <a:xfrm>
                  <a:off x="331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grpSp>
          <p:sp>
            <p:nvSpPr>
              <p:cNvPr id="18639" name="Rectangle 207"/>
              <p:cNvSpPr>
                <a:spLocks noChangeArrowheads="1"/>
              </p:cNvSpPr>
              <p:nvPr/>
            </p:nvSpPr>
            <p:spPr bwMode="auto">
              <a:xfrm>
                <a:off x="333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0" name="Rectangle 208"/>
              <p:cNvSpPr>
                <a:spLocks noChangeArrowheads="1"/>
              </p:cNvSpPr>
              <p:nvPr/>
            </p:nvSpPr>
            <p:spPr bwMode="auto">
              <a:xfrm>
                <a:off x="335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1" name="Rectangle 209"/>
              <p:cNvSpPr>
                <a:spLocks noChangeArrowheads="1"/>
              </p:cNvSpPr>
              <p:nvPr/>
            </p:nvSpPr>
            <p:spPr bwMode="auto">
              <a:xfrm>
                <a:off x="336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2" name="Rectangle 210"/>
              <p:cNvSpPr>
                <a:spLocks noChangeArrowheads="1"/>
              </p:cNvSpPr>
              <p:nvPr/>
            </p:nvSpPr>
            <p:spPr bwMode="auto">
              <a:xfrm>
                <a:off x="3382"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3" name="Rectangle 211"/>
              <p:cNvSpPr>
                <a:spLocks noChangeArrowheads="1"/>
              </p:cNvSpPr>
              <p:nvPr/>
            </p:nvSpPr>
            <p:spPr bwMode="auto">
              <a:xfrm>
                <a:off x="339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4" name="Rectangle 212"/>
              <p:cNvSpPr>
                <a:spLocks noChangeArrowheads="1"/>
              </p:cNvSpPr>
              <p:nvPr/>
            </p:nvSpPr>
            <p:spPr bwMode="auto">
              <a:xfrm>
                <a:off x="341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5" name="Rectangle 213"/>
              <p:cNvSpPr>
                <a:spLocks noChangeArrowheads="1"/>
              </p:cNvSpPr>
              <p:nvPr/>
            </p:nvSpPr>
            <p:spPr bwMode="auto">
              <a:xfrm>
                <a:off x="342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6" name="Rectangle 214"/>
              <p:cNvSpPr>
                <a:spLocks noChangeArrowheads="1"/>
              </p:cNvSpPr>
              <p:nvPr/>
            </p:nvSpPr>
            <p:spPr bwMode="auto">
              <a:xfrm>
                <a:off x="344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7" name="Rectangle 215"/>
              <p:cNvSpPr>
                <a:spLocks noChangeArrowheads="1"/>
              </p:cNvSpPr>
              <p:nvPr/>
            </p:nvSpPr>
            <p:spPr bwMode="auto">
              <a:xfrm>
                <a:off x="346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8" name="Rectangle 216"/>
              <p:cNvSpPr>
                <a:spLocks noChangeArrowheads="1"/>
              </p:cNvSpPr>
              <p:nvPr/>
            </p:nvSpPr>
            <p:spPr bwMode="auto">
              <a:xfrm>
                <a:off x="347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9" name="Rectangle 217"/>
              <p:cNvSpPr>
                <a:spLocks noChangeArrowheads="1"/>
              </p:cNvSpPr>
              <p:nvPr/>
            </p:nvSpPr>
            <p:spPr bwMode="auto">
              <a:xfrm>
                <a:off x="349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0" name="Rectangle 218"/>
              <p:cNvSpPr>
                <a:spLocks noChangeArrowheads="1"/>
              </p:cNvSpPr>
              <p:nvPr/>
            </p:nvSpPr>
            <p:spPr bwMode="auto">
              <a:xfrm>
                <a:off x="350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1" name="Rectangle 219"/>
              <p:cNvSpPr>
                <a:spLocks noChangeArrowheads="1"/>
              </p:cNvSpPr>
              <p:nvPr/>
            </p:nvSpPr>
            <p:spPr bwMode="auto">
              <a:xfrm>
                <a:off x="3523"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2" name="Rectangle 220"/>
              <p:cNvSpPr>
                <a:spLocks noChangeArrowheads="1"/>
              </p:cNvSpPr>
              <p:nvPr/>
            </p:nvSpPr>
            <p:spPr bwMode="auto">
              <a:xfrm>
                <a:off x="353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3" name="Rectangle 221"/>
              <p:cNvSpPr>
                <a:spLocks noChangeArrowheads="1"/>
              </p:cNvSpPr>
              <p:nvPr/>
            </p:nvSpPr>
            <p:spPr bwMode="auto">
              <a:xfrm>
                <a:off x="355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4" name="Rectangle 222"/>
              <p:cNvSpPr>
                <a:spLocks noChangeArrowheads="1"/>
              </p:cNvSpPr>
              <p:nvPr/>
            </p:nvSpPr>
            <p:spPr bwMode="auto">
              <a:xfrm>
                <a:off x="357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5" name="Rectangle 223"/>
              <p:cNvSpPr>
                <a:spLocks noChangeArrowheads="1"/>
              </p:cNvSpPr>
              <p:nvPr/>
            </p:nvSpPr>
            <p:spPr bwMode="auto">
              <a:xfrm>
                <a:off x="358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6" name="Rectangle 224"/>
              <p:cNvSpPr>
                <a:spLocks noChangeArrowheads="1"/>
              </p:cNvSpPr>
              <p:nvPr/>
            </p:nvSpPr>
            <p:spPr bwMode="auto">
              <a:xfrm>
                <a:off x="360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7" name="Rectangle 225"/>
              <p:cNvSpPr>
                <a:spLocks noChangeArrowheads="1"/>
              </p:cNvSpPr>
              <p:nvPr/>
            </p:nvSpPr>
            <p:spPr bwMode="auto">
              <a:xfrm>
                <a:off x="361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8" name="Rectangle 226"/>
              <p:cNvSpPr>
                <a:spLocks noChangeArrowheads="1"/>
              </p:cNvSpPr>
              <p:nvPr/>
            </p:nvSpPr>
            <p:spPr bwMode="auto">
              <a:xfrm>
                <a:off x="363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9" name="Rectangle 227"/>
              <p:cNvSpPr>
                <a:spLocks noChangeArrowheads="1"/>
              </p:cNvSpPr>
              <p:nvPr/>
            </p:nvSpPr>
            <p:spPr bwMode="auto">
              <a:xfrm>
                <a:off x="364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0" name="Rectangle 228"/>
              <p:cNvSpPr>
                <a:spLocks noChangeArrowheads="1"/>
              </p:cNvSpPr>
              <p:nvPr/>
            </p:nvSpPr>
            <p:spPr bwMode="auto">
              <a:xfrm>
                <a:off x="3665"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1" name="Rectangle 229"/>
              <p:cNvSpPr>
                <a:spLocks noChangeArrowheads="1"/>
              </p:cNvSpPr>
              <p:nvPr/>
            </p:nvSpPr>
            <p:spPr bwMode="auto">
              <a:xfrm>
                <a:off x="368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2" name="Rectangle 230"/>
              <p:cNvSpPr>
                <a:spLocks noChangeArrowheads="1"/>
              </p:cNvSpPr>
              <p:nvPr/>
            </p:nvSpPr>
            <p:spPr bwMode="auto">
              <a:xfrm>
                <a:off x="369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3" name="Rectangle 231"/>
              <p:cNvSpPr>
                <a:spLocks noChangeArrowheads="1"/>
              </p:cNvSpPr>
              <p:nvPr/>
            </p:nvSpPr>
            <p:spPr bwMode="auto">
              <a:xfrm>
                <a:off x="371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4" name="Rectangle 232"/>
              <p:cNvSpPr>
                <a:spLocks noChangeArrowheads="1"/>
              </p:cNvSpPr>
              <p:nvPr/>
            </p:nvSpPr>
            <p:spPr bwMode="auto">
              <a:xfrm>
                <a:off x="372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5" name="Rectangle 233"/>
              <p:cNvSpPr>
                <a:spLocks noChangeArrowheads="1"/>
              </p:cNvSpPr>
              <p:nvPr/>
            </p:nvSpPr>
            <p:spPr bwMode="auto">
              <a:xfrm>
                <a:off x="374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6" name="Rectangle 234"/>
              <p:cNvSpPr>
                <a:spLocks noChangeArrowheads="1"/>
              </p:cNvSpPr>
              <p:nvPr/>
            </p:nvSpPr>
            <p:spPr bwMode="auto">
              <a:xfrm>
                <a:off x="375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7" name="Rectangle 235"/>
              <p:cNvSpPr>
                <a:spLocks noChangeArrowheads="1"/>
              </p:cNvSpPr>
              <p:nvPr/>
            </p:nvSpPr>
            <p:spPr bwMode="auto">
              <a:xfrm>
                <a:off x="377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8" name="Rectangle 236"/>
              <p:cNvSpPr>
                <a:spLocks noChangeArrowheads="1"/>
              </p:cNvSpPr>
              <p:nvPr/>
            </p:nvSpPr>
            <p:spPr bwMode="auto">
              <a:xfrm>
                <a:off x="379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9" name="Rectangle 237"/>
              <p:cNvSpPr>
                <a:spLocks noChangeArrowheads="1"/>
              </p:cNvSpPr>
              <p:nvPr/>
            </p:nvSpPr>
            <p:spPr bwMode="auto">
              <a:xfrm>
                <a:off x="380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0" name="Rectangle 238"/>
              <p:cNvSpPr>
                <a:spLocks noChangeArrowheads="1"/>
              </p:cNvSpPr>
              <p:nvPr/>
            </p:nvSpPr>
            <p:spPr bwMode="auto">
              <a:xfrm>
                <a:off x="3822"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1" name="Rectangle 239"/>
              <p:cNvSpPr>
                <a:spLocks noChangeArrowheads="1"/>
              </p:cNvSpPr>
              <p:nvPr/>
            </p:nvSpPr>
            <p:spPr bwMode="auto">
              <a:xfrm>
                <a:off x="383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2" name="Rectangle 240"/>
              <p:cNvSpPr>
                <a:spLocks noChangeArrowheads="1"/>
              </p:cNvSpPr>
              <p:nvPr/>
            </p:nvSpPr>
            <p:spPr bwMode="auto">
              <a:xfrm>
                <a:off x="385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3" name="Rectangle 241"/>
              <p:cNvSpPr>
                <a:spLocks noChangeArrowheads="1"/>
              </p:cNvSpPr>
              <p:nvPr/>
            </p:nvSpPr>
            <p:spPr bwMode="auto">
              <a:xfrm>
                <a:off x="386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4" name="Rectangle 242"/>
              <p:cNvSpPr>
                <a:spLocks noChangeArrowheads="1"/>
              </p:cNvSpPr>
              <p:nvPr/>
            </p:nvSpPr>
            <p:spPr bwMode="auto">
              <a:xfrm>
                <a:off x="388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5" name="Rectangle 243"/>
              <p:cNvSpPr>
                <a:spLocks noChangeArrowheads="1"/>
              </p:cNvSpPr>
              <p:nvPr/>
            </p:nvSpPr>
            <p:spPr bwMode="auto">
              <a:xfrm>
                <a:off x="390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6" name="Rectangle 244"/>
              <p:cNvSpPr>
                <a:spLocks noChangeArrowheads="1"/>
              </p:cNvSpPr>
              <p:nvPr/>
            </p:nvSpPr>
            <p:spPr bwMode="auto">
              <a:xfrm>
                <a:off x="391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7" name="Rectangle 245"/>
              <p:cNvSpPr>
                <a:spLocks noChangeArrowheads="1"/>
              </p:cNvSpPr>
              <p:nvPr/>
            </p:nvSpPr>
            <p:spPr bwMode="auto">
              <a:xfrm>
                <a:off x="393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8" name="Rectangle 246"/>
              <p:cNvSpPr>
                <a:spLocks noChangeArrowheads="1"/>
              </p:cNvSpPr>
              <p:nvPr/>
            </p:nvSpPr>
            <p:spPr bwMode="auto">
              <a:xfrm>
                <a:off x="394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9" name="Rectangle 247"/>
              <p:cNvSpPr>
                <a:spLocks noChangeArrowheads="1"/>
              </p:cNvSpPr>
              <p:nvPr/>
            </p:nvSpPr>
            <p:spPr bwMode="auto">
              <a:xfrm>
                <a:off x="3964"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0" name="Rectangle 248"/>
              <p:cNvSpPr>
                <a:spLocks noChangeArrowheads="1"/>
              </p:cNvSpPr>
              <p:nvPr/>
            </p:nvSpPr>
            <p:spPr bwMode="auto">
              <a:xfrm>
                <a:off x="398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1" name="Rectangle 249"/>
              <p:cNvSpPr>
                <a:spLocks noChangeArrowheads="1"/>
              </p:cNvSpPr>
              <p:nvPr/>
            </p:nvSpPr>
            <p:spPr bwMode="auto">
              <a:xfrm>
                <a:off x="399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2" name="Rectangle 250"/>
              <p:cNvSpPr>
                <a:spLocks noChangeArrowheads="1"/>
              </p:cNvSpPr>
              <p:nvPr/>
            </p:nvSpPr>
            <p:spPr bwMode="auto">
              <a:xfrm>
                <a:off x="401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3" name="Rectangle 251"/>
              <p:cNvSpPr>
                <a:spLocks noChangeArrowheads="1"/>
              </p:cNvSpPr>
              <p:nvPr/>
            </p:nvSpPr>
            <p:spPr bwMode="auto">
              <a:xfrm>
                <a:off x="402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4" name="Rectangle 252"/>
              <p:cNvSpPr>
                <a:spLocks noChangeArrowheads="1"/>
              </p:cNvSpPr>
              <p:nvPr/>
            </p:nvSpPr>
            <p:spPr bwMode="auto">
              <a:xfrm>
                <a:off x="404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5" name="Rectangle 253"/>
              <p:cNvSpPr>
                <a:spLocks noChangeArrowheads="1"/>
              </p:cNvSpPr>
              <p:nvPr/>
            </p:nvSpPr>
            <p:spPr bwMode="auto">
              <a:xfrm>
                <a:off x="405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6" name="Rectangle 254"/>
              <p:cNvSpPr>
                <a:spLocks noChangeArrowheads="1"/>
              </p:cNvSpPr>
              <p:nvPr/>
            </p:nvSpPr>
            <p:spPr bwMode="auto">
              <a:xfrm>
                <a:off x="407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7" name="Rectangle 255"/>
              <p:cNvSpPr>
                <a:spLocks noChangeArrowheads="1"/>
              </p:cNvSpPr>
              <p:nvPr/>
            </p:nvSpPr>
            <p:spPr bwMode="auto">
              <a:xfrm>
                <a:off x="409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8" name="Rectangle 256"/>
              <p:cNvSpPr>
                <a:spLocks noChangeArrowheads="1"/>
              </p:cNvSpPr>
              <p:nvPr/>
            </p:nvSpPr>
            <p:spPr bwMode="auto">
              <a:xfrm>
                <a:off x="410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9" name="Rectangle 257"/>
              <p:cNvSpPr>
                <a:spLocks noChangeArrowheads="1"/>
              </p:cNvSpPr>
              <p:nvPr/>
            </p:nvSpPr>
            <p:spPr bwMode="auto">
              <a:xfrm>
                <a:off x="4121"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0" name="Rectangle 258"/>
              <p:cNvSpPr>
                <a:spLocks noChangeArrowheads="1"/>
              </p:cNvSpPr>
              <p:nvPr/>
            </p:nvSpPr>
            <p:spPr bwMode="auto">
              <a:xfrm>
                <a:off x="413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1" name="Rectangle 259"/>
              <p:cNvSpPr>
                <a:spLocks noChangeArrowheads="1"/>
              </p:cNvSpPr>
              <p:nvPr/>
            </p:nvSpPr>
            <p:spPr bwMode="auto">
              <a:xfrm>
                <a:off x="415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2" name="Rectangle 260"/>
              <p:cNvSpPr>
                <a:spLocks noChangeArrowheads="1"/>
              </p:cNvSpPr>
              <p:nvPr/>
            </p:nvSpPr>
            <p:spPr bwMode="auto">
              <a:xfrm>
                <a:off x="416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3" name="Rectangle 261"/>
              <p:cNvSpPr>
                <a:spLocks noChangeArrowheads="1"/>
              </p:cNvSpPr>
              <p:nvPr/>
            </p:nvSpPr>
            <p:spPr bwMode="auto">
              <a:xfrm>
                <a:off x="418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4" name="Rectangle 262"/>
              <p:cNvSpPr>
                <a:spLocks noChangeArrowheads="1"/>
              </p:cNvSpPr>
              <p:nvPr/>
            </p:nvSpPr>
            <p:spPr bwMode="auto">
              <a:xfrm>
                <a:off x="420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5" name="Rectangle 263"/>
              <p:cNvSpPr>
                <a:spLocks noChangeArrowheads="1"/>
              </p:cNvSpPr>
              <p:nvPr/>
            </p:nvSpPr>
            <p:spPr bwMode="auto">
              <a:xfrm>
                <a:off x="421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6" name="Rectangle 264"/>
              <p:cNvSpPr>
                <a:spLocks noChangeArrowheads="1"/>
              </p:cNvSpPr>
              <p:nvPr/>
            </p:nvSpPr>
            <p:spPr bwMode="auto">
              <a:xfrm>
                <a:off x="423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7" name="Rectangle 265"/>
              <p:cNvSpPr>
                <a:spLocks noChangeArrowheads="1"/>
              </p:cNvSpPr>
              <p:nvPr/>
            </p:nvSpPr>
            <p:spPr bwMode="auto">
              <a:xfrm>
                <a:off x="424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8" name="Rectangle 266"/>
              <p:cNvSpPr>
                <a:spLocks noChangeArrowheads="1"/>
              </p:cNvSpPr>
              <p:nvPr/>
            </p:nvSpPr>
            <p:spPr bwMode="auto">
              <a:xfrm>
                <a:off x="426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9" name="Rectangle 267"/>
              <p:cNvSpPr>
                <a:spLocks noChangeArrowheads="1"/>
              </p:cNvSpPr>
              <p:nvPr/>
            </p:nvSpPr>
            <p:spPr bwMode="auto">
              <a:xfrm>
                <a:off x="4278"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0" name="Rectangle 268"/>
              <p:cNvSpPr>
                <a:spLocks noChangeArrowheads="1"/>
              </p:cNvSpPr>
              <p:nvPr/>
            </p:nvSpPr>
            <p:spPr bwMode="auto">
              <a:xfrm>
                <a:off x="429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1" name="Rectangle 269"/>
              <p:cNvSpPr>
                <a:spLocks noChangeArrowheads="1"/>
              </p:cNvSpPr>
              <p:nvPr/>
            </p:nvSpPr>
            <p:spPr bwMode="auto">
              <a:xfrm>
                <a:off x="431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2" name="Rectangle 270"/>
              <p:cNvSpPr>
                <a:spLocks noChangeArrowheads="1"/>
              </p:cNvSpPr>
              <p:nvPr/>
            </p:nvSpPr>
            <p:spPr bwMode="auto">
              <a:xfrm>
                <a:off x="432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3" name="Rectangle 271"/>
              <p:cNvSpPr>
                <a:spLocks noChangeArrowheads="1"/>
              </p:cNvSpPr>
              <p:nvPr/>
            </p:nvSpPr>
            <p:spPr bwMode="auto">
              <a:xfrm>
                <a:off x="434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4" name="Rectangle 272"/>
              <p:cNvSpPr>
                <a:spLocks noChangeArrowheads="1"/>
              </p:cNvSpPr>
              <p:nvPr/>
            </p:nvSpPr>
            <p:spPr bwMode="auto">
              <a:xfrm>
                <a:off x="435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5" name="Rectangle 273"/>
              <p:cNvSpPr>
                <a:spLocks noChangeArrowheads="1"/>
              </p:cNvSpPr>
              <p:nvPr/>
            </p:nvSpPr>
            <p:spPr bwMode="auto">
              <a:xfrm>
                <a:off x="437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6" name="Rectangle 274"/>
              <p:cNvSpPr>
                <a:spLocks noChangeArrowheads="1"/>
              </p:cNvSpPr>
              <p:nvPr/>
            </p:nvSpPr>
            <p:spPr bwMode="auto">
              <a:xfrm>
                <a:off x="438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7" name="Rectangle 275"/>
              <p:cNvSpPr>
                <a:spLocks noChangeArrowheads="1"/>
              </p:cNvSpPr>
              <p:nvPr/>
            </p:nvSpPr>
            <p:spPr bwMode="auto">
              <a:xfrm>
                <a:off x="440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8" name="Rectangle 276"/>
              <p:cNvSpPr>
                <a:spLocks noChangeArrowheads="1"/>
              </p:cNvSpPr>
              <p:nvPr/>
            </p:nvSpPr>
            <p:spPr bwMode="auto">
              <a:xfrm>
                <a:off x="4420"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9" name="Rectangle 277"/>
              <p:cNvSpPr>
                <a:spLocks noChangeArrowheads="1"/>
              </p:cNvSpPr>
              <p:nvPr/>
            </p:nvSpPr>
            <p:spPr bwMode="auto">
              <a:xfrm>
                <a:off x="443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0" name="Rectangle 278"/>
              <p:cNvSpPr>
                <a:spLocks noChangeArrowheads="1"/>
              </p:cNvSpPr>
              <p:nvPr/>
            </p:nvSpPr>
            <p:spPr bwMode="auto">
              <a:xfrm>
                <a:off x="445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1" name="Rectangle 279"/>
              <p:cNvSpPr>
                <a:spLocks noChangeArrowheads="1"/>
              </p:cNvSpPr>
              <p:nvPr/>
            </p:nvSpPr>
            <p:spPr bwMode="auto">
              <a:xfrm>
                <a:off x="446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2" name="Rectangle 280"/>
              <p:cNvSpPr>
                <a:spLocks noChangeArrowheads="1"/>
              </p:cNvSpPr>
              <p:nvPr/>
            </p:nvSpPr>
            <p:spPr bwMode="auto">
              <a:xfrm>
                <a:off x="448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3" name="Rectangle 281"/>
              <p:cNvSpPr>
                <a:spLocks noChangeArrowheads="1"/>
              </p:cNvSpPr>
              <p:nvPr/>
            </p:nvSpPr>
            <p:spPr bwMode="auto">
              <a:xfrm>
                <a:off x="449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4" name="Rectangle 282"/>
              <p:cNvSpPr>
                <a:spLocks noChangeArrowheads="1"/>
              </p:cNvSpPr>
              <p:nvPr/>
            </p:nvSpPr>
            <p:spPr bwMode="auto">
              <a:xfrm>
                <a:off x="451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5" name="Rectangle 283"/>
              <p:cNvSpPr>
                <a:spLocks noChangeArrowheads="1"/>
              </p:cNvSpPr>
              <p:nvPr/>
            </p:nvSpPr>
            <p:spPr bwMode="auto">
              <a:xfrm>
                <a:off x="453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6" name="Rectangle 284"/>
              <p:cNvSpPr>
                <a:spLocks noChangeArrowheads="1"/>
              </p:cNvSpPr>
              <p:nvPr/>
            </p:nvSpPr>
            <p:spPr bwMode="auto">
              <a:xfrm>
                <a:off x="454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7" name="Rectangle 285"/>
              <p:cNvSpPr>
                <a:spLocks noChangeArrowheads="1"/>
              </p:cNvSpPr>
              <p:nvPr/>
            </p:nvSpPr>
            <p:spPr bwMode="auto">
              <a:xfrm>
                <a:off x="4562"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8" name="Rectangle 286"/>
              <p:cNvSpPr>
                <a:spLocks noChangeArrowheads="1"/>
              </p:cNvSpPr>
              <p:nvPr/>
            </p:nvSpPr>
            <p:spPr bwMode="auto">
              <a:xfrm>
                <a:off x="457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9" name="Rectangle 287"/>
              <p:cNvSpPr>
                <a:spLocks noChangeArrowheads="1"/>
              </p:cNvSpPr>
              <p:nvPr/>
            </p:nvSpPr>
            <p:spPr bwMode="auto">
              <a:xfrm>
                <a:off x="459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0" name="Rectangle 288"/>
              <p:cNvSpPr>
                <a:spLocks noChangeArrowheads="1"/>
              </p:cNvSpPr>
              <p:nvPr/>
            </p:nvSpPr>
            <p:spPr bwMode="auto">
              <a:xfrm>
                <a:off x="460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1" name="Rectangle 289"/>
              <p:cNvSpPr>
                <a:spLocks noChangeArrowheads="1"/>
              </p:cNvSpPr>
              <p:nvPr/>
            </p:nvSpPr>
            <p:spPr bwMode="auto">
              <a:xfrm>
                <a:off x="462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2" name="Rectangle 290"/>
              <p:cNvSpPr>
                <a:spLocks noChangeArrowheads="1"/>
              </p:cNvSpPr>
              <p:nvPr/>
            </p:nvSpPr>
            <p:spPr bwMode="auto">
              <a:xfrm>
                <a:off x="464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3" name="Rectangle 291"/>
              <p:cNvSpPr>
                <a:spLocks noChangeArrowheads="1"/>
              </p:cNvSpPr>
              <p:nvPr/>
            </p:nvSpPr>
            <p:spPr bwMode="auto">
              <a:xfrm>
                <a:off x="465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4" name="Rectangle 292"/>
              <p:cNvSpPr>
                <a:spLocks noChangeArrowheads="1"/>
              </p:cNvSpPr>
              <p:nvPr/>
            </p:nvSpPr>
            <p:spPr bwMode="auto">
              <a:xfrm>
                <a:off x="467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5" name="Rectangle 293"/>
              <p:cNvSpPr>
                <a:spLocks noChangeArrowheads="1"/>
              </p:cNvSpPr>
              <p:nvPr/>
            </p:nvSpPr>
            <p:spPr bwMode="auto">
              <a:xfrm>
                <a:off x="468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6" name="Rectangle 294"/>
              <p:cNvSpPr>
                <a:spLocks noChangeArrowheads="1"/>
              </p:cNvSpPr>
              <p:nvPr/>
            </p:nvSpPr>
            <p:spPr bwMode="auto">
              <a:xfrm>
                <a:off x="470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7" name="Rectangle 295"/>
              <p:cNvSpPr>
                <a:spLocks noChangeArrowheads="1"/>
              </p:cNvSpPr>
              <p:nvPr/>
            </p:nvSpPr>
            <p:spPr bwMode="auto">
              <a:xfrm>
                <a:off x="4719"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8" name="Rectangle 296"/>
              <p:cNvSpPr>
                <a:spLocks noChangeArrowheads="1"/>
              </p:cNvSpPr>
              <p:nvPr/>
            </p:nvSpPr>
            <p:spPr bwMode="auto">
              <a:xfrm>
                <a:off x="473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9" name="Rectangle 297"/>
              <p:cNvSpPr>
                <a:spLocks noChangeArrowheads="1"/>
              </p:cNvSpPr>
              <p:nvPr/>
            </p:nvSpPr>
            <p:spPr bwMode="auto">
              <a:xfrm>
                <a:off x="475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0" name="Rectangle 298"/>
              <p:cNvSpPr>
                <a:spLocks noChangeArrowheads="1"/>
              </p:cNvSpPr>
              <p:nvPr/>
            </p:nvSpPr>
            <p:spPr bwMode="auto">
              <a:xfrm>
                <a:off x="476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1" name="Rectangle 299"/>
              <p:cNvSpPr>
                <a:spLocks noChangeArrowheads="1"/>
              </p:cNvSpPr>
              <p:nvPr/>
            </p:nvSpPr>
            <p:spPr bwMode="auto">
              <a:xfrm>
                <a:off x="478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2" name="Rectangle 300"/>
              <p:cNvSpPr>
                <a:spLocks noChangeArrowheads="1"/>
              </p:cNvSpPr>
              <p:nvPr/>
            </p:nvSpPr>
            <p:spPr bwMode="auto">
              <a:xfrm>
                <a:off x="479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3" name="Rectangle 301"/>
              <p:cNvSpPr>
                <a:spLocks noChangeArrowheads="1"/>
              </p:cNvSpPr>
              <p:nvPr/>
            </p:nvSpPr>
            <p:spPr bwMode="auto">
              <a:xfrm>
                <a:off x="481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4" name="Rectangle 302"/>
              <p:cNvSpPr>
                <a:spLocks noChangeArrowheads="1"/>
              </p:cNvSpPr>
              <p:nvPr/>
            </p:nvSpPr>
            <p:spPr bwMode="auto">
              <a:xfrm>
                <a:off x="482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5" name="Rectangle 303"/>
              <p:cNvSpPr>
                <a:spLocks noChangeArrowheads="1"/>
              </p:cNvSpPr>
              <p:nvPr/>
            </p:nvSpPr>
            <p:spPr bwMode="auto">
              <a:xfrm>
                <a:off x="484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6" name="Rectangle 304"/>
              <p:cNvSpPr>
                <a:spLocks noChangeArrowheads="1"/>
              </p:cNvSpPr>
              <p:nvPr/>
            </p:nvSpPr>
            <p:spPr bwMode="auto">
              <a:xfrm>
                <a:off x="4861"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7" name="Rectangle 305"/>
              <p:cNvSpPr>
                <a:spLocks noChangeArrowheads="1"/>
              </p:cNvSpPr>
              <p:nvPr/>
            </p:nvSpPr>
            <p:spPr bwMode="auto">
              <a:xfrm>
                <a:off x="487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8" name="Rectangle 306"/>
              <p:cNvSpPr>
                <a:spLocks noChangeArrowheads="1"/>
              </p:cNvSpPr>
              <p:nvPr/>
            </p:nvSpPr>
            <p:spPr bwMode="auto">
              <a:xfrm>
                <a:off x="489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9" name="Rectangle 307"/>
              <p:cNvSpPr>
                <a:spLocks noChangeArrowheads="1"/>
              </p:cNvSpPr>
              <p:nvPr/>
            </p:nvSpPr>
            <p:spPr bwMode="auto">
              <a:xfrm>
                <a:off x="490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0" name="Rectangle 308"/>
              <p:cNvSpPr>
                <a:spLocks noChangeArrowheads="1"/>
              </p:cNvSpPr>
              <p:nvPr/>
            </p:nvSpPr>
            <p:spPr bwMode="auto">
              <a:xfrm>
                <a:off x="492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1" name="Rectangle 309"/>
              <p:cNvSpPr>
                <a:spLocks noChangeArrowheads="1"/>
              </p:cNvSpPr>
              <p:nvPr/>
            </p:nvSpPr>
            <p:spPr bwMode="auto">
              <a:xfrm>
                <a:off x="493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2" name="Rectangle 310"/>
              <p:cNvSpPr>
                <a:spLocks noChangeArrowheads="1"/>
              </p:cNvSpPr>
              <p:nvPr/>
            </p:nvSpPr>
            <p:spPr bwMode="auto">
              <a:xfrm>
                <a:off x="495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3" name="Rectangle 311"/>
              <p:cNvSpPr>
                <a:spLocks noChangeArrowheads="1"/>
              </p:cNvSpPr>
              <p:nvPr/>
            </p:nvSpPr>
            <p:spPr bwMode="auto">
              <a:xfrm>
                <a:off x="497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4" name="Rectangle 312"/>
              <p:cNvSpPr>
                <a:spLocks noChangeArrowheads="1"/>
              </p:cNvSpPr>
              <p:nvPr/>
            </p:nvSpPr>
            <p:spPr bwMode="auto">
              <a:xfrm>
                <a:off x="498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5" name="Rectangle 313"/>
              <p:cNvSpPr>
                <a:spLocks noChangeArrowheads="1"/>
              </p:cNvSpPr>
              <p:nvPr/>
            </p:nvSpPr>
            <p:spPr bwMode="auto">
              <a:xfrm>
                <a:off x="5002"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6" name="Rectangle 314"/>
              <p:cNvSpPr>
                <a:spLocks noChangeArrowheads="1"/>
              </p:cNvSpPr>
              <p:nvPr/>
            </p:nvSpPr>
            <p:spPr bwMode="auto">
              <a:xfrm>
                <a:off x="501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7" name="Rectangle 315"/>
              <p:cNvSpPr>
                <a:spLocks noChangeArrowheads="1"/>
              </p:cNvSpPr>
              <p:nvPr/>
            </p:nvSpPr>
            <p:spPr bwMode="auto">
              <a:xfrm>
                <a:off x="503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8" name="Rectangle 316"/>
              <p:cNvSpPr>
                <a:spLocks noChangeArrowheads="1"/>
              </p:cNvSpPr>
              <p:nvPr/>
            </p:nvSpPr>
            <p:spPr bwMode="auto">
              <a:xfrm>
                <a:off x="504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9" name="Rectangle 317"/>
              <p:cNvSpPr>
                <a:spLocks noChangeArrowheads="1"/>
              </p:cNvSpPr>
              <p:nvPr/>
            </p:nvSpPr>
            <p:spPr bwMode="auto">
              <a:xfrm>
                <a:off x="506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0" name="Rectangle 318"/>
              <p:cNvSpPr>
                <a:spLocks noChangeArrowheads="1"/>
              </p:cNvSpPr>
              <p:nvPr/>
            </p:nvSpPr>
            <p:spPr bwMode="auto">
              <a:xfrm>
                <a:off x="508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1" name="Rectangle 319"/>
              <p:cNvSpPr>
                <a:spLocks noChangeArrowheads="1"/>
              </p:cNvSpPr>
              <p:nvPr/>
            </p:nvSpPr>
            <p:spPr bwMode="auto">
              <a:xfrm>
                <a:off x="509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2" name="Rectangle 320"/>
              <p:cNvSpPr>
                <a:spLocks noChangeArrowheads="1"/>
              </p:cNvSpPr>
              <p:nvPr/>
            </p:nvSpPr>
            <p:spPr bwMode="auto">
              <a:xfrm>
                <a:off x="511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3" name="Rectangle 321"/>
              <p:cNvSpPr>
                <a:spLocks noChangeArrowheads="1"/>
              </p:cNvSpPr>
              <p:nvPr/>
            </p:nvSpPr>
            <p:spPr bwMode="auto">
              <a:xfrm>
                <a:off x="512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4" name="Rectangle 322"/>
              <p:cNvSpPr>
                <a:spLocks noChangeArrowheads="1"/>
              </p:cNvSpPr>
              <p:nvPr/>
            </p:nvSpPr>
            <p:spPr bwMode="auto">
              <a:xfrm>
                <a:off x="514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5" name="Rectangle 323"/>
              <p:cNvSpPr>
                <a:spLocks noChangeArrowheads="1"/>
              </p:cNvSpPr>
              <p:nvPr/>
            </p:nvSpPr>
            <p:spPr bwMode="auto">
              <a:xfrm>
                <a:off x="5160"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6" name="Rectangle 324"/>
              <p:cNvSpPr>
                <a:spLocks noChangeArrowheads="1"/>
              </p:cNvSpPr>
              <p:nvPr/>
            </p:nvSpPr>
            <p:spPr bwMode="auto">
              <a:xfrm>
                <a:off x="517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7" name="Rectangle 325"/>
              <p:cNvSpPr>
                <a:spLocks noChangeArrowheads="1"/>
              </p:cNvSpPr>
              <p:nvPr/>
            </p:nvSpPr>
            <p:spPr bwMode="auto">
              <a:xfrm>
                <a:off x="519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8" name="Rectangle 326"/>
              <p:cNvSpPr>
                <a:spLocks noChangeArrowheads="1"/>
              </p:cNvSpPr>
              <p:nvPr/>
            </p:nvSpPr>
            <p:spPr bwMode="auto">
              <a:xfrm>
                <a:off x="520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9" name="Rectangle 327"/>
              <p:cNvSpPr>
                <a:spLocks noChangeArrowheads="1"/>
              </p:cNvSpPr>
              <p:nvPr/>
            </p:nvSpPr>
            <p:spPr bwMode="auto">
              <a:xfrm>
                <a:off x="522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0" name="Rectangle 328"/>
              <p:cNvSpPr>
                <a:spLocks noChangeArrowheads="1"/>
              </p:cNvSpPr>
              <p:nvPr/>
            </p:nvSpPr>
            <p:spPr bwMode="auto">
              <a:xfrm>
                <a:off x="523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1" name="Rectangle 329"/>
              <p:cNvSpPr>
                <a:spLocks noChangeArrowheads="1"/>
              </p:cNvSpPr>
              <p:nvPr/>
            </p:nvSpPr>
            <p:spPr bwMode="auto">
              <a:xfrm>
                <a:off x="525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2" name="Rectangle 330"/>
              <p:cNvSpPr>
                <a:spLocks noChangeArrowheads="1"/>
              </p:cNvSpPr>
              <p:nvPr/>
            </p:nvSpPr>
            <p:spPr bwMode="auto">
              <a:xfrm>
                <a:off x="527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3" name="Rectangle 331"/>
              <p:cNvSpPr>
                <a:spLocks noChangeArrowheads="1"/>
              </p:cNvSpPr>
              <p:nvPr/>
            </p:nvSpPr>
            <p:spPr bwMode="auto">
              <a:xfrm>
                <a:off x="528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4" name="Rectangle 332"/>
              <p:cNvSpPr>
                <a:spLocks noChangeArrowheads="1"/>
              </p:cNvSpPr>
              <p:nvPr/>
            </p:nvSpPr>
            <p:spPr bwMode="auto">
              <a:xfrm>
                <a:off x="5301"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5" name="Rectangle 333"/>
              <p:cNvSpPr>
                <a:spLocks noChangeArrowheads="1"/>
              </p:cNvSpPr>
              <p:nvPr/>
            </p:nvSpPr>
            <p:spPr bwMode="auto">
              <a:xfrm>
                <a:off x="531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6" name="Rectangle 334"/>
              <p:cNvSpPr>
                <a:spLocks noChangeArrowheads="1"/>
              </p:cNvSpPr>
              <p:nvPr/>
            </p:nvSpPr>
            <p:spPr bwMode="auto">
              <a:xfrm>
                <a:off x="533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7" name="Rectangle 335"/>
              <p:cNvSpPr>
                <a:spLocks noChangeArrowheads="1"/>
              </p:cNvSpPr>
              <p:nvPr/>
            </p:nvSpPr>
            <p:spPr bwMode="auto">
              <a:xfrm>
                <a:off x="534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8" name="Rectangle 336"/>
              <p:cNvSpPr>
                <a:spLocks noChangeArrowheads="1"/>
              </p:cNvSpPr>
              <p:nvPr/>
            </p:nvSpPr>
            <p:spPr bwMode="auto">
              <a:xfrm>
                <a:off x="536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9" name="Rectangle 337"/>
              <p:cNvSpPr>
                <a:spLocks noChangeArrowheads="1"/>
              </p:cNvSpPr>
              <p:nvPr/>
            </p:nvSpPr>
            <p:spPr bwMode="auto">
              <a:xfrm>
                <a:off x="538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0" name="Rectangle 338"/>
              <p:cNvSpPr>
                <a:spLocks noChangeArrowheads="1"/>
              </p:cNvSpPr>
              <p:nvPr/>
            </p:nvSpPr>
            <p:spPr bwMode="auto">
              <a:xfrm>
                <a:off x="539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1" name="Rectangle 339"/>
              <p:cNvSpPr>
                <a:spLocks noChangeArrowheads="1"/>
              </p:cNvSpPr>
              <p:nvPr/>
            </p:nvSpPr>
            <p:spPr bwMode="auto">
              <a:xfrm>
                <a:off x="541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2" name="Rectangle 340"/>
              <p:cNvSpPr>
                <a:spLocks noChangeArrowheads="1"/>
              </p:cNvSpPr>
              <p:nvPr/>
            </p:nvSpPr>
            <p:spPr bwMode="auto">
              <a:xfrm>
                <a:off x="542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3" name="Rectangle 341"/>
              <p:cNvSpPr>
                <a:spLocks noChangeArrowheads="1"/>
              </p:cNvSpPr>
              <p:nvPr/>
            </p:nvSpPr>
            <p:spPr bwMode="auto">
              <a:xfrm>
                <a:off x="544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4" name="Rectangle 342"/>
              <p:cNvSpPr>
                <a:spLocks noChangeArrowheads="1"/>
              </p:cNvSpPr>
              <p:nvPr/>
            </p:nvSpPr>
            <p:spPr bwMode="auto">
              <a:xfrm>
                <a:off x="5458"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5" name="Rectangle 343"/>
              <p:cNvSpPr>
                <a:spLocks noChangeArrowheads="1"/>
              </p:cNvSpPr>
              <p:nvPr/>
            </p:nvSpPr>
            <p:spPr bwMode="auto">
              <a:xfrm>
                <a:off x="547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6" name="Rectangle 344"/>
              <p:cNvSpPr>
                <a:spLocks noChangeArrowheads="1"/>
              </p:cNvSpPr>
              <p:nvPr/>
            </p:nvSpPr>
            <p:spPr bwMode="auto">
              <a:xfrm>
                <a:off x="549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7" name="Rectangle 345"/>
              <p:cNvSpPr>
                <a:spLocks noChangeArrowheads="1"/>
              </p:cNvSpPr>
              <p:nvPr/>
            </p:nvSpPr>
            <p:spPr bwMode="auto">
              <a:xfrm>
                <a:off x="550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8" name="Rectangle 346"/>
              <p:cNvSpPr>
                <a:spLocks noChangeArrowheads="1"/>
              </p:cNvSpPr>
              <p:nvPr/>
            </p:nvSpPr>
            <p:spPr bwMode="auto">
              <a:xfrm>
                <a:off x="552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grpSp>
        <p:sp>
          <p:nvSpPr>
            <p:cNvPr id="18779" name="Rectangle 347"/>
            <p:cNvSpPr>
              <a:spLocks noChangeArrowheads="1"/>
            </p:cNvSpPr>
            <p:nvPr/>
          </p:nvSpPr>
          <p:spPr bwMode="auto">
            <a:xfrm>
              <a:off x="193" y="287"/>
              <a:ext cx="5341" cy="89"/>
            </a:xfrm>
            <a:prstGeom prst="rect">
              <a:avLst/>
            </a:prstGeom>
            <a:grpFill/>
            <a:ln w="12700">
              <a:solidFill>
                <a:srgbClr val="000000"/>
              </a:solidFill>
              <a:miter lim="800000"/>
              <a:headEnd/>
              <a:tailEnd/>
            </a:ln>
          </p:spPr>
          <p:txBody>
            <a:bodyPr/>
            <a:lstStyle/>
            <a:p>
              <a:pPr>
                <a:defRPr/>
              </a:pPr>
              <a:endParaRPr lang="en-US" dirty="0">
                <a:solidFill>
                  <a:srgbClr val="000000"/>
                </a:solidFill>
                <a:cs typeface="Arial" panose="020B0604020202020204" pitchFamily="34" charset="0"/>
              </a:endParaRPr>
            </a:p>
          </p:txBody>
        </p:sp>
      </p:grpSp>
      <p:sp>
        <p:nvSpPr>
          <p:cNvPr id="18782" name="Rectangle 350"/>
          <p:cNvSpPr>
            <a:spLocks noGrp="1" noChangeArrowheads="1"/>
          </p:cNvSpPr>
          <p:nvPr>
            <p:ph type="sldNum" sz="quarter" idx="4"/>
          </p:nvPr>
        </p:nvSpPr>
        <p:spPr bwMode="auto">
          <a:xfrm>
            <a:off x="4248150" y="6629400"/>
            <a:ext cx="1009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800" smtClean="0"/>
            </a:lvl1pPr>
          </a:lstStyle>
          <a:p>
            <a:pPr>
              <a:defRPr/>
            </a:pPr>
            <a:fld id="{94532C7A-91CA-4E61-9B79-FD954D7893AF}" type="slidenum">
              <a:rPr lang="en-US" altLang="en-US">
                <a:solidFill>
                  <a:srgbClr val="000000"/>
                </a:solidFill>
                <a:latin typeface="Arial" panose="020B0604020202020204" pitchFamily="34" charset="0"/>
                <a:cs typeface="Arial" panose="020B0604020202020204" pitchFamily="34" charset="0"/>
              </a:rPr>
              <a:pPr>
                <a:defRPr/>
              </a:pPr>
              <a:t>‹#›</a:t>
            </a:fld>
            <a:r>
              <a:rPr lang="en-US" altLang="en-US" dirty="0">
                <a:solidFill>
                  <a:srgbClr val="000000"/>
                </a:solidFill>
                <a:latin typeface="Arial" panose="020B0604020202020204" pitchFamily="34" charset="0"/>
                <a:cs typeface="Arial" panose="020B0604020202020204" pitchFamily="34" charset="0"/>
              </a:rPr>
              <a:t>  OF 11</a:t>
            </a:r>
          </a:p>
        </p:txBody>
      </p:sp>
      <p:pic>
        <p:nvPicPr>
          <p:cNvPr id="1028" name="Picture 6" descr="ImgLink_Imcom_Logo[1]"/>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7200" y="152400"/>
            <a:ext cx="10668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029" name="Picture 14" descr="C:\Users\kyle.hollingsworth\AppData\Local\Microsoft\Windows\Temporary Internet Files\Content.Outlook\AEEW7LMR\New DES LOGO.jp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7950" y="152400"/>
            <a:ext cx="105092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8"/>
          <p:cNvPicPr>
            <a:picLocks noChangeAspect="1" noChangeArrowheads="1"/>
          </p:cNvPicPr>
          <p:nvPr userDrawn="1"/>
        </p:nvPicPr>
        <p:blipFill>
          <a:blip r:embed="rId15">
            <a:extLst>
              <a:ext uri="{28A0092B-C50C-407E-A947-70E740481C1C}">
                <a14:useLocalDpi xmlns:a14="http://schemas.microsoft.com/office/drawing/2010/main" val="0"/>
              </a:ext>
            </a:extLst>
          </a:blip>
          <a:srcRect l="6113"/>
          <a:stretch>
            <a:fillRect/>
          </a:stretch>
        </p:blipFill>
        <p:spPr bwMode="auto">
          <a:xfrm>
            <a:off x="96838" y="152400"/>
            <a:ext cx="1046162"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0" name="AutoShape 19"/>
          <p:cNvSpPr>
            <a:spLocks noChangeArrowheads="1"/>
          </p:cNvSpPr>
          <p:nvPr userDrawn="1"/>
        </p:nvSpPr>
        <p:spPr bwMode="auto">
          <a:xfrm>
            <a:off x="0" y="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64 w 21600"/>
              <a:gd name="T13" fmla="*/ 1864 h 21600"/>
              <a:gd name="T14" fmla="*/ 19736 w 21600"/>
              <a:gd name="T15" fmla="*/ 19736 h 21600"/>
            </a:gdLst>
            <a:ahLst/>
            <a:cxnLst>
              <a:cxn ang="T8">
                <a:pos x="T0" y="T1"/>
              </a:cxn>
              <a:cxn ang="T9">
                <a:pos x="T2" y="T3"/>
              </a:cxn>
              <a:cxn ang="T10">
                <a:pos x="T4" y="T5"/>
              </a:cxn>
              <a:cxn ang="T11">
                <a:pos x="T6" y="T7"/>
              </a:cxn>
            </a:cxnLst>
            <a:rect l="T12" t="T13" r="T14" b="T15"/>
            <a:pathLst>
              <a:path w="21600" h="21600">
                <a:moveTo>
                  <a:pt x="0" y="0"/>
                </a:moveTo>
                <a:lnTo>
                  <a:pt x="128" y="21600"/>
                </a:lnTo>
                <a:lnTo>
                  <a:pt x="21472"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1" name="AutoShape 20"/>
          <p:cNvSpPr>
            <a:spLocks noChangeArrowheads="1"/>
          </p:cNvSpPr>
          <p:nvPr userDrawn="1"/>
        </p:nvSpPr>
        <p:spPr bwMode="auto">
          <a:xfrm rot="16200000" flipV="1">
            <a:off x="5673725"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03 w 21600"/>
              <a:gd name="T13" fmla="*/ 1903 h 21600"/>
              <a:gd name="T14" fmla="*/ 19697 w 21600"/>
              <a:gd name="T15" fmla="*/ 19697 h 21600"/>
            </a:gdLst>
            <a:ahLst/>
            <a:cxnLst>
              <a:cxn ang="T8">
                <a:pos x="T0" y="T1"/>
              </a:cxn>
              <a:cxn ang="T9">
                <a:pos x="T2" y="T3"/>
              </a:cxn>
              <a:cxn ang="T10">
                <a:pos x="T4" y="T5"/>
              </a:cxn>
              <a:cxn ang="T11">
                <a:pos x="T6" y="T7"/>
              </a:cxn>
            </a:cxnLst>
            <a:rect l="T12" t="T13" r="T14" b="T15"/>
            <a:pathLst>
              <a:path w="21600" h="21600">
                <a:moveTo>
                  <a:pt x="0" y="0"/>
                </a:moveTo>
                <a:lnTo>
                  <a:pt x="205" y="21600"/>
                </a:lnTo>
                <a:lnTo>
                  <a:pt x="21395"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2" name="AutoShape 21"/>
          <p:cNvSpPr>
            <a:spLocks noChangeArrowheads="1"/>
          </p:cNvSpPr>
          <p:nvPr userDrawn="1"/>
        </p:nvSpPr>
        <p:spPr bwMode="auto">
          <a:xfrm rot="5400000" flipH="1" flipV="1">
            <a:off x="-3390900"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25 w 21600"/>
              <a:gd name="T13" fmla="*/ 1925 h 21600"/>
              <a:gd name="T14" fmla="*/ 19675 w 21600"/>
              <a:gd name="T15" fmla="*/ 19675 h 21600"/>
            </a:gdLst>
            <a:ahLst/>
            <a:cxnLst>
              <a:cxn ang="T8">
                <a:pos x="T0" y="T1"/>
              </a:cxn>
              <a:cxn ang="T9">
                <a:pos x="T2" y="T3"/>
              </a:cxn>
              <a:cxn ang="T10">
                <a:pos x="T4" y="T5"/>
              </a:cxn>
              <a:cxn ang="T11">
                <a:pos x="T6" y="T7"/>
              </a:cxn>
            </a:cxnLst>
            <a:rect l="T12" t="T13" r="T14" b="T15"/>
            <a:pathLst>
              <a:path w="21600" h="21600">
                <a:moveTo>
                  <a:pt x="0" y="0"/>
                </a:moveTo>
                <a:lnTo>
                  <a:pt x="250" y="21600"/>
                </a:lnTo>
                <a:lnTo>
                  <a:pt x="21350"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3" name="AutoShape 18"/>
          <p:cNvSpPr>
            <a:spLocks noChangeArrowheads="1"/>
          </p:cNvSpPr>
          <p:nvPr userDrawn="1"/>
        </p:nvSpPr>
        <p:spPr bwMode="auto">
          <a:xfrm flipV="1">
            <a:off x="0" y="678180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96 w 21600"/>
              <a:gd name="T13" fmla="*/ 1896 h 21600"/>
              <a:gd name="T14" fmla="*/ 19704 w 21600"/>
              <a:gd name="T15" fmla="*/ 19704 h 21600"/>
            </a:gdLst>
            <a:ahLst/>
            <a:cxnLst>
              <a:cxn ang="T8">
                <a:pos x="T0" y="T1"/>
              </a:cxn>
              <a:cxn ang="T9">
                <a:pos x="T2" y="T3"/>
              </a:cxn>
              <a:cxn ang="T10">
                <a:pos x="T4" y="T5"/>
              </a:cxn>
              <a:cxn ang="T11">
                <a:pos x="T6" y="T7"/>
              </a:cxn>
            </a:cxnLst>
            <a:rect l="T12" t="T13" r="T14" b="T15"/>
            <a:pathLst>
              <a:path w="21600" h="21600">
                <a:moveTo>
                  <a:pt x="0" y="0"/>
                </a:moveTo>
                <a:lnTo>
                  <a:pt x="191" y="21600"/>
                </a:lnTo>
                <a:lnTo>
                  <a:pt x="21409"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1465086"/>
      </p:ext>
    </p:extLst>
  </p:cSld>
  <p:clrMap bg1="lt1" tx1="dk1" bg2="lt2" tx2="dk2" accent1="accent1" accent2="accent2" accent3="accent3" accent4="accent4" accent5="accent5" accent6="accent6" hlink="hlink" folHlink="folHlink"/>
  <p:sldLayoutIdLst>
    <p:sldLayoutId id="2147490079" r:id="rId1"/>
    <p:sldLayoutId id="2147490080" r:id="rId2"/>
    <p:sldLayoutId id="2147490081" r:id="rId3"/>
    <p:sldLayoutId id="2147490082" r:id="rId4"/>
    <p:sldLayoutId id="2147490083" r:id="rId5"/>
    <p:sldLayoutId id="2147490084" r:id="rId6"/>
    <p:sldLayoutId id="2147490085" r:id="rId7"/>
    <p:sldLayoutId id="2147490086" r:id="rId8"/>
    <p:sldLayoutId id="2147490087" r:id="rId9"/>
    <p:sldLayoutId id="2147490088" r:id="rId10"/>
    <p:sldLayoutId id="2147490089" r:id="rId11"/>
  </p:sldLayoutIdLst>
  <p:hf hd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90513" indent="-290513"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anose="02020603050405020304"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457200" y="6629400"/>
            <a:ext cx="8229600" cy="36471"/>
            <a:chOff x="189" y="283"/>
            <a:chExt cx="5348" cy="95"/>
          </a:xfrm>
          <a:solidFill>
            <a:schemeClr val="tx1"/>
          </a:solidFill>
        </p:grpSpPr>
        <p:grpSp>
          <p:nvGrpSpPr>
            <p:cNvPr id="3" name="Group 5"/>
            <p:cNvGrpSpPr>
              <a:grpSpLocks/>
            </p:cNvGrpSpPr>
            <p:nvPr/>
          </p:nvGrpSpPr>
          <p:grpSpPr bwMode="auto">
            <a:xfrm>
              <a:off x="189" y="283"/>
              <a:ext cx="5348" cy="95"/>
              <a:chOff x="189" y="283"/>
              <a:chExt cx="5348" cy="95"/>
            </a:xfrm>
            <a:grpFill/>
          </p:grpSpPr>
          <p:grpSp>
            <p:nvGrpSpPr>
              <p:cNvPr id="4" name="Group 6"/>
              <p:cNvGrpSpPr>
                <a:grpSpLocks/>
              </p:cNvGrpSpPr>
              <p:nvPr/>
            </p:nvGrpSpPr>
            <p:grpSpPr bwMode="auto">
              <a:xfrm>
                <a:off x="189" y="283"/>
                <a:ext cx="3145" cy="95"/>
                <a:chOff x="189" y="283"/>
                <a:chExt cx="3145" cy="95"/>
              </a:xfrm>
              <a:grpFill/>
            </p:grpSpPr>
            <p:sp>
              <p:nvSpPr>
                <p:cNvPr id="18439" name="Rectangle 7"/>
                <p:cNvSpPr>
                  <a:spLocks noChangeArrowheads="1"/>
                </p:cNvSpPr>
                <p:nvPr/>
              </p:nvSpPr>
              <p:spPr bwMode="auto">
                <a:xfrm>
                  <a:off x="18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0" name="Rectangle 8"/>
                <p:cNvSpPr>
                  <a:spLocks noChangeArrowheads="1"/>
                </p:cNvSpPr>
                <p:nvPr/>
              </p:nvSpPr>
              <p:spPr bwMode="auto">
                <a:xfrm>
                  <a:off x="20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1" name="Rectangle 9"/>
                <p:cNvSpPr>
                  <a:spLocks noChangeArrowheads="1"/>
                </p:cNvSpPr>
                <p:nvPr/>
              </p:nvSpPr>
              <p:spPr bwMode="auto">
                <a:xfrm>
                  <a:off x="22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2" name="Rectangle 10"/>
                <p:cNvSpPr>
                  <a:spLocks noChangeArrowheads="1"/>
                </p:cNvSpPr>
                <p:nvPr/>
              </p:nvSpPr>
              <p:spPr bwMode="auto">
                <a:xfrm>
                  <a:off x="23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3" name="Rectangle 11"/>
                <p:cNvSpPr>
                  <a:spLocks noChangeArrowheads="1"/>
                </p:cNvSpPr>
                <p:nvPr/>
              </p:nvSpPr>
              <p:spPr bwMode="auto">
                <a:xfrm>
                  <a:off x="25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4" name="Rectangle 12"/>
                <p:cNvSpPr>
                  <a:spLocks noChangeArrowheads="1"/>
                </p:cNvSpPr>
                <p:nvPr/>
              </p:nvSpPr>
              <p:spPr bwMode="auto">
                <a:xfrm>
                  <a:off x="267"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5" name="Rectangle 13"/>
                <p:cNvSpPr>
                  <a:spLocks noChangeArrowheads="1"/>
                </p:cNvSpPr>
                <p:nvPr/>
              </p:nvSpPr>
              <p:spPr bwMode="auto">
                <a:xfrm>
                  <a:off x="28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6" name="Rectangle 14"/>
                <p:cNvSpPr>
                  <a:spLocks noChangeArrowheads="1"/>
                </p:cNvSpPr>
                <p:nvPr/>
              </p:nvSpPr>
              <p:spPr bwMode="auto">
                <a:xfrm>
                  <a:off x="29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7" name="Rectangle 15"/>
                <p:cNvSpPr>
                  <a:spLocks noChangeArrowheads="1"/>
                </p:cNvSpPr>
                <p:nvPr/>
              </p:nvSpPr>
              <p:spPr bwMode="auto">
                <a:xfrm>
                  <a:off x="31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8" name="Rectangle 16"/>
                <p:cNvSpPr>
                  <a:spLocks noChangeArrowheads="1"/>
                </p:cNvSpPr>
                <p:nvPr/>
              </p:nvSpPr>
              <p:spPr bwMode="auto">
                <a:xfrm>
                  <a:off x="33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9" name="Rectangle 17"/>
                <p:cNvSpPr>
                  <a:spLocks noChangeArrowheads="1"/>
                </p:cNvSpPr>
                <p:nvPr/>
              </p:nvSpPr>
              <p:spPr bwMode="auto">
                <a:xfrm>
                  <a:off x="34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0" name="Rectangle 18"/>
                <p:cNvSpPr>
                  <a:spLocks noChangeArrowheads="1"/>
                </p:cNvSpPr>
                <p:nvPr/>
              </p:nvSpPr>
              <p:spPr bwMode="auto">
                <a:xfrm>
                  <a:off x="36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1" name="Rectangle 19"/>
                <p:cNvSpPr>
                  <a:spLocks noChangeArrowheads="1"/>
                </p:cNvSpPr>
                <p:nvPr/>
              </p:nvSpPr>
              <p:spPr bwMode="auto">
                <a:xfrm>
                  <a:off x="37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2" name="Rectangle 20"/>
                <p:cNvSpPr>
                  <a:spLocks noChangeArrowheads="1"/>
                </p:cNvSpPr>
                <p:nvPr/>
              </p:nvSpPr>
              <p:spPr bwMode="auto">
                <a:xfrm>
                  <a:off x="39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3" name="Rectangle 21"/>
                <p:cNvSpPr>
                  <a:spLocks noChangeArrowheads="1"/>
                </p:cNvSpPr>
                <p:nvPr/>
              </p:nvSpPr>
              <p:spPr bwMode="auto">
                <a:xfrm>
                  <a:off x="409"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4" name="Rectangle 22"/>
                <p:cNvSpPr>
                  <a:spLocks noChangeArrowheads="1"/>
                </p:cNvSpPr>
                <p:nvPr/>
              </p:nvSpPr>
              <p:spPr bwMode="auto">
                <a:xfrm>
                  <a:off x="42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5" name="Rectangle 23"/>
                <p:cNvSpPr>
                  <a:spLocks noChangeArrowheads="1"/>
                </p:cNvSpPr>
                <p:nvPr/>
              </p:nvSpPr>
              <p:spPr bwMode="auto">
                <a:xfrm>
                  <a:off x="44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6" name="Rectangle 24"/>
                <p:cNvSpPr>
                  <a:spLocks noChangeArrowheads="1"/>
                </p:cNvSpPr>
                <p:nvPr/>
              </p:nvSpPr>
              <p:spPr bwMode="auto">
                <a:xfrm>
                  <a:off x="45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7" name="Rectangle 25"/>
                <p:cNvSpPr>
                  <a:spLocks noChangeArrowheads="1"/>
                </p:cNvSpPr>
                <p:nvPr/>
              </p:nvSpPr>
              <p:spPr bwMode="auto">
                <a:xfrm>
                  <a:off x="47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8" name="Rectangle 26"/>
                <p:cNvSpPr>
                  <a:spLocks noChangeArrowheads="1"/>
                </p:cNvSpPr>
                <p:nvPr/>
              </p:nvSpPr>
              <p:spPr bwMode="auto">
                <a:xfrm>
                  <a:off x="48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9" name="Rectangle 27"/>
                <p:cNvSpPr>
                  <a:spLocks noChangeArrowheads="1"/>
                </p:cNvSpPr>
                <p:nvPr/>
              </p:nvSpPr>
              <p:spPr bwMode="auto">
                <a:xfrm>
                  <a:off x="50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0" name="Rectangle 28"/>
                <p:cNvSpPr>
                  <a:spLocks noChangeArrowheads="1"/>
                </p:cNvSpPr>
                <p:nvPr/>
              </p:nvSpPr>
              <p:spPr bwMode="auto">
                <a:xfrm>
                  <a:off x="51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1" name="Rectangle 29"/>
                <p:cNvSpPr>
                  <a:spLocks noChangeArrowheads="1"/>
                </p:cNvSpPr>
                <p:nvPr/>
              </p:nvSpPr>
              <p:spPr bwMode="auto">
                <a:xfrm>
                  <a:off x="53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2" name="Rectangle 30"/>
                <p:cNvSpPr>
                  <a:spLocks noChangeArrowheads="1"/>
                </p:cNvSpPr>
                <p:nvPr/>
              </p:nvSpPr>
              <p:spPr bwMode="auto">
                <a:xfrm>
                  <a:off x="55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3" name="Rectangle 31"/>
                <p:cNvSpPr>
                  <a:spLocks noChangeArrowheads="1"/>
                </p:cNvSpPr>
                <p:nvPr/>
              </p:nvSpPr>
              <p:spPr bwMode="auto">
                <a:xfrm>
                  <a:off x="566"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4" name="Rectangle 32"/>
                <p:cNvSpPr>
                  <a:spLocks noChangeArrowheads="1"/>
                </p:cNvSpPr>
                <p:nvPr/>
              </p:nvSpPr>
              <p:spPr bwMode="auto">
                <a:xfrm>
                  <a:off x="58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5" name="Rectangle 33"/>
                <p:cNvSpPr>
                  <a:spLocks noChangeArrowheads="1"/>
                </p:cNvSpPr>
                <p:nvPr/>
              </p:nvSpPr>
              <p:spPr bwMode="auto">
                <a:xfrm>
                  <a:off x="59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6" name="Rectangle 34"/>
                <p:cNvSpPr>
                  <a:spLocks noChangeArrowheads="1"/>
                </p:cNvSpPr>
                <p:nvPr/>
              </p:nvSpPr>
              <p:spPr bwMode="auto">
                <a:xfrm>
                  <a:off x="61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7" name="Rectangle 35"/>
                <p:cNvSpPr>
                  <a:spLocks noChangeArrowheads="1"/>
                </p:cNvSpPr>
                <p:nvPr/>
              </p:nvSpPr>
              <p:spPr bwMode="auto">
                <a:xfrm>
                  <a:off x="62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8" name="Rectangle 36"/>
                <p:cNvSpPr>
                  <a:spLocks noChangeArrowheads="1"/>
                </p:cNvSpPr>
                <p:nvPr/>
              </p:nvSpPr>
              <p:spPr bwMode="auto">
                <a:xfrm>
                  <a:off x="64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9" name="Rectangle 37"/>
                <p:cNvSpPr>
                  <a:spLocks noChangeArrowheads="1"/>
                </p:cNvSpPr>
                <p:nvPr/>
              </p:nvSpPr>
              <p:spPr bwMode="auto">
                <a:xfrm>
                  <a:off x="66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0" name="Rectangle 38"/>
                <p:cNvSpPr>
                  <a:spLocks noChangeArrowheads="1"/>
                </p:cNvSpPr>
                <p:nvPr/>
              </p:nvSpPr>
              <p:spPr bwMode="auto">
                <a:xfrm>
                  <a:off x="67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1" name="Rectangle 39"/>
                <p:cNvSpPr>
                  <a:spLocks noChangeArrowheads="1"/>
                </p:cNvSpPr>
                <p:nvPr/>
              </p:nvSpPr>
              <p:spPr bwMode="auto">
                <a:xfrm>
                  <a:off x="69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2" name="Rectangle 40"/>
                <p:cNvSpPr>
                  <a:spLocks noChangeArrowheads="1"/>
                </p:cNvSpPr>
                <p:nvPr/>
              </p:nvSpPr>
              <p:spPr bwMode="auto">
                <a:xfrm>
                  <a:off x="708"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3" name="Rectangle 41"/>
                <p:cNvSpPr>
                  <a:spLocks noChangeArrowheads="1"/>
                </p:cNvSpPr>
                <p:nvPr/>
              </p:nvSpPr>
              <p:spPr bwMode="auto">
                <a:xfrm>
                  <a:off x="72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4" name="Rectangle 42"/>
                <p:cNvSpPr>
                  <a:spLocks noChangeArrowheads="1"/>
                </p:cNvSpPr>
                <p:nvPr/>
              </p:nvSpPr>
              <p:spPr bwMode="auto">
                <a:xfrm>
                  <a:off x="73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5" name="Rectangle 43"/>
                <p:cNvSpPr>
                  <a:spLocks noChangeArrowheads="1"/>
                </p:cNvSpPr>
                <p:nvPr/>
              </p:nvSpPr>
              <p:spPr bwMode="auto">
                <a:xfrm>
                  <a:off x="75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6" name="Rectangle 44"/>
                <p:cNvSpPr>
                  <a:spLocks noChangeArrowheads="1"/>
                </p:cNvSpPr>
                <p:nvPr/>
              </p:nvSpPr>
              <p:spPr bwMode="auto">
                <a:xfrm>
                  <a:off x="77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7" name="Rectangle 45"/>
                <p:cNvSpPr>
                  <a:spLocks noChangeArrowheads="1"/>
                </p:cNvSpPr>
                <p:nvPr/>
              </p:nvSpPr>
              <p:spPr bwMode="auto">
                <a:xfrm>
                  <a:off x="78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8" name="Rectangle 46"/>
                <p:cNvSpPr>
                  <a:spLocks noChangeArrowheads="1"/>
                </p:cNvSpPr>
                <p:nvPr/>
              </p:nvSpPr>
              <p:spPr bwMode="auto">
                <a:xfrm>
                  <a:off x="80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9" name="Rectangle 47"/>
                <p:cNvSpPr>
                  <a:spLocks noChangeArrowheads="1"/>
                </p:cNvSpPr>
                <p:nvPr/>
              </p:nvSpPr>
              <p:spPr bwMode="auto">
                <a:xfrm>
                  <a:off x="81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0" name="Rectangle 48"/>
                <p:cNvSpPr>
                  <a:spLocks noChangeArrowheads="1"/>
                </p:cNvSpPr>
                <p:nvPr/>
              </p:nvSpPr>
              <p:spPr bwMode="auto">
                <a:xfrm>
                  <a:off x="83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1" name="Rectangle 49"/>
                <p:cNvSpPr>
                  <a:spLocks noChangeArrowheads="1"/>
                </p:cNvSpPr>
                <p:nvPr/>
              </p:nvSpPr>
              <p:spPr bwMode="auto">
                <a:xfrm>
                  <a:off x="850"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2" name="Rectangle 50"/>
                <p:cNvSpPr>
                  <a:spLocks noChangeArrowheads="1"/>
                </p:cNvSpPr>
                <p:nvPr/>
              </p:nvSpPr>
              <p:spPr bwMode="auto">
                <a:xfrm>
                  <a:off x="86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3" name="Rectangle 51"/>
                <p:cNvSpPr>
                  <a:spLocks noChangeArrowheads="1"/>
                </p:cNvSpPr>
                <p:nvPr/>
              </p:nvSpPr>
              <p:spPr bwMode="auto">
                <a:xfrm>
                  <a:off x="88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4" name="Rectangle 52"/>
                <p:cNvSpPr>
                  <a:spLocks noChangeArrowheads="1"/>
                </p:cNvSpPr>
                <p:nvPr/>
              </p:nvSpPr>
              <p:spPr bwMode="auto">
                <a:xfrm>
                  <a:off x="89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5" name="Rectangle 53"/>
                <p:cNvSpPr>
                  <a:spLocks noChangeArrowheads="1"/>
                </p:cNvSpPr>
                <p:nvPr/>
              </p:nvSpPr>
              <p:spPr bwMode="auto">
                <a:xfrm>
                  <a:off x="91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6" name="Rectangle 54"/>
                <p:cNvSpPr>
                  <a:spLocks noChangeArrowheads="1"/>
                </p:cNvSpPr>
                <p:nvPr/>
              </p:nvSpPr>
              <p:spPr bwMode="auto">
                <a:xfrm>
                  <a:off x="92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7" name="Rectangle 55"/>
                <p:cNvSpPr>
                  <a:spLocks noChangeArrowheads="1"/>
                </p:cNvSpPr>
                <p:nvPr/>
              </p:nvSpPr>
              <p:spPr bwMode="auto">
                <a:xfrm>
                  <a:off x="94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8" name="Rectangle 56"/>
                <p:cNvSpPr>
                  <a:spLocks noChangeArrowheads="1"/>
                </p:cNvSpPr>
                <p:nvPr/>
              </p:nvSpPr>
              <p:spPr bwMode="auto">
                <a:xfrm>
                  <a:off x="96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9" name="Rectangle 57"/>
                <p:cNvSpPr>
                  <a:spLocks noChangeArrowheads="1"/>
                </p:cNvSpPr>
                <p:nvPr/>
              </p:nvSpPr>
              <p:spPr bwMode="auto">
                <a:xfrm>
                  <a:off x="97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0" name="Rectangle 58"/>
                <p:cNvSpPr>
                  <a:spLocks noChangeArrowheads="1"/>
                </p:cNvSpPr>
                <p:nvPr/>
              </p:nvSpPr>
              <p:spPr bwMode="auto">
                <a:xfrm>
                  <a:off x="99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1" name="Rectangle 59"/>
                <p:cNvSpPr>
                  <a:spLocks noChangeArrowheads="1"/>
                </p:cNvSpPr>
                <p:nvPr/>
              </p:nvSpPr>
              <p:spPr bwMode="auto">
                <a:xfrm>
                  <a:off x="1007"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2" name="Rectangle 60"/>
                <p:cNvSpPr>
                  <a:spLocks noChangeArrowheads="1"/>
                </p:cNvSpPr>
                <p:nvPr/>
              </p:nvSpPr>
              <p:spPr bwMode="auto">
                <a:xfrm>
                  <a:off x="102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3" name="Rectangle 61"/>
                <p:cNvSpPr>
                  <a:spLocks noChangeArrowheads="1"/>
                </p:cNvSpPr>
                <p:nvPr/>
              </p:nvSpPr>
              <p:spPr bwMode="auto">
                <a:xfrm>
                  <a:off x="103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4" name="Rectangle 62"/>
                <p:cNvSpPr>
                  <a:spLocks noChangeArrowheads="1"/>
                </p:cNvSpPr>
                <p:nvPr/>
              </p:nvSpPr>
              <p:spPr bwMode="auto">
                <a:xfrm>
                  <a:off x="105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5" name="Rectangle 63"/>
                <p:cNvSpPr>
                  <a:spLocks noChangeArrowheads="1"/>
                </p:cNvSpPr>
                <p:nvPr/>
              </p:nvSpPr>
              <p:spPr bwMode="auto">
                <a:xfrm>
                  <a:off x="107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6" name="Rectangle 64"/>
                <p:cNvSpPr>
                  <a:spLocks noChangeArrowheads="1"/>
                </p:cNvSpPr>
                <p:nvPr/>
              </p:nvSpPr>
              <p:spPr bwMode="auto">
                <a:xfrm>
                  <a:off x="108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7" name="Rectangle 65"/>
                <p:cNvSpPr>
                  <a:spLocks noChangeArrowheads="1"/>
                </p:cNvSpPr>
                <p:nvPr/>
              </p:nvSpPr>
              <p:spPr bwMode="auto">
                <a:xfrm>
                  <a:off x="110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8" name="Rectangle 66"/>
                <p:cNvSpPr>
                  <a:spLocks noChangeArrowheads="1"/>
                </p:cNvSpPr>
                <p:nvPr/>
              </p:nvSpPr>
              <p:spPr bwMode="auto">
                <a:xfrm>
                  <a:off x="111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9" name="Rectangle 67"/>
                <p:cNvSpPr>
                  <a:spLocks noChangeArrowheads="1"/>
                </p:cNvSpPr>
                <p:nvPr/>
              </p:nvSpPr>
              <p:spPr bwMode="auto">
                <a:xfrm>
                  <a:off x="113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0" name="Rectangle 68"/>
                <p:cNvSpPr>
                  <a:spLocks noChangeArrowheads="1"/>
                </p:cNvSpPr>
                <p:nvPr/>
              </p:nvSpPr>
              <p:spPr bwMode="auto">
                <a:xfrm>
                  <a:off x="1149"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1" name="Rectangle 69"/>
                <p:cNvSpPr>
                  <a:spLocks noChangeArrowheads="1"/>
                </p:cNvSpPr>
                <p:nvPr/>
              </p:nvSpPr>
              <p:spPr bwMode="auto">
                <a:xfrm>
                  <a:off x="116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2" name="Rectangle 70"/>
                <p:cNvSpPr>
                  <a:spLocks noChangeArrowheads="1"/>
                </p:cNvSpPr>
                <p:nvPr/>
              </p:nvSpPr>
              <p:spPr bwMode="auto">
                <a:xfrm>
                  <a:off x="118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3" name="Rectangle 71"/>
                <p:cNvSpPr>
                  <a:spLocks noChangeArrowheads="1"/>
                </p:cNvSpPr>
                <p:nvPr/>
              </p:nvSpPr>
              <p:spPr bwMode="auto">
                <a:xfrm>
                  <a:off x="119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4" name="Rectangle 72"/>
                <p:cNvSpPr>
                  <a:spLocks noChangeArrowheads="1"/>
                </p:cNvSpPr>
                <p:nvPr/>
              </p:nvSpPr>
              <p:spPr bwMode="auto">
                <a:xfrm>
                  <a:off x="121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5" name="Rectangle 73"/>
                <p:cNvSpPr>
                  <a:spLocks noChangeArrowheads="1"/>
                </p:cNvSpPr>
                <p:nvPr/>
              </p:nvSpPr>
              <p:spPr bwMode="auto">
                <a:xfrm>
                  <a:off x="122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6" name="Rectangle 74"/>
                <p:cNvSpPr>
                  <a:spLocks noChangeArrowheads="1"/>
                </p:cNvSpPr>
                <p:nvPr/>
              </p:nvSpPr>
              <p:spPr bwMode="auto">
                <a:xfrm>
                  <a:off x="124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7" name="Rectangle 75"/>
                <p:cNvSpPr>
                  <a:spLocks noChangeArrowheads="1"/>
                </p:cNvSpPr>
                <p:nvPr/>
              </p:nvSpPr>
              <p:spPr bwMode="auto">
                <a:xfrm>
                  <a:off x="125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8" name="Rectangle 76"/>
                <p:cNvSpPr>
                  <a:spLocks noChangeArrowheads="1"/>
                </p:cNvSpPr>
                <p:nvPr/>
              </p:nvSpPr>
              <p:spPr bwMode="auto">
                <a:xfrm>
                  <a:off x="127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9" name="Rectangle 77"/>
                <p:cNvSpPr>
                  <a:spLocks noChangeArrowheads="1"/>
                </p:cNvSpPr>
                <p:nvPr/>
              </p:nvSpPr>
              <p:spPr bwMode="auto">
                <a:xfrm>
                  <a:off x="129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0" name="Rectangle 78"/>
                <p:cNvSpPr>
                  <a:spLocks noChangeArrowheads="1"/>
                </p:cNvSpPr>
                <p:nvPr/>
              </p:nvSpPr>
              <p:spPr bwMode="auto">
                <a:xfrm>
                  <a:off x="1306"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1" name="Rectangle 79"/>
                <p:cNvSpPr>
                  <a:spLocks noChangeArrowheads="1"/>
                </p:cNvSpPr>
                <p:nvPr/>
              </p:nvSpPr>
              <p:spPr bwMode="auto">
                <a:xfrm>
                  <a:off x="132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2" name="Rectangle 80"/>
                <p:cNvSpPr>
                  <a:spLocks noChangeArrowheads="1"/>
                </p:cNvSpPr>
                <p:nvPr/>
              </p:nvSpPr>
              <p:spPr bwMode="auto">
                <a:xfrm>
                  <a:off x="133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3" name="Rectangle 81"/>
                <p:cNvSpPr>
                  <a:spLocks noChangeArrowheads="1"/>
                </p:cNvSpPr>
                <p:nvPr/>
              </p:nvSpPr>
              <p:spPr bwMode="auto">
                <a:xfrm>
                  <a:off x="135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4" name="Rectangle 82"/>
                <p:cNvSpPr>
                  <a:spLocks noChangeArrowheads="1"/>
                </p:cNvSpPr>
                <p:nvPr/>
              </p:nvSpPr>
              <p:spPr bwMode="auto">
                <a:xfrm>
                  <a:off x="136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5" name="Rectangle 83"/>
                <p:cNvSpPr>
                  <a:spLocks noChangeArrowheads="1"/>
                </p:cNvSpPr>
                <p:nvPr/>
              </p:nvSpPr>
              <p:spPr bwMode="auto">
                <a:xfrm>
                  <a:off x="138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6" name="Rectangle 84"/>
                <p:cNvSpPr>
                  <a:spLocks noChangeArrowheads="1"/>
                </p:cNvSpPr>
                <p:nvPr/>
              </p:nvSpPr>
              <p:spPr bwMode="auto">
                <a:xfrm>
                  <a:off x="140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7" name="Rectangle 85"/>
                <p:cNvSpPr>
                  <a:spLocks noChangeArrowheads="1"/>
                </p:cNvSpPr>
                <p:nvPr/>
              </p:nvSpPr>
              <p:spPr bwMode="auto">
                <a:xfrm>
                  <a:off x="141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8" name="Rectangle 86"/>
                <p:cNvSpPr>
                  <a:spLocks noChangeArrowheads="1"/>
                </p:cNvSpPr>
                <p:nvPr/>
              </p:nvSpPr>
              <p:spPr bwMode="auto">
                <a:xfrm>
                  <a:off x="143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9" name="Rectangle 87"/>
                <p:cNvSpPr>
                  <a:spLocks noChangeArrowheads="1"/>
                </p:cNvSpPr>
                <p:nvPr/>
              </p:nvSpPr>
              <p:spPr bwMode="auto">
                <a:xfrm>
                  <a:off x="1447"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0" name="Rectangle 88"/>
                <p:cNvSpPr>
                  <a:spLocks noChangeArrowheads="1"/>
                </p:cNvSpPr>
                <p:nvPr/>
              </p:nvSpPr>
              <p:spPr bwMode="auto">
                <a:xfrm>
                  <a:off x="146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1" name="Rectangle 89"/>
                <p:cNvSpPr>
                  <a:spLocks noChangeArrowheads="1"/>
                </p:cNvSpPr>
                <p:nvPr/>
              </p:nvSpPr>
              <p:spPr bwMode="auto">
                <a:xfrm>
                  <a:off x="147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2" name="Rectangle 90"/>
                <p:cNvSpPr>
                  <a:spLocks noChangeArrowheads="1"/>
                </p:cNvSpPr>
                <p:nvPr/>
              </p:nvSpPr>
              <p:spPr bwMode="auto">
                <a:xfrm>
                  <a:off x="149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3" name="Rectangle 91"/>
                <p:cNvSpPr>
                  <a:spLocks noChangeArrowheads="1"/>
                </p:cNvSpPr>
                <p:nvPr/>
              </p:nvSpPr>
              <p:spPr bwMode="auto">
                <a:xfrm>
                  <a:off x="151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4" name="Rectangle 92"/>
                <p:cNvSpPr>
                  <a:spLocks noChangeArrowheads="1"/>
                </p:cNvSpPr>
                <p:nvPr/>
              </p:nvSpPr>
              <p:spPr bwMode="auto">
                <a:xfrm>
                  <a:off x="152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5" name="Rectangle 93"/>
                <p:cNvSpPr>
                  <a:spLocks noChangeArrowheads="1"/>
                </p:cNvSpPr>
                <p:nvPr/>
              </p:nvSpPr>
              <p:spPr bwMode="auto">
                <a:xfrm>
                  <a:off x="154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6" name="Rectangle 94"/>
                <p:cNvSpPr>
                  <a:spLocks noChangeArrowheads="1"/>
                </p:cNvSpPr>
                <p:nvPr/>
              </p:nvSpPr>
              <p:spPr bwMode="auto">
                <a:xfrm>
                  <a:off x="155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7" name="Rectangle 95"/>
                <p:cNvSpPr>
                  <a:spLocks noChangeArrowheads="1"/>
                </p:cNvSpPr>
                <p:nvPr/>
              </p:nvSpPr>
              <p:spPr bwMode="auto">
                <a:xfrm>
                  <a:off x="157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8" name="Rectangle 96"/>
                <p:cNvSpPr>
                  <a:spLocks noChangeArrowheads="1"/>
                </p:cNvSpPr>
                <p:nvPr/>
              </p:nvSpPr>
              <p:spPr bwMode="auto">
                <a:xfrm>
                  <a:off x="1589"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9" name="Rectangle 97"/>
                <p:cNvSpPr>
                  <a:spLocks noChangeArrowheads="1"/>
                </p:cNvSpPr>
                <p:nvPr/>
              </p:nvSpPr>
              <p:spPr bwMode="auto">
                <a:xfrm>
                  <a:off x="160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0" name="Rectangle 98"/>
                <p:cNvSpPr>
                  <a:spLocks noChangeArrowheads="1"/>
                </p:cNvSpPr>
                <p:nvPr/>
              </p:nvSpPr>
              <p:spPr bwMode="auto">
                <a:xfrm>
                  <a:off x="162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1" name="Rectangle 99"/>
                <p:cNvSpPr>
                  <a:spLocks noChangeArrowheads="1"/>
                </p:cNvSpPr>
                <p:nvPr/>
              </p:nvSpPr>
              <p:spPr bwMode="auto">
                <a:xfrm>
                  <a:off x="163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2" name="Rectangle 100"/>
                <p:cNvSpPr>
                  <a:spLocks noChangeArrowheads="1"/>
                </p:cNvSpPr>
                <p:nvPr/>
              </p:nvSpPr>
              <p:spPr bwMode="auto">
                <a:xfrm>
                  <a:off x="165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3" name="Rectangle 101"/>
                <p:cNvSpPr>
                  <a:spLocks noChangeArrowheads="1"/>
                </p:cNvSpPr>
                <p:nvPr/>
              </p:nvSpPr>
              <p:spPr bwMode="auto">
                <a:xfrm>
                  <a:off x="166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4" name="Rectangle 102"/>
                <p:cNvSpPr>
                  <a:spLocks noChangeArrowheads="1"/>
                </p:cNvSpPr>
                <p:nvPr/>
              </p:nvSpPr>
              <p:spPr bwMode="auto">
                <a:xfrm>
                  <a:off x="168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5" name="Rectangle 103"/>
                <p:cNvSpPr>
                  <a:spLocks noChangeArrowheads="1"/>
                </p:cNvSpPr>
                <p:nvPr/>
              </p:nvSpPr>
              <p:spPr bwMode="auto">
                <a:xfrm>
                  <a:off x="169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6" name="Rectangle 104"/>
                <p:cNvSpPr>
                  <a:spLocks noChangeArrowheads="1"/>
                </p:cNvSpPr>
                <p:nvPr/>
              </p:nvSpPr>
              <p:spPr bwMode="auto">
                <a:xfrm>
                  <a:off x="171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7" name="Rectangle 105"/>
                <p:cNvSpPr>
                  <a:spLocks noChangeArrowheads="1"/>
                </p:cNvSpPr>
                <p:nvPr/>
              </p:nvSpPr>
              <p:spPr bwMode="auto">
                <a:xfrm>
                  <a:off x="173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8" name="Rectangle 106"/>
                <p:cNvSpPr>
                  <a:spLocks noChangeArrowheads="1"/>
                </p:cNvSpPr>
                <p:nvPr/>
              </p:nvSpPr>
              <p:spPr bwMode="auto">
                <a:xfrm>
                  <a:off x="1746"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9" name="Rectangle 107"/>
                <p:cNvSpPr>
                  <a:spLocks noChangeArrowheads="1"/>
                </p:cNvSpPr>
                <p:nvPr/>
              </p:nvSpPr>
              <p:spPr bwMode="auto">
                <a:xfrm>
                  <a:off x="176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0" name="Rectangle 108"/>
                <p:cNvSpPr>
                  <a:spLocks noChangeArrowheads="1"/>
                </p:cNvSpPr>
                <p:nvPr/>
              </p:nvSpPr>
              <p:spPr bwMode="auto">
                <a:xfrm>
                  <a:off x="177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1" name="Rectangle 109"/>
                <p:cNvSpPr>
                  <a:spLocks noChangeArrowheads="1"/>
                </p:cNvSpPr>
                <p:nvPr/>
              </p:nvSpPr>
              <p:spPr bwMode="auto">
                <a:xfrm>
                  <a:off x="179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2" name="Rectangle 110"/>
                <p:cNvSpPr>
                  <a:spLocks noChangeArrowheads="1"/>
                </p:cNvSpPr>
                <p:nvPr/>
              </p:nvSpPr>
              <p:spPr bwMode="auto">
                <a:xfrm>
                  <a:off x="180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3" name="Rectangle 111"/>
                <p:cNvSpPr>
                  <a:spLocks noChangeArrowheads="1"/>
                </p:cNvSpPr>
                <p:nvPr/>
              </p:nvSpPr>
              <p:spPr bwMode="auto">
                <a:xfrm>
                  <a:off x="182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4" name="Rectangle 112"/>
                <p:cNvSpPr>
                  <a:spLocks noChangeArrowheads="1"/>
                </p:cNvSpPr>
                <p:nvPr/>
              </p:nvSpPr>
              <p:spPr bwMode="auto">
                <a:xfrm>
                  <a:off x="184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5" name="Rectangle 113"/>
                <p:cNvSpPr>
                  <a:spLocks noChangeArrowheads="1"/>
                </p:cNvSpPr>
                <p:nvPr/>
              </p:nvSpPr>
              <p:spPr bwMode="auto">
                <a:xfrm>
                  <a:off x="185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6" name="Rectangle 114"/>
                <p:cNvSpPr>
                  <a:spLocks noChangeArrowheads="1"/>
                </p:cNvSpPr>
                <p:nvPr/>
              </p:nvSpPr>
              <p:spPr bwMode="auto">
                <a:xfrm>
                  <a:off x="187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7" name="Rectangle 115"/>
                <p:cNvSpPr>
                  <a:spLocks noChangeArrowheads="1"/>
                </p:cNvSpPr>
                <p:nvPr/>
              </p:nvSpPr>
              <p:spPr bwMode="auto">
                <a:xfrm>
                  <a:off x="1888"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8" name="Rectangle 116"/>
                <p:cNvSpPr>
                  <a:spLocks noChangeArrowheads="1"/>
                </p:cNvSpPr>
                <p:nvPr/>
              </p:nvSpPr>
              <p:spPr bwMode="auto">
                <a:xfrm>
                  <a:off x="190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9" name="Rectangle 117"/>
                <p:cNvSpPr>
                  <a:spLocks noChangeArrowheads="1"/>
                </p:cNvSpPr>
                <p:nvPr/>
              </p:nvSpPr>
              <p:spPr bwMode="auto">
                <a:xfrm>
                  <a:off x="191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0" name="Rectangle 118"/>
                <p:cNvSpPr>
                  <a:spLocks noChangeArrowheads="1"/>
                </p:cNvSpPr>
                <p:nvPr/>
              </p:nvSpPr>
              <p:spPr bwMode="auto">
                <a:xfrm>
                  <a:off x="193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1" name="Rectangle 119"/>
                <p:cNvSpPr>
                  <a:spLocks noChangeArrowheads="1"/>
                </p:cNvSpPr>
                <p:nvPr/>
              </p:nvSpPr>
              <p:spPr bwMode="auto">
                <a:xfrm>
                  <a:off x="195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2" name="Rectangle 120"/>
                <p:cNvSpPr>
                  <a:spLocks noChangeArrowheads="1"/>
                </p:cNvSpPr>
                <p:nvPr/>
              </p:nvSpPr>
              <p:spPr bwMode="auto">
                <a:xfrm>
                  <a:off x="196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3" name="Rectangle 121"/>
                <p:cNvSpPr>
                  <a:spLocks noChangeArrowheads="1"/>
                </p:cNvSpPr>
                <p:nvPr/>
              </p:nvSpPr>
              <p:spPr bwMode="auto">
                <a:xfrm>
                  <a:off x="198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4" name="Rectangle 122"/>
                <p:cNvSpPr>
                  <a:spLocks noChangeArrowheads="1"/>
                </p:cNvSpPr>
                <p:nvPr/>
              </p:nvSpPr>
              <p:spPr bwMode="auto">
                <a:xfrm>
                  <a:off x="199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5" name="Rectangle 123"/>
                <p:cNvSpPr>
                  <a:spLocks noChangeArrowheads="1"/>
                </p:cNvSpPr>
                <p:nvPr/>
              </p:nvSpPr>
              <p:spPr bwMode="auto">
                <a:xfrm>
                  <a:off x="201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6" name="Rectangle 124"/>
                <p:cNvSpPr>
                  <a:spLocks noChangeArrowheads="1"/>
                </p:cNvSpPr>
                <p:nvPr/>
              </p:nvSpPr>
              <p:spPr bwMode="auto">
                <a:xfrm>
                  <a:off x="203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7" name="Rectangle 125"/>
                <p:cNvSpPr>
                  <a:spLocks noChangeArrowheads="1"/>
                </p:cNvSpPr>
                <p:nvPr/>
              </p:nvSpPr>
              <p:spPr bwMode="auto">
                <a:xfrm>
                  <a:off x="2045"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8" name="Rectangle 126"/>
                <p:cNvSpPr>
                  <a:spLocks noChangeArrowheads="1"/>
                </p:cNvSpPr>
                <p:nvPr/>
              </p:nvSpPr>
              <p:spPr bwMode="auto">
                <a:xfrm>
                  <a:off x="206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9" name="Rectangle 127"/>
                <p:cNvSpPr>
                  <a:spLocks noChangeArrowheads="1"/>
                </p:cNvSpPr>
                <p:nvPr/>
              </p:nvSpPr>
              <p:spPr bwMode="auto">
                <a:xfrm>
                  <a:off x="207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0" name="Rectangle 128"/>
                <p:cNvSpPr>
                  <a:spLocks noChangeArrowheads="1"/>
                </p:cNvSpPr>
                <p:nvPr/>
              </p:nvSpPr>
              <p:spPr bwMode="auto">
                <a:xfrm>
                  <a:off x="209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1" name="Rectangle 129"/>
                <p:cNvSpPr>
                  <a:spLocks noChangeArrowheads="1"/>
                </p:cNvSpPr>
                <p:nvPr/>
              </p:nvSpPr>
              <p:spPr bwMode="auto">
                <a:xfrm>
                  <a:off x="210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2" name="Rectangle 130"/>
                <p:cNvSpPr>
                  <a:spLocks noChangeArrowheads="1"/>
                </p:cNvSpPr>
                <p:nvPr/>
              </p:nvSpPr>
              <p:spPr bwMode="auto">
                <a:xfrm>
                  <a:off x="212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3" name="Rectangle 131"/>
                <p:cNvSpPr>
                  <a:spLocks noChangeArrowheads="1"/>
                </p:cNvSpPr>
                <p:nvPr/>
              </p:nvSpPr>
              <p:spPr bwMode="auto">
                <a:xfrm>
                  <a:off x="214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4" name="Rectangle 132"/>
                <p:cNvSpPr>
                  <a:spLocks noChangeArrowheads="1"/>
                </p:cNvSpPr>
                <p:nvPr/>
              </p:nvSpPr>
              <p:spPr bwMode="auto">
                <a:xfrm>
                  <a:off x="215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5" name="Rectangle 133"/>
                <p:cNvSpPr>
                  <a:spLocks noChangeArrowheads="1"/>
                </p:cNvSpPr>
                <p:nvPr/>
              </p:nvSpPr>
              <p:spPr bwMode="auto">
                <a:xfrm>
                  <a:off x="217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6" name="Rectangle 134"/>
                <p:cNvSpPr>
                  <a:spLocks noChangeArrowheads="1"/>
                </p:cNvSpPr>
                <p:nvPr/>
              </p:nvSpPr>
              <p:spPr bwMode="auto">
                <a:xfrm>
                  <a:off x="2187"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7" name="Rectangle 135"/>
                <p:cNvSpPr>
                  <a:spLocks noChangeArrowheads="1"/>
                </p:cNvSpPr>
                <p:nvPr/>
              </p:nvSpPr>
              <p:spPr bwMode="auto">
                <a:xfrm>
                  <a:off x="220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8" name="Rectangle 136"/>
                <p:cNvSpPr>
                  <a:spLocks noChangeArrowheads="1"/>
                </p:cNvSpPr>
                <p:nvPr/>
              </p:nvSpPr>
              <p:spPr bwMode="auto">
                <a:xfrm>
                  <a:off x="221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9" name="Rectangle 137"/>
                <p:cNvSpPr>
                  <a:spLocks noChangeArrowheads="1"/>
                </p:cNvSpPr>
                <p:nvPr/>
              </p:nvSpPr>
              <p:spPr bwMode="auto">
                <a:xfrm>
                  <a:off x="223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0" name="Rectangle 138"/>
                <p:cNvSpPr>
                  <a:spLocks noChangeArrowheads="1"/>
                </p:cNvSpPr>
                <p:nvPr/>
              </p:nvSpPr>
              <p:spPr bwMode="auto">
                <a:xfrm>
                  <a:off x="225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1" name="Rectangle 139"/>
                <p:cNvSpPr>
                  <a:spLocks noChangeArrowheads="1"/>
                </p:cNvSpPr>
                <p:nvPr/>
              </p:nvSpPr>
              <p:spPr bwMode="auto">
                <a:xfrm>
                  <a:off x="226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2" name="Rectangle 140"/>
                <p:cNvSpPr>
                  <a:spLocks noChangeArrowheads="1"/>
                </p:cNvSpPr>
                <p:nvPr/>
              </p:nvSpPr>
              <p:spPr bwMode="auto">
                <a:xfrm>
                  <a:off x="228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3" name="Rectangle 141"/>
                <p:cNvSpPr>
                  <a:spLocks noChangeArrowheads="1"/>
                </p:cNvSpPr>
                <p:nvPr/>
              </p:nvSpPr>
              <p:spPr bwMode="auto">
                <a:xfrm>
                  <a:off x="229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4" name="Rectangle 142"/>
                <p:cNvSpPr>
                  <a:spLocks noChangeArrowheads="1"/>
                </p:cNvSpPr>
                <p:nvPr/>
              </p:nvSpPr>
              <p:spPr bwMode="auto">
                <a:xfrm>
                  <a:off x="231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5" name="Rectangle 143"/>
                <p:cNvSpPr>
                  <a:spLocks noChangeArrowheads="1"/>
                </p:cNvSpPr>
                <p:nvPr/>
              </p:nvSpPr>
              <p:spPr bwMode="auto">
                <a:xfrm>
                  <a:off x="232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6" name="Rectangle 144"/>
                <p:cNvSpPr>
                  <a:spLocks noChangeArrowheads="1"/>
                </p:cNvSpPr>
                <p:nvPr/>
              </p:nvSpPr>
              <p:spPr bwMode="auto">
                <a:xfrm>
                  <a:off x="2344"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7" name="Rectangle 145"/>
                <p:cNvSpPr>
                  <a:spLocks noChangeArrowheads="1"/>
                </p:cNvSpPr>
                <p:nvPr/>
              </p:nvSpPr>
              <p:spPr bwMode="auto">
                <a:xfrm>
                  <a:off x="236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8" name="Rectangle 146"/>
                <p:cNvSpPr>
                  <a:spLocks noChangeArrowheads="1"/>
                </p:cNvSpPr>
                <p:nvPr/>
              </p:nvSpPr>
              <p:spPr bwMode="auto">
                <a:xfrm>
                  <a:off x="237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9" name="Rectangle 147"/>
                <p:cNvSpPr>
                  <a:spLocks noChangeArrowheads="1"/>
                </p:cNvSpPr>
                <p:nvPr/>
              </p:nvSpPr>
              <p:spPr bwMode="auto">
                <a:xfrm>
                  <a:off x="239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0" name="Rectangle 148"/>
                <p:cNvSpPr>
                  <a:spLocks noChangeArrowheads="1"/>
                </p:cNvSpPr>
                <p:nvPr/>
              </p:nvSpPr>
              <p:spPr bwMode="auto">
                <a:xfrm>
                  <a:off x="240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1" name="Rectangle 149"/>
                <p:cNvSpPr>
                  <a:spLocks noChangeArrowheads="1"/>
                </p:cNvSpPr>
                <p:nvPr/>
              </p:nvSpPr>
              <p:spPr bwMode="auto">
                <a:xfrm>
                  <a:off x="242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2" name="Rectangle 150"/>
                <p:cNvSpPr>
                  <a:spLocks noChangeArrowheads="1"/>
                </p:cNvSpPr>
                <p:nvPr/>
              </p:nvSpPr>
              <p:spPr bwMode="auto">
                <a:xfrm>
                  <a:off x="243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3" name="Rectangle 151"/>
                <p:cNvSpPr>
                  <a:spLocks noChangeArrowheads="1"/>
                </p:cNvSpPr>
                <p:nvPr/>
              </p:nvSpPr>
              <p:spPr bwMode="auto">
                <a:xfrm>
                  <a:off x="245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4" name="Rectangle 152"/>
                <p:cNvSpPr>
                  <a:spLocks noChangeArrowheads="1"/>
                </p:cNvSpPr>
                <p:nvPr/>
              </p:nvSpPr>
              <p:spPr bwMode="auto">
                <a:xfrm>
                  <a:off x="247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5" name="Rectangle 153"/>
                <p:cNvSpPr>
                  <a:spLocks noChangeArrowheads="1"/>
                </p:cNvSpPr>
                <p:nvPr/>
              </p:nvSpPr>
              <p:spPr bwMode="auto">
                <a:xfrm>
                  <a:off x="2486"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6" name="Rectangle 154"/>
                <p:cNvSpPr>
                  <a:spLocks noChangeArrowheads="1"/>
                </p:cNvSpPr>
                <p:nvPr/>
              </p:nvSpPr>
              <p:spPr bwMode="auto">
                <a:xfrm>
                  <a:off x="250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7" name="Rectangle 155"/>
                <p:cNvSpPr>
                  <a:spLocks noChangeArrowheads="1"/>
                </p:cNvSpPr>
                <p:nvPr/>
              </p:nvSpPr>
              <p:spPr bwMode="auto">
                <a:xfrm>
                  <a:off x="251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8" name="Rectangle 156"/>
                <p:cNvSpPr>
                  <a:spLocks noChangeArrowheads="1"/>
                </p:cNvSpPr>
                <p:nvPr/>
              </p:nvSpPr>
              <p:spPr bwMode="auto">
                <a:xfrm>
                  <a:off x="253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9" name="Rectangle 157"/>
                <p:cNvSpPr>
                  <a:spLocks noChangeArrowheads="1"/>
                </p:cNvSpPr>
                <p:nvPr/>
              </p:nvSpPr>
              <p:spPr bwMode="auto">
                <a:xfrm>
                  <a:off x="254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0" name="Rectangle 158"/>
                <p:cNvSpPr>
                  <a:spLocks noChangeArrowheads="1"/>
                </p:cNvSpPr>
                <p:nvPr/>
              </p:nvSpPr>
              <p:spPr bwMode="auto">
                <a:xfrm>
                  <a:off x="256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1" name="Rectangle 159"/>
                <p:cNvSpPr>
                  <a:spLocks noChangeArrowheads="1"/>
                </p:cNvSpPr>
                <p:nvPr/>
              </p:nvSpPr>
              <p:spPr bwMode="auto">
                <a:xfrm>
                  <a:off x="258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2" name="Rectangle 160"/>
                <p:cNvSpPr>
                  <a:spLocks noChangeArrowheads="1"/>
                </p:cNvSpPr>
                <p:nvPr/>
              </p:nvSpPr>
              <p:spPr bwMode="auto">
                <a:xfrm>
                  <a:off x="259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3" name="Rectangle 161"/>
                <p:cNvSpPr>
                  <a:spLocks noChangeArrowheads="1"/>
                </p:cNvSpPr>
                <p:nvPr/>
              </p:nvSpPr>
              <p:spPr bwMode="auto">
                <a:xfrm>
                  <a:off x="261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4" name="Rectangle 162"/>
                <p:cNvSpPr>
                  <a:spLocks noChangeArrowheads="1"/>
                </p:cNvSpPr>
                <p:nvPr/>
              </p:nvSpPr>
              <p:spPr bwMode="auto">
                <a:xfrm>
                  <a:off x="262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5" name="Rectangle 163"/>
                <p:cNvSpPr>
                  <a:spLocks noChangeArrowheads="1"/>
                </p:cNvSpPr>
                <p:nvPr/>
              </p:nvSpPr>
              <p:spPr bwMode="auto">
                <a:xfrm>
                  <a:off x="2643"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6" name="Rectangle 164"/>
                <p:cNvSpPr>
                  <a:spLocks noChangeArrowheads="1"/>
                </p:cNvSpPr>
                <p:nvPr/>
              </p:nvSpPr>
              <p:spPr bwMode="auto">
                <a:xfrm>
                  <a:off x="265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7" name="Rectangle 165"/>
                <p:cNvSpPr>
                  <a:spLocks noChangeArrowheads="1"/>
                </p:cNvSpPr>
                <p:nvPr/>
              </p:nvSpPr>
              <p:spPr bwMode="auto">
                <a:xfrm>
                  <a:off x="267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8" name="Rectangle 166"/>
                <p:cNvSpPr>
                  <a:spLocks noChangeArrowheads="1"/>
                </p:cNvSpPr>
                <p:nvPr/>
              </p:nvSpPr>
              <p:spPr bwMode="auto">
                <a:xfrm>
                  <a:off x="269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9" name="Rectangle 167"/>
                <p:cNvSpPr>
                  <a:spLocks noChangeArrowheads="1"/>
                </p:cNvSpPr>
                <p:nvPr/>
              </p:nvSpPr>
              <p:spPr bwMode="auto">
                <a:xfrm>
                  <a:off x="270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0" name="Rectangle 168"/>
                <p:cNvSpPr>
                  <a:spLocks noChangeArrowheads="1"/>
                </p:cNvSpPr>
                <p:nvPr/>
              </p:nvSpPr>
              <p:spPr bwMode="auto">
                <a:xfrm>
                  <a:off x="272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1" name="Rectangle 169"/>
                <p:cNvSpPr>
                  <a:spLocks noChangeArrowheads="1"/>
                </p:cNvSpPr>
                <p:nvPr/>
              </p:nvSpPr>
              <p:spPr bwMode="auto">
                <a:xfrm>
                  <a:off x="273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2" name="Rectangle 170"/>
                <p:cNvSpPr>
                  <a:spLocks noChangeArrowheads="1"/>
                </p:cNvSpPr>
                <p:nvPr/>
              </p:nvSpPr>
              <p:spPr bwMode="auto">
                <a:xfrm>
                  <a:off x="275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3" name="Rectangle 171"/>
                <p:cNvSpPr>
                  <a:spLocks noChangeArrowheads="1"/>
                </p:cNvSpPr>
                <p:nvPr/>
              </p:nvSpPr>
              <p:spPr bwMode="auto">
                <a:xfrm>
                  <a:off x="276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4" name="Rectangle 172"/>
                <p:cNvSpPr>
                  <a:spLocks noChangeArrowheads="1"/>
                </p:cNvSpPr>
                <p:nvPr/>
              </p:nvSpPr>
              <p:spPr bwMode="auto">
                <a:xfrm>
                  <a:off x="2785"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5" name="Rectangle 173"/>
                <p:cNvSpPr>
                  <a:spLocks noChangeArrowheads="1"/>
                </p:cNvSpPr>
                <p:nvPr/>
              </p:nvSpPr>
              <p:spPr bwMode="auto">
                <a:xfrm>
                  <a:off x="280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6" name="Rectangle 174"/>
                <p:cNvSpPr>
                  <a:spLocks noChangeArrowheads="1"/>
                </p:cNvSpPr>
                <p:nvPr/>
              </p:nvSpPr>
              <p:spPr bwMode="auto">
                <a:xfrm>
                  <a:off x="281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7" name="Rectangle 175"/>
                <p:cNvSpPr>
                  <a:spLocks noChangeArrowheads="1"/>
                </p:cNvSpPr>
                <p:nvPr/>
              </p:nvSpPr>
              <p:spPr bwMode="auto">
                <a:xfrm>
                  <a:off x="283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8" name="Rectangle 176"/>
                <p:cNvSpPr>
                  <a:spLocks noChangeArrowheads="1"/>
                </p:cNvSpPr>
                <p:nvPr/>
              </p:nvSpPr>
              <p:spPr bwMode="auto">
                <a:xfrm>
                  <a:off x="284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9" name="Rectangle 177"/>
                <p:cNvSpPr>
                  <a:spLocks noChangeArrowheads="1"/>
                </p:cNvSpPr>
                <p:nvPr/>
              </p:nvSpPr>
              <p:spPr bwMode="auto">
                <a:xfrm>
                  <a:off x="286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0" name="Rectangle 178"/>
                <p:cNvSpPr>
                  <a:spLocks noChangeArrowheads="1"/>
                </p:cNvSpPr>
                <p:nvPr/>
              </p:nvSpPr>
              <p:spPr bwMode="auto">
                <a:xfrm>
                  <a:off x="287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1" name="Rectangle 179"/>
                <p:cNvSpPr>
                  <a:spLocks noChangeArrowheads="1"/>
                </p:cNvSpPr>
                <p:nvPr/>
              </p:nvSpPr>
              <p:spPr bwMode="auto">
                <a:xfrm>
                  <a:off x="289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2" name="Rectangle 180"/>
                <p:cNvSpPr>
                  <a:spLocks noChangeArrowheads="1"/>
                </p:cNvSpPr>
                <p:nvPr/>
              </p:nvSpPr>
              <p:spPr bwMode="auto">
                <a:xfrm>
                  <a:off x="291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3" name="Rectangle 181"/>
                <p:cNvSpPr>
                  <a:spLocks noChangeArrowheads="1"/>
                </p:cNvSpPr>
                <p:nvPr/>
              </p:nvSpPr>
              <p:spPr bwMode="auto">
                <a:xfrm>
                  <a:off x="292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4" name="Rectangle 182"/>
                <p:cNvSpPr>
                  <a:spLocks noChangeArrowheads="1"/>
                </p:cNvSpPr>
                <p:nvPr/>
              </p:nvSpPr>
              <p:spPr bwMode="auto">
                <a:xfrm>
                  <a:off x="2941"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5" name="Rectangle 183"/>
                <p:cNvSpPr>
                  <a:spLocks noChangeArrowheads="1"/>
                </p:cNvSpPr>
                <p:nvPr/>
              </p:nvSpPr>
              <p:spPr bwMode="auto">
                <a:xfrm>
                  <a:off x="295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6" name="Rectangle 184"/>
                <p:cNvSpPr>
                  <a:spLocks noChangeArrowheads="1"/>
                </p:cNvSpPr>
                <p:nvPr/>
              </p:nvSpPr>
              <p:spPr bwMode="auto">
                <a:xfrm>
                  <a:off x="297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7" name="Rectangle 185"/>
                <p:cNvSpPr>
                  <a:spLocks noChangeArrowheads="1"/>
                </p:cNvSpPr>
                <p:nvPr/>
              </p:nvSpPr>
              <p:spPr bwMode="auto">
                <a:xfrm>
                  <a:off x="298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8" name="Rectangle 186"/>
                <p:cNvSpPr>
                  <a:spLocks noChangeArrowheads="1"/>
                </p:cNvSpPr>
                <p:nvPr/>
              </p:nvSpPr>
              <p:spPr bwMode="auto">
                <a:xfrm>
                  <a:off x="300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9" name="Rectangle 187"/>
                <p:cNvSpPr>
                  <a:spLocks noChangeArrowheads="1"/>
                </p:cNvSpPr>
                <p:nvPr/>
              </p:nvSpPr>
              <p:spPr bwMode="auto">
                <a:xfrm>
                  <a:off x="302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0" name="Rectangle 188"/>
                <p:cNvSpPr>
                  <a:spLocks noChangeArrowheads="1"/>
                </p:cNvSpPr>
                <p:nvPr/>
              </p:nvSpPr>
              <p:spPr bwMode="auto">
                <a:xfrm>
                  <a:off x="303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1" name="Rectangle 189"/>
                <p:cNvSpPr>
                  <a:spLocks noChangeArrowheads="1"/>
                </p:cNvSpPr>
                <p:nvPr/>
              </p:nvSpPr>
              <p:spPr bwMode="auto">
                <a:xfrm>
                  <a:off x="305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2" name="Rectangle 190"/>
                <p:cNvSpPr>
                  <a:spLocks noChangeArrowheads="1"/>
                </p:cNvSpPr>
                <p:nvPr/>
              </p:nvSpPr>
              <p:spPr bwMode="auto">
                <a:xfrm>
                  <a:off x="306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3" name="Rectangle 191"/>
                <p:cNvSpPr>
                  <a:spLocks noChangeArrowheads="1"/>
                </p:cNvSpPr>
                <p:nvPr/>
              </p:nvSpPr>
              <p:spPr bwMode="auto">
                <a:xfrm>
                  <a:off x="308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4" name="Rectangle 192"/>
                <p:cNvSpPr>
                  <a:spLocks noChangeArrowheads="1"/>
                </p:cNvSpPr>
                <p:nvPr/>
              </p:nvSpPr>
              <p:spPr bwMode="auto">
                <a:xfrm>
                  <a:off x="3098"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5" name="Rectangle 193"/>
                <p:cNvSpPr>
                  <a:spLocks noChangeArrowheads="1"/>
                </p:cNvSpPr>
                <p:nvPr/>
              </p:nvSpPr>
              <p:spPr bwMode="auto">
                <a:xfrm>
                  <a:off x="311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6" name="Rectangle 194"/>
                <p:cNvSpPr>
                  <a:spLocks noChangeArrowheads="1"/>
                </p:cNvSpPr>
                <p:nvPr/>
              </p:nvSpPr>
              <p:spPr bwMode="auto">
                <a:xfrm>
                  <a:off x="313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7" name="Rectangle 195"/>
                <p:cNvSpPr>
                  <a:spLocks noChangeArrowheads="1"/>
                </p:cNvSpPr>
                <p:nvPr/>
              </p:nvSpPr>
              <p:spPr bwMode="auto">
                <a:xfrm>
                  <a:off x="314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8" name="Rectangle 196"/>
                <p:cNvSpPr>
                  <a:spLocks noChangeArrowheads="1"/>
                </p:cNvSpPr>
                <p:nvPr/>
              </p:nvSpPr>
              <p:spPr bwMode="auto">
                <a:xfrm>
                  <a:off x="316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9" name="Rectangle 197"/>
                <p:cNvSpPr>
                  <a:spLocks noChangeArrowheads="1"/>
                </p:cNvSpPr>
                <p:nvPr/>
              </p:nvSpPr>
              <p:spPr bwMode="auto">
                <a:xfrm>
                  <a:off x="317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0" name="Rectangle 198"/>
                <p:cNvSpPr>
                  <a:spLocks noChangeArrowheads="1"/>
                </p:cNvSpPr>
                <p:nvPr/>
              </p:nvSpPr>
              <p:spPr bwMode="auto">
                <a:xfrm>
                  <a:off x="319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1" name="Rectangle 199"/>
                <p:cNvSpPr>
                  <a:spLocks noChangeArrowheads="1"/>
                </p:cNvSpPr>
                <p:nvPr/>
              </p:nvSpPr>
              <p:spPr bwMode="auto">
                <a:xfrm>
                  <a:off x="320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2" name="Rectangle 200"/>
                <p:cNvSpPr>
                  <a:spLocks noChangeArrowheads="1"/>
                </p:cNvSpPr>
                <p:nvPr/>
              </p:nvSpPr>
              <p:spPr bwMode="auto">
                <a:xfrm>
                  <a:off x="322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3" name="Rectangle 201"/>
                <p:cNvSpPr>
                  <a:spLocks noChangeArrowheads="1"/>
                </p:cNvSpPr>
                <p:nvPr/>
              </p:nvSpPr>
              <p:spPr bwMode="auto">
                <a:xfrm>
                  <a:off x="3240"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4" name="Rectangle 202"/>
                <p:cNvSpPr>
                  <a:spLocks noChangeArrowheads="1"/>
                </p:cNvSpPr>
                <p:nvPr/>
              </p:nvSpPr>
              <p:spPr bwMode="auto">
                <a:xfrm>
                  <a:off x="325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5" name="Rectangle 203"/>
                <p:cNvSpPr>
                  <a:spLocks noChangeArrowheads="1"/>
                </p:cNvSpPr>
                <p:nvPr/>
              </p:nvSpPr>
              <p:spPr bwMode="auto">
                <a:xfrm>
                  <a:off x="327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6" name="Rectangle 204"/>
                <p:cNvSpPr>
                  <a:spLocks noChangeArrowheads="1"/>
                </p:cNvSpPr>
                <p:nvPr/>
              </p:nvSpPr>
              <p:spPr bwMode="auto">
                <a:xfrm>
                  <a:off x="328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7" name="Rectangle 205"/>
                <p:cNvSpPr>
                  <a:spLocks noChangeArrowheads="1"/>
                </p:cNvSpPr>
                <p:nvPr/>
              </p:nvSpPr>
              <p:spPr bwMode="auto">
                <a:xfrm>
                  <a:off x="330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8" name="Rectangle 206"/>
                <p:cNvSpPr>
                  <a:spLocks noChangeArrowheads="1"/>
                </p:cNvSpPr>
                <p:nvPr/>
              </p:nvSpPr>
              <p:spPr bwMode="auto">
                <a:xfrm>
                  <a:off x="331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grpSp>
          <p:sp>
            <p:nvSpPr>
              <p:cNvPr id="18639" name="Rectangle 207"/>
              <p:cNvSpPr>
                <a:spLocks noChangeArrowheads="1"/>
              </p:cNvSpPr>
              <p:nvPr/>
            </p:nvSpPr>
            <p:spPr bwMode="auto">
              <a:xfrm>
                <a:off x="333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0" name="Rectangle 208"/>
              <p:cNvSpPr>
                <a:spLocks noChangeArrowheads="1"/>
              </p:cNvSpPr>
              <p:nvPr/>
            </p:nvSpPr>
            <p:spPr bwMode="auto">
              <a:xfrm>
                <a:off x="335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1" name="Rectangle 209"/>
              <p:cNvSpPr>
                <a:spLocks noChangeArrowheads="1"/>
              </p:cNvSpPr>
              <p:nvPr/>
            </p:nvSpPr>
            <p:spPr bwMode="auto">
              <a:xfrm>
                <a:off x="336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2" name="Rectangle 210"/>
              <p:cNvSpPr>
                <a:spLocks noChangeArrowheads="1"/>
              </p:cNvSpPr>
              <p:nvPr/>
            </p:nvSpPr>
            <p:spPr bwMode="auto">
              <a:xfrm>
                <a:off x="3382"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3" name="Rectangle 211"/>
              <p:cNvSpPr>
                <a:spLocks noChangeArrowheads="1"/>
              </p:cNvSpPr>
              <p:nvPr/>
            </p:nvSpPr>
            <p:spPr bwMode="auto">
              <a:xfrm>
                <a:off x="339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4" name="Rectangle 212"/>
              <p:cNvSpPr>
                <a:spLocks noChangeArrowheads="1"/>
              </p:cNvSpPr>
              <p:nvPr/>
            </p:nvSpPr>
            <p:spPr bwMode="auto">
              <a:xfrm>
                <a:off x="341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5" name="Rectangle 213"/>
              <p:cNvSpPr>
                <a:spLocks noChangeArrowheads="1"/>
              </p:cNvSpPr>
              <p:nvPr/>
            </p:nvSpPr>
            <p:spPr bwMode="auto">
              <a:xfrm>
                <a:off x="342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6" name="Rectangle 214"/>
              <p:cNvSpPr>
                <a:spLocks noChangeArrowheads="1"/>
              </p:cNvSpPr>
              <p:nvPr/>
            </p:nvSpPr>
            <p:spPr bwMode="auto">
              <a:xfrm>
                <a:off x="344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7" name="Rectangle 215"/>
              <p:cNvSpPr>
                <a:spLocks noChangeArrowheads="1"/>
              </p:cNvSpPr>
              <p:nvPr/>
            </p:nvSpPr>
            <p:spPr bwMode="auto">
              <a:xfrm>
                <a:off x="346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8" name="Rectangle 216"/>
              <p:cNvSpPr>
                <a:spLocks noChangeArrowheads="1"/>
              </p:cNvSpPr>
              <p:nvPr/>
            </p:nvSpPr>
            <p:spPr bwMode="auto">
              <a:xfrm>
                <a:off x="347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9" name="Rectangle 217"/>
              <p:cNvSpPr>
                <a:spLocks noChangeArrowheads="1"/>
              </p:cNvSpPr>
              <p:nvPr/>
            </p:nvSpPr>
            <p:spPr bwMode="auto">
              <a:xfrm>
                <a:off x="349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0" name="Rectangle 218"/>
              <p:cNvSpPr>
                <a:spLocks noChangeArrowheads="1"/>
              </p:cNvSpPr>
              <p:nvPr/>
            </p:nvSpPr>
            <p:spPr bwMode="auto">
              <a:xfrm>
                <a:off x="350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1" name="Rectangle 219"/>
              <p:cNvSpPr>
                <a:spLocks noChangeArrowheads="1"/>
              </p:cNvSpPr>
              <p:nvPr/>
            </p:nvSpPr>
            <p:spPr bwMode="auto">
              <a:xfrm>
                <a:off x="3523"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2" name="Rectangle 220"/>
              <p:cNvSpPr>
                <a:spLocks noChangeArrowheads="1"/>
              </p:cNvSpPr>
              <p:nvPr/>
            </p:nvSpPr>
            <p:spPr bwMode="auto">
              <a:xfrm>
                <a:off x="353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3" name="Rectangle 221"/>
              <p:cNvSpPr>
                <a:spLocks noChangeArrowheads="1"/>
              </p:cNvSpPr>
              <p:nvPr/>
            </p:nvSpPr>
            <p:spPr bwMode="auto">
              <a:xfrm>
                <a:off x="355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4" name="Rectangle 222"/>
              <p:cNvSpPr>
                <a:spLocks noChangeArrowheads="1"/>
              </p:cNvSpPr>
              <p:nvPr/>
            </p:nvSpPr>
            <p:spPr bwMode="auto">
              <a:xfrm>
                <a:off x="357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5" name="Rectangle 223"/>
              <p:cNvSpPr>
                <a:spLocks noChangeArrowheads="1"/>
              </p:cNvSpPr>
              <p:nvPr/>
            </p:nvSpPr>
            <p:spPr bwMode="auto">
              <a:xfrm>
                <a:off x="358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6" name="Rectangle 224"/>
              <p:cNvSpPr>
                <a:spLocks noChangeArrowheads="1"/>
              </p:cNvSpPr>
              <p:nvPr/>
            </p:nvSpPr>
            <p:spPr bwMode="auto">
              <a:xfrm>
                <a:off x="360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7" name="Rectangle 225"/>
              <p:cNvSpPr>
                <a:spLocks noChangeArrowheads="1"/>
              </p:cNvSpPr>
              <p:nvPr/>
            </p:nvSpPr>
            <p:spPr bwMode="auto">
              <a:xfrm>
                <a:off x="361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8" name="Rectangle 226"/>
              <p:cNvSpPr>
                <a:spLocks noChangeArrowheads="1"/>
              </p:cNvSpPr>
              <p:nvPr/>
            </p:nvSpPr>
            <p:spPr bwMode="auto">
              <a:xfrm>
                <a:off x="363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9" name="Rectangle 227"/>
              <p:cNvSpPr>
                <a:spLocks noChangeArrowheads="1"/>
              </p:cNvSpPr>
              <p:nvPr/>
            </p:nvSpPr>
            <p:spPr bwMode="auto">
              <a:xfrm>
                <a:off x="364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0" name="Rectangle 228"/>
              <p:cNvSpPr>
                <a:spLocks noChangeArrowheads="1"/>
              </p:cNvSpPr>
              <p:nvPr/>
            </p:nvSpPr>
            <p:spPr bwMode="auto">
              <a:xfrm>
                <a:off x="3665"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1" name="Rectangle 229"/>
              <p:cNvSpPr>
                <a:spLocks noChangeArrowheads="1"/>
              </p:cNvSpPr>
              <p:nvPr/>
            </p:nvSpPr>
            <p:spPr bwMode="auto">
              <a:xfrm>
                <a:off x="368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2" name="Rectangle 230"/>
              <p:cNvSpPr>
                <a:spLocks noChangeArrowheads="1"/>
              </p:cNvSpPr>
              <p:nvPr/>
            </p:nvSpPr>
            <p:spPr bwMode="auto">
              <a:xfrm>
                <a:off x="369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3" name="Rectangle 231"/>
              <p:cNvSpPr>
                <a:spLocks noChangeArrowheads="1"/>
              </p:cNvSpPr>
              <p:nvPr/>
            </p:nvSpPr>
            <p:spPr bwMode="auto">
              <a:xfrm>
                <a:off x="371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4" name="Rectangle 232"/>
              <p:cNvSpPr>
                <a:spLocks noChangeArrowheads="1"/>
              </p:cNvSpPr>
              <p:nvPr/>
            </p:nvSpPr>
            <p:spPr bwMode="auto">
              <a:xfrm>
                <a:off x="372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5" name="Rectangle 233"/>
              <p:cNvSpPr>
                <a:spLocks noChangeArrowheads="1"/>
              </p:cNvSpPr>
              <p:nvPr/>
            </p:nvSpPr>
            <p:spPr bwMode="auto">
              <a:xfrm>
                <a:off x="374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6" name="Rectangle 234"/>
              <p:cNvSpPr>
                <a:spLocks noChangeArrowheads="1"/>
              </p:cNvSpPr>
              <p:nvPr/>
            </p:nvSpPr>
            <p:spPr bwMode="auto">
              <a:xfrm>
                <a:off x="375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7" name="Rectangle 235"/>
              <p:cNvSpPr>
                <a:spLocks noChangeArrowheads="1"/>
              </p:cNvSpPr>
              <p:nvPr/>
            </p:nvSpPr>
            <p:spPr bwMode="auto">
              <a:xfrm>
                <a:off x="377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8" name="Rectangle 236"/>
              <p:cNvSpPr>
                <a:spLocks noChangeArrowheads="1"/>
              </p:cNvSpPr>
              <p:nvPr/>
            </p:nvSpPr>
            <p:spPr bwMode="auto">
              <a:xfrm>
                <a:off x="379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9" name="Rectangle 237"/>
              <p:cNvSpPr>
                <a:spLocks noChangeArrowheads="1"/>
              </p:cNvSpPr>
              <p:nvPr/>
            </p:nvSpPr>
            <p:spPr bwMode="auto">
              <a:xfrm>
                <a:off x="380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0" name="Rectangle 238"/>
              <p:cNvSpPr>
                <a:spLocks noChangeArrowheads="1"/>
              </p:cNvSpPr>
              <p:nvPr/>
            </p:nvSpPr>
            <p:spPr bwMode="auto">
              <a:xfrm>
                <a:off x="3822"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1" name="Rectangle 239"/>
              <p:cNvSpPr>
                <a:spLocks noChangeArrowheads="1"/>
              </p:cNvSpPr>
              <p:nvPr/>
            </p:nvSpPr>
            <p:spPr bwMode="auto">
              <a:xfrm>
                <a:off x="383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2" name="Rectangle 240"/>
              <p:cNvSpPr>
                <a:spLocks noChangeArrowheads="1"/>
              </p:cNvSpPr>
              <p:nvPr/>
            </p:nvSpPr>
            <p:spPr bwMode="auto">
              <a:xfrm>
                <a:off x="385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3" name="Rectangle 241"/>
              <p:cNvSpPr>
                <a:spLocks noChangeArrowheads="1"/>
              </p:cNvSpPr>
              <p:nvPr/>
            </p:nvSpPr>
            <p:spPr bwMode="auto">
              <a:xfrm>
                <a:off x="386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4" name="Rectangle 242"/>
              <p:cNvSpPr>
                <a:spLocks noChangeArrowheads="1"/>
              </p:cNvSpPr>
              <p:nvPr/>
            </p:nvSpPr>
            <p:spPr bwMode="auto">
              <a:xfrm>
                <a:off x="388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5" name="Rectangle 243"/>
              <p:cNvSpPr>
                <a:spLocks noChangeArrowheads="1"/>
              </p:cNvSpPr>
              <p:nvPr/>
            </p:nvSpPr>
            <p:spPr bwMode="auto">
              <a:xfrm>
                <a:off x="390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6" name="Rectangle 244"/>
              <p:cNvSpPr>
                <a:spLocks noChangeArrowheads="1"/>
              </p:cNvSpPr>
              <p:nvPr/>
            </p:nvSpPr>
            <p:spPr bwMode="auto">
              <a:xfrm>
                <a:off x="391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7" name="Rectangle 245"/>
              <p:cNvSpPr>
                <a:spLocks noChangeArrowheads="1"/>
              </p:cNvSpPr>
              <p:nvPr/>
            </p:nvSpPr>
            <p:spPr bwMode="auto">
              <a:xfrm>
                <a:off x="393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8" name="Rectangle 246"/>
              <p:cNvSpPr>
                <a:spLocks noChangeArrowheads="1"/>
              </p:cNvSpPr>
              <p:nvPr/>
            </p:nvSpPr>
            <p:spPr bwMode="auto">
              <a:xfrm>
                <a:off x="394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9" name="Rectangle 247"/>
              <p:cNvSpPr>
                <a:spLocks noChangeArrowheads="1"/>
              </p:cNvSpPr>
              <p:nvPr/>
            </p:nvSpPr>
            <p:spPr bwMode="auto">
              <a:xfrm>
                <a:off x="3964"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0" name="Rectangle 248"/>
              <p:cNvSpPr>
                <a:spLocks noChangeArrowheads="1"/>
              </p:cNvSpPr>
              <p:nvPr/>
            </p:nvSpPr>
            <p:spPr bwMode="auto">
              <a:xfrm>
                <a:off x="398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1" name="Rectangle 249"/>
              <p:cNvSpPr>
                <a:spLocks noChangeArrowheads="1"/>
              </p:cNvSpPr>
              <p:nvPr/>
            </p:nvSpPr>
            <p:spPr bwMode="auto">
              <a:xfrm>
                <a:off x="399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2" name="Rectangle 250"/>
              <p:cNvSpPr>
                <a:spLocks noChangeArrowheads="1"/>
              </p:cNvSpPr>
              <p:nvPr/>
            </p:nvSpPr>
            <p:spPr bwMode="auto">
              <a:xfrm>
                <a:off x="401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3" name="Rectangle 251"/>
              <p:cNvSpPr>
                <a:spLocks noChangeArrowheads="1"/>
              </p:cNvSpPr>
              <p:nvPr/>
            </p:nvSpPr>
            <p:spPr bwMode="auto">
              <a:xfrm>
                <a:off x="402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4" name="Rectangle 252"/>
              <p:cNvSpPr>
                <a:spLocks noChangeArrowheads="1"/>
              </p:cNvSpPr>
              <p:nvPr/>
            </p:nvSpPr>
            <p:spPr bwMode="auto">
              <a:xfrm>
                <a:off x="404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5" name="Rectangle 253"/>
              <p:cNvSpPr>
                <a:spLocks noChangeArrowheads="1"/>
              </p:cNvSpPr>
              <p:nvPr/>
            </p:nvSpPr>
            <p:spPr bwMode="auto">
              <a:xfrm>
                <a:off x="405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6" name="Rectangle 254"/>
              <p:cNvSpPr>
                <a:spLocks noChangeArrowheads="1"/>
              </p:cNvSpPr>
              <p:nvPr/>
            </p:nvSpPr>
            <p:spPr bwMode="auto">
              <a:xfrm>
                <a:off x="407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7" name="Rectangle 255"/>
              <p:cNvSpPr>
                <a:spLocks noChangeArrowheads="1"/>
              </p:cNvSpPr>
              <p:nvPr/>
            </p:nvSpPr>
            <p:spPr bwMode="auto">
              <a:xfrm>
                <a:off x="409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8" name="Rectangle 256"/>
              <p:cNvSpPr>
                <a:spLocks noChangeArrowheads="1"/>
              </p:cNvSpPr>
              <p:nvPr/>
            </p:nvSpPr>
            <p:spPr bwMode="auto">
              <a:xfrm>
                <a:off x="410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9" name="Rectangle 257"/>
              <p:cNvSpPr>
                <a:spLocks noChangeArrowheads="1"/>
              </p:cNvSpPr>
              <p:nvPr/>
            </p:nvSpPr>
            <p:spPr bwMode="auto">
              <a:xfrm>
                <a:off x="4121"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0" name="Rectangle 258"/>
              <p:cNvSpPr>
                <a:spLocks noChangeArrowheads="1"/>
              </p:cNvSpPr>
              <p:nvPr/>
            </p:nvSpPr>
            <p:spPr bwMode="auto">
              <a:xfrm>
                <a:off x="413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1" name="Rectangle 259"/>
              <p:cNvSpPr>
                <a:spLocks noChangeArrowheads="1"/>
              </p:cNvSpPr>
              <p:nvPr/>
            </p:nvSpPr>
            <p:spPr bwMode="auto">
              <a:xfrm>
                <a:off x="415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2" name="Rectangle 260"/>
              <p:cNvSpPr>
                <a:spLocks noChangeArrowheads="1"/>
              </p:cNvSpPr>
              <p:nvPr/>
            </p:nvSpPr>
            <p:spPr bwMode="auto">
              <a:xfrm>
                <a:off x="416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3" name="Rectangle 261"/>
              <p:cNvSpPr>
                <a:spLocks noChangeArrowheads="1"/>
              </p:cNvSpPr>
              <p:nvPr/>
            </p:nvSpPr>
            <p:spPr bwMode="auto">
              <a:xfrm>
                <a:off x="418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4" name="Rectangle 262"/>
              <p:cNvSpPr>
                <a:spLocks noChangeArrowheads="1"/>
              </p:cNvSpPr>
              <p:nvPr/>
            </p:nvSpPr>
            <p:spPr bwMode="auto">
              <a:xfrm>
                <a:off x="420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5" name="Rectangle 263"/>
              <p:cNvSpPr>
                <a:spLocks noChangeArrowheads="1"/>
              </p:cNvSpPr>
              <p:nvPr/>
            </p:nvSpPr>
            <p:spPr bwMode="auto">
              <a:xfrm>
                <a:off x="421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6" name="Rectangle 264"/>
              <p:cNvSpPr>
                <a:spLocks noChangeArrowheads="1"/>
              </p:cNvSpPr>
              <p:nvPr/>
            </p:nvSpPr>
            <p:spPr bwMode="auto">
              <a:xfrm>
                <a:off x="423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7" name="Rectangle 265"/>
              <p:cNvSpPr>
                <a:spLocks noChangeArrowheads="1"/>
              </p:cNvSpPr>
              <p:nvPr/>
            </p:nvSpPr>
            <p:spPr bwMode="auto">
              <a:xfrm>
                <a:off x="424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8" name="Rectangle 266"/>
              <p:cNvSpPr>
                <a:spLocks noChangeArrowheads="1"/>
              </p:cNvSpPr>
              <p:nvPr/>
            </p:nvSpPr>
            <p:spPr bwMode="auto">
              <a:xfrm>
                <a:off x="426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9" name="Rectangle 267"/>
              <p:cNvSpPr>
                <a:spLocks noChangeArrowheads="1"/>
              </p:cNvSpPr>
              <p:nvPr/>
            </p:nvSpPr>
            <p:spPr bwMode="auto">
              <a:xfrm>
                <a:off x="4278"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0" name="Rectangle 268"/>
              <p:cNvSpPr>
                <a:spLocks noChangeArrowheads="1"/>
              </p:cNvSpPr>
              <p:nvPr/>
            </p:nvSpPr>
            <p:spPr bwMode="auto">
              <a:xfrm>
                <a:off x="429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1" name="Rectangle 269"/>
              <p:cNvSpPr>
                <a:spLocks noChangeArrowheads="1"/>
              </p:cNvSpPr>
              <p:nvPr/>
            </p:nvSpPr>
            <p:spPr bwMode="auto">
              <a:xfrm>
                <a:off x="431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2" name="Rectangle 270"/>
              <p:cNvSpPr>
                <a:spLocks noChangeArrowheads="1"/>
              </p:cNvSpPr>
              <p:nvPr/>
            </p:nvSpPr>
            <p:spPr bwMode="auto">
              <a:xfrm>
                <a:off x="432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3" name="Rectangle 271"/>
              <p:cNvSpPr>
                <a:spLocks noChangeArrowheads="1"/>
              </p:cNvSpPr>
              <p:nvPr/>
            </p:nvSpPr>
            <p:spPr bwMode="auto">
              <a:xfrm>
                <a:off x="434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4" name="Rectangle 272"/>
              <p:cNvSpPr>
                <a:spLocks noChangeArrowheads="1"/>
              </p:cNvSpPr>
              <p:nvPr/>
            </p:nvSpPr>
            <p:spPr bwMode="auto">
              <a:xfrm>
                <a:off x="435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5" name="Rectangle 273"/>
              <p:cNvSpPr>
                <a:spLocks noChangeArrowheads="1"/>
              </p:cNvSpPr>
              <p:nvPr/>
            </p:nvSpPr>
            <p:spPr bwMode="auto">
              <a:xfrm>
                <a:off x="437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6" name="Rectangle 274"/>
              <p:cNvSpPr>
                <a:spLocks noChangeArrowheads="1"/>
              </p:cNvSpPr>
              <p:nvPr/>
            </p:nvSpPr>
            <p:spPr bwMode="auto">
              <a:xfrm>
                <a:off x="438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7" name="Rectangle 275"/>
              <p:cNvSpPr>
                <a:spLocks noChangeArrowheads="1"/>
              </p:cNvSpPr>
              <p:nvPr/>
            </p:nvSpPr>
            <p:spPr bwMode="auto">
              <a:xfrm>
                <a:off x="440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8" name="Rectangle 276"/>
              <p:cNvSpPr>
                <a:spLocks noChangeArrowheads="1"/>
              </p:cNvSpPr>
              <p:nvPr/>
            </p:nvSpPr>
            <p:spPr bwMode="auto">
              <a:xfrm>
                <a:off x="4420"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9" name="Rectangle 277"/>
              <p:cNvSpPr>
                <a:spLocks noChangeArrowheads="1"/>
              </p:cNvSpPr>
              <p:nvPr/>
            </p:nvSpPr>
            <p:spPr bwMode="auto">
              <a:xfrm>
                <a:off x="443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0" name="Rectangle 278"/>
              <p:cNvSpPr>
                <a:spLocks noChangeArrowheads="1"/>
              </p:cNvSpPr>
              <p:nvPr/>
            </p:nvSpPr>
            <p:spPr bwMode="auto">
              <a:xfrm>
                <a:off x="445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1" name="Rectangle 279"/>
              <p:cNvSpPr>
                <a:spLocks noChangeArrowheads="1"/>
              </p:cNvSpPr>
              <p:nvPr/>
            </p:nvSpPr>
            <p:spPr bwMode="auto">
              <a:xfrm>
                <a:off x="446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2" name="Rectangle 280"/>
              <p:cNvSpPr>
                <a:spLocks noChangeArrowheads="1"/>
              </p:cNvSpPr>
              <p:nvPr/>
            </p:nvSpPr>
            <p:spPr bwMode="auto">
              <a:xfrm>
                <a:off x="448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3" name="Rectangle 281"/>
              <p:cNvSpPr>
                <a:spLocks noChangeArrowheads="1"/>
              </p:cNvSpPr>
              <p:nvPr/>
            </p:nvSpPr>
            <p:spPr bwMode="auto">
              <a:xfrm>
                <a:off x="449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4" name="Rectangle 282"/>
              <p:cNvSpPr>
                <a:spLocks noChangeArrowheads="1"/>
              </p:cNvSpPr>
              <p:nvPr/>
            </p:nvSpPr>
            <p:spPr bwMode="auto">
              <a:xfrm>
                <a:off x="451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5" name="Rectangle 283"/>
              <p:cNvSpPr>
                <a:spLocks noChangeArrowheads="1"/>
              </p:cNvSpPr>
              <p:nvPr/>
            </p:nvSpPr>
            <p:spPr bwMode="auto">
              <a:xfrm>
                <a:off x="453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6" name="Rectangle 284"/>
              <p:cNvSpPr>
                <a:spLocks noChangeArrowheads="1"/>
              </p:cNvSpPr>
              <p:nvPr/>
            </p:nvSpPr>
            <p:spPr bwMode="auto">
              <a:xfrm>
                <a:off x="454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7" name="Rectangle 285"/>
              <p:cNvSpPr>
                <a:spLocks noChangeArrowheads="1"/>
              </p:cNvSpPr>
              <p:nvPr/>
            </p:nvSpPr>
            <p:spPr bwMode="auto">
              <a:xfrm>
                <a:off x="4562"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8" name="Rectangle 286"/>
              <p:cNvSpPr>
                <a:spLocks noChangeArrowheads="1"/>
              </p:cNvSpPr>
              <p:nvPr/>
            </p:nvSpPr>
            <p:spPr bwMode="auto">
              <a:xfrm>
                <a:off x="457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9" name="Rectangle 287"/>
              <p:cNvSpPr>
                <a:spLocks noChangeArrowheads="1"/>
              </p:cNvSpPr>
              <p:nvPr/>
            </p:nvSpPr>
            <p:spPr bwMode="auto">
              <a:xfrm>
                <a:off x="459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0" name="Rectangle 288"/>
              <p:cNvSpPr>
                <a:spLocks noChangeArrowheads="1"/>
              </p:cNvSpPr>
              <p:nvPr/>
            </p:nvSpPr>
            <p:spPr bwMode="auto">
              <a:xfrm>
                <a:off x="460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1" name="Rectangle 289"/>
              <p:cNvSpPr>
                <a:spLocks noChangeArrowheads="1"/>
              </p:cNvSpPr>
              <p:nvPr/>
            </p:nvSpPr>
            <p:spPr bwMode="auto">
              <a:xfrm>
                <a:off x="462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2" name="Rectangle 290"/>
              <p:cNvSpPr>
                <a:spLocks noChangeArrowheads="1"/>
              </p:cNvSpPr>
              <p:nvPr/>
            </p:nvSpPr>
            <p:spPr bwMode="auto">
              <a:xfrm>
                <a:off x="464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3" name="Rectangle 291"/>
              <p:cNvSpPr>
                <a:spLocks noChangeArrowheads="1"/>
              </p:cNvSpPr>
              <p:nvPr/>
            </p:nvSpPr>
            <p:spPr bwMode="auto">
              <a:xfrm>
                <a:off x="465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4" name="Rectangle 292"/>
              <p:cNvSpPr>
                <a:spLocks noChangeArrowheads="1"/>
              </p:cNvSpPr>
              <p:nvPr/>
            </p:nvSpPr>
            <p:spPr bwMode="auto">
              <a:xfrm>
                <a:off x="467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5" name="Rectangle 293"/>
              <p:cNvSpPr>
                <a:spLocks noChangeArrowheads="1"/>
              </p:cNvSpPr>
              <p:nvPr/>
            </p:nvSpPr>
            <p:spPr bwMode="auto">
              <a:xfrm>
                <a:off x="468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6" name="Rectangle 294"/>
              <p:cNvSpPr>
                <a:spLocks noChangeArrowheads="1"/>
              </p:cNvSpPr>
              <p:nvPr/>
            </p:nvSpPr>
            <p:spPr bwMode="auto">
              <a:xfrm>
                <a:off x="470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7" name="Rectangle 295"/>
              <p:cNvSpPr>
                <a:spLocks noChangeArrowheads="1"/>
              </p:cNvSpPr>
              <p:nvPr/>
            </p:nvSpPr>
            <p:spPr bwMode="auto">
              <a:xfrm>
                <a:off x="4719"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8" name="Rectangle 296"/>
              <p:cNvSpPr>
                <a:spLocks noChangeArrowheads="1"/>
              </p:cNvSpPr>
              <p:nvPr/>
            </p:nvSpPr>
            <p:spPr bwMode="auto">
              <a:xfrm>
                <a:off x="473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9" name="Rectangle 297"/>
              <p:cNvSpPr>
                <a:spLocks noChangeArrowheads="1"/>
              </p:cNvSpPr>
              <p:nvPr/>
            </p:nvSpPr>
            <p:spPr bwMode="auto">
              <a:xfrm>
                <a:off x="475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0" name="Rectangle 298"/>
              <p:cNvSpPr>
                <a:spLocks noChangeArrowheads="1"/>
              </p:cNvSpPr>
              <p:nvPr/>
            </p:nvSpPr>
            <p:spPr bwMode="auto">
              <a:xfrm>
                <a:off x="476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1" name="Rectangle 299"/>
              <p:cNvSpPr>
                <a:spLocks noChangeArrowheads="1"/>
              </p:cNvSpPr>
              <p:nvPr/>
            </p:nvSpPr>
            <p:spPr bwMode="auto">
              <a:xfrm>
                <a:off x="478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2" name="Rectangle 300"/>
              <p:cNvSpPr>
                <a:spLocks noChangeArrowheads="1"/>
              </p:cNvSpPr>
              <p:nvPr/>
            </p:nvSpPr>
            <p:spPr bwMode="auto">
              <a:xfrm>
                <a:off x="479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3" name="Rectangle 301"/>
              <p:cNvSpPr>
                <a:spLocks noChangeArrowheads="1"/>
              </p:cNvSpPr>
              <p:nvPr/>
            </p:nvSpPr>
            <p:spPr bwMode="auto">
              <a:xfrm>
                <a:off x="481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4" name="Rectangle 302"/>
              <p:cNvSpPr>
                <a:spLocks noChangeArrowheads="1"/>
              </p:cNvSpPr>
              <p:nvPr/>
            </p:nvSpPr>
            <p:spPr bwMode="auto">
              <a:xfrm>
                <a:off x="482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5" name="Rectangle 303"/>
              <p:cNvSpPr>
                <a:spLocks noChangeArrowheads="1"/>
              </p:cNvSpPr>
              <p:nvPr/>
            </p:nvSpPr>
            <p:spPr bwMode="auto">
              <a:xfrm>
                <a:off x="484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6" name="Rectangle 304"/>
              <p:cNvSpPr>
                <a:spLocks noChangeArrowheads="1"/>
              </p:cNvSpPr>
              <p:nvPr/>
            </p:nvSpPr>
            <p:spPr bwMode="auto">
              <a:xfrm>
                <a:off x="4861"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7" name="Rectangle 305"/>
              <p:cNvSpPr>
                <a:spLocks noChangeArrowheads="1"/>
              </p:cNvSpPr>
              <p:nvPr/>
            </p:nvSpPr>
            <p:spPr bwMode="auto">
              <a:xfrm>
                <a:off x="487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8" name="Rectangle 306"/>
              <p:cNvSpPr>
                <a:spLocks noChangeArrowheads="1"/>
              </p:cNvSpPr>
              <p:nvPr/>
            </p:nvSpPr>
            <p:spPr bwMode="auto">
              <a:xfrm>
                <a:off x="489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9" name="Rectangle 307"/>
              <p:cNvSpPr>
                <a:spLocks noChangeArrowheads="1"/>
              </p:cNvSpPr>
              <p:nvPr/>
            </p:nvSpPr>
            <p:spPr bwMode="auto">
              <a:xfrm>
                <a:off x="490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0" name="Rectangle 308"/>
              <p:cNvSpPr>
                <a:spLocks noChangeArrowheads="1"/>
              </p:cNvSpPr>
              <p:nvPr/>
            </p:nvSpPr>
            <p:spPr bwMode="auto">
              <a:xfrm>
                <a:off x="492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1" name="Rectangle 309"/>
              <p:cNvSpPr>
                <a:spLocks noChangeArrowheads="1"/>
              </p:cNvSpPr>
              <p:nvPr/>
            </p:nvSpPr>
            <p:spPr bwMode="auto">
              <a:xfrm>
                <a:off x="493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2" name="Rectangle 310"/>
              <p:cNvSpPr>
                <a:spLocks noChangeArrowheads="1"/>
              </p:cNvSpPr>
              <p:nvPr/>
            </p:nvSpPr>
            <p:spPr bwMode="auto">
              <a:xfrm>
                <a:off x="495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3" name="Rectangle 311"/>
              <p:cNvSpPr>
                <a:spLocks noChangeArrowheads="1"/>
              </p:cNvSpPr>
              <p:nvPr/>
            </p:nvSpPr>
            <p:spPr bwMode="auto">
              <a:xfrm>
                <a:off x="497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4" name="Rectangle 312"/>
              <p:cNvSpPr>
                <a:spLocks noChangeArrowheads="1"/>
              </p:cNvSpPr>
              <p:nvPr/>
            </p:nvSpPr>
            <p:spPr bwMode="auto">
              <a:xfrm>
                <a:off x="498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5" name="Rectangle 313"/>
              <p:cNvSpPr>
                <a:spLocks noChangeArrowheads="1"/>
              </p:cNvSpPr>
              <p:nvPr/>
            </p:nvSpPr>
            <p:spPr bwMode="auto">
              <a:xfrm>
                <a:off x="5002"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6" name="Rectangle 314"/>
              <p:cNvSpPr>
                <a:spLocks noChangeArrowheads="1"/>
              </p:cNvSpPr>
              <p:nvPr/>
            </p:nvSpPr>
            <p:spPr bwMode="auto">
              <a:xfrm>
                <a:off x="501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7" name="Rectangle 315"/>
              <p:cNvSpPr>
                <a:spLocks noChangeArrowheads="1"/>
              </p:cNvSpPr>
              <p:nvPr/>
            </p:nvSpPr>
            <p:spPr bwMode="auto">
              <a:xfrm>
                <a:off x="503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8" name="Rectangle 316"/>
              <p:cNvSpPr>
                <a:spLocks noChangeArrowheads="1"/>
              </p:cNvSpPr>
              <p:nvPr/>
            </p:nvSpPr>
            <p:spPr bwMode="auto">
              <a:xfrm>
                <a:off x="504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9" name="Rectangle 317"/>
              <p:cNvSpPr>
                <a:spLocks noChangeArrowheads="1"/>
              </p:cNvSpPr>
              <p:nvPr/>
            </p:nvSpPr>
            <p:spPr bwMode="auto">
              <a:xfrm>
                <a:off x="506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0" name="Rectangle 318"/>
              <p:cNvSpPr>
                <a:spLocks noChangeArrowheads="1"/>
              </p:cNvSpPr>
              <p:nvPr/>
            </p:nvSpPr>
            <p:spPr bwMode="auto">
              <a:xfrm>
                <a:off x="508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1" name="Rectangle 319"/>
              <p:cNvSpPr>
                <a:spLocks noChangeArrowheads="1"/>
              </p:cNvSpPr>
              <p:nvPr/>
            </p:nvSpPr>
            <p:spPr bwMode="auto">
              <a:xfrm>
                <a:off x="509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2" name="Rectangle 320"/>
              <p:cNvSpPr>
                <a:spLocks noChangeArrowheads="1"/>
              </p:cNvSpPr>
              <p:nvPr/>
            </p:nvSpPr>
            <p:spPr bwMode="auto">
              <a:xfrm>
                <a:off x="511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3" name="Rectangle 321"/>
              <p:cNvSpPr>
                <a:spLocks noChangeArrowheads="1"/>
              </p:cNvSpPr>
              <p:nvPr/>
            </p:nvSpPr>
            <p:spPr bwMode="auto">
              <a:xfrm>
                <a:off x="512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4" name="Rectangle 322"/>
              <p:cNvSpPr>
                <a:spLocks noChangeArrowheads="1"/>
              </p:cNvSpPr>
              <p:nvPr/>
            </p:nvSpPr>
            <p:spPr bwMode="auto">
              <a:xfrm>
                <a:off x="514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5" name="Rectangle 323"/>
              <p:cNvSpPr>
                <a:spLocks noChangeArrowheads="1"/>
              </p:cNvSpPr>
              <p:nvPr/>
            </p:nvSpPr>
            <p:spPr bwMode="auto">
              <a:xfrm>
                <a:off x="5160"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6" name="Rectangle 324"/>
              <p:cNvSpPr>
                <a:spLocks noChangeArrowheads="1"/>
              </p:cNvSpPr>
              <p:nvPr/>
            </p:nvSpPr>
            <p:spPr bwMode="auto">
              <a:xfrm>
                <a:off x="517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7" name="Rectangle 325"/>
              <p:cNvSpPr>
                <a:spLocks noChangeArrowheads="1"/>
              </p:cNvSpPr>
              <p:nvPr/>
            </p:nvSpPr>
            <p:spPr bwMode="auto">
              <a:xfrm>
                <a:off x="519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8" name="Rectangle 326"/>
              <p:cNvSpPr>
                <a:spLocks noChangeArrowheads="1"/>
              </p:cNvSpPr>
              <p:nvPr/>
            </p:nvSpPr>
            <p:spPr bwMode="auto">
              <a:xfrm>
                <a:off x="520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9" name="Rectangle 327"/>
              <p:cNvSpPr>
                <a:spLocks noChangeArrowheads="1"/>
              </p:cNvSpPr>
              <p:nvPr/>
            </p:nvSpPr>
            <p:spPr bwMode="auto">
              <a:xfrm>
                <a:off x="522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0" name="Rectangle 328"/>
              <p:cNvSpPr>
                <a:spLocks noChangeArrowheads="1"/>
              </p:cNvSpPr>
              <p:nvPr/>
            </p:nvSpPr>
            <p:spPr bwMode="auto">
              <a:xfrm>
                <a:off x="523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1" name="Rectangle 329"/>
              <p:cNvSpPr>
                <a:spLocks noChangeArrowheads="1"/>
              </p:cNvSpPr>
              <p:nvPr/>
            </p:nvSpPr>
            <p:spPr bwMode="auto">
              <a:xfrm>
                <a:off x="525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2" name="Rectangle 330"/>
              <p:cNvSpPr>
                <a:spLocks noChangeArrowheads="1"/>
              </p:cNvSpPr>
              <p:nvPr/>
            </p:nvSpPr>
            <p:spPr bwMode="auto">
              <a:xfrm>
                <a:off x="527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3" name="Rectangle 331"/>
              <p:cNvSpPr>
                <a:spLocks noChangeArrowheads="1"/>
              </p:cNvSpPr>
              <p:nvPr/>
            </p:nvSpPr>
            <p:spPr bwMode="auto">
              <a:xfrm>
                <a:off x="528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4" name="Rectangle 332"/>
              <p:cNvSpPr>
                <a:spLocks noChangeArrowheads="1"/>
              </p:cNvSpPr>
              <p:nvPr/>
            </p:nvSpPr>
            <p:spPr bwMode="auto">
              <a:xfrm>
                <a:off x="5301"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5" name="Rectangle 333"/>
              <p:cNvSpPr>
                <a:spLocks noChangeArrowheads="1"/>
              </p:cNvSpPr>
              <p:nvPr/>
            </p:nvSpPr>
            <p:spPr bwMode="auto">
              <a:xfrm>
                <a:off x="531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6" name="Rectangle 334"/>
              <p:cNvSpPr>
                <a:spLocks noChangeArrowheads="1"/>
              </p:cNvSpPr>
              <p:nvPr/>
            </p:nvSpPr>
            <p:spPr bwMode="auto">
              <a:xfrm>
                <a:off x="533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7" name="Rectangle 335"/>
              <p:cNvSpPr>
                <a:spLocks noChangeArrowheads="1"/>
              </p:cNvSpPr>
              <p:nvPr/>
            </p:nvSpPr>
            <p:spPr bwMode="auto">
              <a:xfrm>
                <a:off x="534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8" name="Rectangle 336"/>
              <p:cNvSpPr>
                <a:spLocks noChangeArrowheads="1"/>
              </p:cNvSpPr>
              <p:nvPr/>
            </p:nvSpPr>
            <p:spPr bwMode="auto">
              <a:xfrm>
                <a:off x="536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9" name="Rectangle 337"/>
              <p:cNvSpPr>
                <a:spLocks noChangeArrowheads="1"/>
              </p:cNvSpPr>
              <p:nvPr/>
            </p:nvSpPr>
            <p:spPr bwMode="auto">
              <a:xfrm>
                <a:off x="538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0" name="Rectangle 338"/>
              <p:cNvSpPr>
                <a:spLocks noChangeArrowheads="1"/>
              </p:cNvSpPr>
              <p:nvPr/>
            </p:nvSpPr>
            <p:spPr bwMode="auto">
              <a:xfrm>
                <a:off x="539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1" name="Rectangle 339"/>
              <p:cNvSpPr>
                <a:spLocks noChangeArrowheads="1"/>
              </p:cNvSpPr>
              <p:nvPr/>
            </p:nvSpPr>
            <p:spPr bwMode="auto">
              <a:xfrm>
                <a:off x="541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2" name="Rectangle 340"/>
              <p:cNvSpPr>
                <a:spLocks noChangeArrowheads="1"/>
              </p:cNvSpPr>
              <p:nvPr/>
            </p:nvSpPr>
            <p:spPr bwMode="auto">
              <a:xfrm>
                <a:off x="542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3" name="Rectangle 341"/>
              <p:cNvSpPr>
                <a:spLocks noChangeArrowheads="1"/>
              </p:cNvSpPr>
              <p:nvPr/>
            </p:nvSpPr>
            <p:spPr bwMode="auto">
              <a:xfrm>
                <a:off x="544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4" name="Rectangle 342"/>
              <p:cNvSpPr>
                <a:spLocks noChangeArrowheads="1"/>
              </p:cNvSpPr>
              <p:nvPr/>
            </p:nvSpPr>
            <p:spPr bwMode="auto">
              <a:xfrm>
                <a:off x="5458"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5" name="Rectangle 343"/>
              <p:cNvSpPr>
                <a:spLocks noChangeArrowheads="1"/>
              </p:cNvSpPr>
              <p:nvPr/>
            </p:nvSpPr>
            <p:spPr bwMode="auto">
              <a:xfrm>
                <a:off x="547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6" name="Rectangle 344"/>
              <p:cNvSpPr>
                <a:spLocks noChangeArrowheads="1"/>
              </p:cNvSpPr>
              <p:nvPr/>
            </p:nvSpPr>
            <p:spPr bwMode="auto">
              <a:xfrm>
                <a:off x="549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7" name="Rectangle 345"/>
              <p:cNvSpPr>
                <a:spLocks noChangeArrowheads="1"/>
              </p:cNvSpPr>
              <p:nvPr/>
            </p:nvSpPr>
            <p:spPr bwMode="auto">
              <a:xfrm>
                <a:off x="550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8" name="Rectangle 346"/>
              <p:cNvSpPr>
                <a:spLocks noChangeArrowheads="1"/>
              </p:cNvSpPr>
              <p:nvPr/>
            </p:nvSpPr>
            <p:spPr bwMode="auto">
              <a:xfrm>
                <a:off x="552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grpSp>
        <p:sp>
          <p:nvSpPr>
            <p:cNvPr id="18779" name="Rectangle 347"/>
            <p:cNvSpPr>
              <a:spLocks noChangeArrowheads="1"/>
            </p:cNvSpPr>
            <p:nvPr/>
          </p:nvSpPr>
          <p:spPr bwMode="auto">
            <a:xfrm>
              <a:off x="193" y="287"/>
              <a:ext cx="5341" cy="89"/>
            </a:xfrm>
            <a:prstGeom prst="rect">
              <a:avLst/>
            </a:prstGeom>
            <a:grpFill/>
            <a:ln w="12700">
              <a:solidFill>
                <a:srgbClr val="000000"/>
              </a:solidFill>
              <a:miter lim="800000"/>
              <a:headEnd/>
              <a:tailEnd/>
            </a:ln>
          </p:spPr>
          <p:txBody>
            <a:bodyPr/>
            <a:lstStyle/>
            <a:p>
              <a:pPr>
                <a:defRPr/>
              </a:pPr>
              <a:endParaRPr lang="en-US" dirty="0">
                <a:solidFill>
                  <a:srgbClr val="000000"/>
                </a:solidFill>
                <a:cs typeface="Arial" panose="020B0604020202020204" pitchFamily="34" charset="0"/>
              </a:endParaRPr>
            </a:p>
          </p:txBody>
        </p:sp>
      </p:grpSp>
      <p:sp>
        <p:nvSpPr>
          <p:cNvPr id="18782" name="Rectangle 350"/>
          <p:cNvSpPr>
            <a:spLocks noGrp="1" noChangeArrowheads="1"/>
          </p:cNvSpPr>
          <p:nvPr>
            <p:ph type="sldNum" sz="quarter" idx="4"/>
          </p:nvPr>
        </p:nvSpPr>
        <p:spPr bwMode="auto">
          <a:xfrm>
            <a:off x="4248150" y="6629400"/>
            <a:ext cx="1009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800"/>
            </a:lvl1pPr>
          </a:lstStyle>
          <a:p>
            <a:pPr>
              <a:defRPr/>
            </a:pPr>
            <a:fld id="{52EBA52D-9247-464D-A5AA-24457945E0C7}" type="slidenum">
              <a:rPr lang="en-US" altLang="en-US">
                <a:solidFill>
                  <a:srgbClr val="000000"/>
                </a:solidFill>
                <a:latin typeface="Arial" panose="020B0604020202020204" pitchFamily="34" charset="0"/>
                <a:cs typeface="Arial" panose="020B0604020202020204" pitchFamily="34" charset="0"/>
              </a:rPr>
              <a:pPr>
                <a:defRPr/>
              </a:pPr>
              <a:t>‹#›</a:t>
            </a:fld>
            <a:r>
              <a:rPr lang="en-US" altLang="en-US" dirty="0">
                <a:solidFill>
                  <a:srgbClr val="000000"/>
                </a:solidFill>
                <a:latin typeface="Arial" panose="020B0604020202020204" pitchFamily="34" charset="0"/>
                <a:cs typeface="Arial" panose="020B0604020202020204" pitchFamily="34" charset="0"/>
              </a:rPr>
              <a:t>  OF 11</a:t>
            </a:r>
          </a:p>
        </p:txBody>
      </p:sp>
      <p:pic>
        <p:nvPicPr>
          <p:cNvPr id="1028" name="Picture 6" descr="ImgLink_Imcom_Logo[1]"/>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7200" y="152400"/>
            <a:ext cx="10668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029" name="Picture 14" descr="C:\Users\kyle.hollingsworth\AppData\Local\Microsoft\Windows\Temporary Internet Files\Content.Outlook\AEEW7LMR\New DES LOGO.jp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7950" y="152400"/>
            <a:ext cx="105092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8"/>
          <p:cNvPicPr>
            <a:picLocks noChangeAspect="1" noChangeArrowheads="1"/>
          </p:cNvPicPr>
          <p:nvPr userDrawn="1"/>
        </p:nvPicPr>
        <p:blipFill>
          <a:blip r:embed="rId15">
            <a:extLst>
              <a:ext uri="{28A0092B-C50C-407E-A947-70E740481C1C}">
                <a14:useLocalDpi xmlns:a14="http://schemas.microsoft.com/office/drawing/2010/main" val="0"/>
              </a:ext>
            </a:extLst>
          </a:blip>
          <a:srcRect l="6113"/>
          <a:stretch>
            <a:fillRect/>
          </a:stretch>
        </p:blipFill>
        <p:spPr bwMode="auto">
          <a:xfrm>
            <a:off x="96838" y="152400"/>
            <a:ext cx="1046162"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0" name="AutoShape 19"/>
          <p:cNvSpPr>
            <a:spLocks noChangeArrowheads="1"/>
          </p:cNvSpPr>
          <p:nvPr userDrawn="1"/>
        </p:nvSpPr>
        <p:spPr bwMode="auto">
          <a:xfrm>
            <a:off x="0" y="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64 w 21600"/>
              <a:gd name="T13" fmla="*/ 1864 h 21600"/>
              <a:gd name="T14" fmla="*/ 19736 w 21600"/>
              <a:gd name="T15" fmla="*/ 19736 h 21600"/>
            </a:gdLst>
            <a:ahLst/>
            <a:cxnLst>
              <a:cxn ang="T8">
                <a:pos x="T0" y="T1"/>
              </a:cxn>
              <a:cxn ang="T9">
                <a:pos x="T2" y="T3"/>
              </a:cxn>
              <a:cxn ang="T10">
                <a:pos x="T4" y="T5"/>
              </a:cxn>
              <a:cxn ang="T11">
                <a:pos x="T6" y="T7"/>
              </a:cxn>
            </a:cxnLst>
            <a:rect l="T12" t="T13" r="T14" b="T15"/>
            <a:pathLst>
              <a:path w="21600" h="21600">
                <a:moveTo>
                  <a:pt x="0" y="0"/>
                </a:moveTo>
                <a:lnTo>
                  <a:pt x="128" y="21600"/>
                </a:lnTo>
                <a:lnTo>
                  <a:pt x="21472"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1" name="AutoShape 20"/>
          <p:cNvSpPr>
            <a:spLocks noChangeArrowheads="1"/>
          </p:cNvSpPr>
          <p:nvPr userDrawn="1"/>
        </p:nvSpPr>
        <p:spPr bwMode="auto">
          <a:xfrm rot="16200000" flipV="1">
            <a:off x="5673725"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03 w 21600"/>
              <a:gd name="T13" fmla="*/ 1903 h 21600"/>
              <a:gd name="T14" fmla="*/ 19697 w 21600"/>
              <a:gd name="T15" fmla="*/ 19697 h 21600"/>
            </a:gdLst>
            <a:ahLst/>
            <a:cxnLst>
              <a:cxn ang="T8">
                <a:pos x="T0" y="T1"/>
              </a:cxn>
              <a:cxn ang="T9">
                <a:pos x="T2" y="T3"/>
              </a:cxn>
              <a:cxn ang="T10">
                <a:pos x="T4" y="T5"/>
              </a:cxn>
              <a:cxn ang="T11">
                <a:pos x="T6" y="T7"/>
              </a:cxn>
            </a:cxnLst>
            <a:rect l="T12" t="T13" r="T14" b="T15"/>
            <a:pathLst>
              <a:path w="21600" h="21600">
                <a:moveTo>
                  <a:pt x="0" y="0"/>
                </a:moveTo>
                <a:lnTo>
                  <a:pt x="205" y="21600"/>
                </a:lnTo>
                <a:lnTo>
                  <a:pt x="21395"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2" name="AutoShape 21"/>
          <p:cNvSpPr>
            <a:spLocks noChangeArrowheads="1"/>
          </p:cNvSpPr>
          <p:nvPr userDrawn="1"/>
        </p:nvSpPr>
        <p:spPr bwMode="auto">
          <a:xfrm rot="5400000" flipH="1" flipV="1">
            <a:off x="-3390900"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25 w 21600"/>
              <a:gd name="T13" fmla="*/ 1925 h 21600"/>
              <a:gd name="T14" fmla="*/ 19675 w 21600"/>
              <a:gd name="T15" fmla="*/ 19675 h 21600"/>
            </a:gdLst>
            <a:ahLst/>
            <a:cxnLst>
              <a:cxn ang="T8">
                <a:pos x="T0" y="T1"/>
              </a:cxn>
              <a:cxn ang="T9">
                <a:pos x="T2" y="T3"/>
              </a:cxn>
              <a:cxn ang="T10">
                <a:pos x="T4" y="T5"/>
              </a:cxn>
              <a:cxn ang="T11">
                <a:pos x="T6" y="T7"/>
              </a:cxn>
            </a:cxnLst>
            <a:rect l="T12" t="T13" r="T14" b="T15"/>
            <a:pathLst>
              <a:path w="21600" h="21600">
                <a:moveTo>
                  <a:pt x="0" y="0"/>
                </a:moveTo>
                <a:lnTo>
                  <a:pt x="250" y="21600"/>
                </a:lnTo>
                <a:lnTo>
                  <a:pt x="21350"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3" name="AutoShape 18"/>
          <p:cNvSpPr>
            <a:spLocks noChangeArrowheads="1"/>
          </p:cNvSpPr>
          <p:nvPr userDrawn="1"/>
        </p:nvSpPr>
        <p:spPr bwMode="auto">
          <a:xfrm flipV="1">
            <a:off x="0" y="678180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96 w 21600"/>
              <a:gd name="T13" fmla="*/ 1896 h 21600"/>
              <a:gd name="T14" fmla="*/ 19704 w 21600"/>
              <a:gd name="T15" fmla="*/ 19704 h 21600"/>
            </a:gdLst>
            <a:ahLst/>
            <a:cxnLst>
              <a:cxn ang="T8">
                <a:pos x="T0" y="T1"/>
              </a:cxn>
              <a:cxn ang="T9">
                <a:pos x="T2" y="T3"/>
              </a:cxn>
              <a:cxn ang="T10">
                <a:pos x="T4" y="T5"/>
              </a:cxn>
              <a:cxn ang="T11">
                <a:pos x="T6" y="T7"/>
              </a:cxn>
            </a:cxnLst>
            <a:rect l="T12" t="T13" r="T14" b="T15"/>
            <a:pathLst>
              <a:path w="21600" h="21600">
                <a:moveTo>
                  <a:pt x="0" y="0"/>
                </a:moveTo>
                <a:lnTo>
                  <a:pt x="191" y="21600"/>
                </a:lnTo>
                <a:lnTo>
                  <a:pt x="21409"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2011005"/>
      </p:ext>
    </p:extLst>
  </p:cSld>
  <p:clrMap bg1="lt1" tx1="dk1" bg2="lt2" tx2="dk2" accent1="accent1" accent2="accent2" accent3="accent3" accent4="accent4" accent5="accent5" accent6="accent6" hlink="hlink" folHlink="folHlink"/>
  <p:sldLayoutIdLst>
    <p:sldLayoutId id="2147490127" r:id="rId1"/>
    <p:sldLayoutId id="2147490128" r:id="rId2"/>
    <p:sldLayoutId id="2147490129" r:id="rId3"/>
    <p:sldLayoutId id="2147490130" r:id="rId4"/>
    <p:sldLayoutId id="2147490131" r:id="rId5"/>
    <p:sldLayoutId id="2147490132" r:id="rId6"/>
    <p:sldLayoutId id="2147490133" r:id="rId7"/>
    <p:sldLayoutId id="2147490134" r:id="rId8"/>
    <p:sldLayoutId id="2147490135" r:id="rId9"/>
    <p:sldLayoutId id="2147490136" r:id="rId10"/>
    <p:sldLayoutId id="2147490137" r:id="rId11"/>
  </p:sldLayoutIdLst>
  <p:hf hd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90513" indent="-290513"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anose="02020603050405020304"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Box 3"/>
          <p:cNvSpPr txBox="1">
            <a:spLocks noChangeArrowheads="1"/>
          </p:cNvSpPr>
          <p:nvPr userDrawn="1"/>
        </p:nvSpPr>
        <p:spPr bwMode="auto">
          <a:xfrm>
            <a:off x="8186738" y="6637338"/>
            <a:ext cx="76517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fld id="{E3B408E0-EC25-437C-B87B-D35BE35B4E21}" type="datetime3">
              <a:rPr lang="en-US" altLang="en-US" sz="800" b="1" smtClean="0">
                <a:solidFill>
                  <a:srgbClr val="000000"/>
                </a:solidFill>
              </a:rPr>
              <a:pPr>
                <a:defRPr/>
              </a:pPr>
              <a:t>19 February 2018</a:t>
            </a:fld>
            <a:endParaRPr lang="en-US" altLang="en-US" sz="800" b="1" dirty="0">
              <a:solidFill>
                <a:srgbClr val="000000"/>
              </a:solidFill>
            </a:endParaRPr>
          </a:p>
        </p:txBody>
      </p:sp>
      <p:grpSp>
        <p:nvGrpSpPr>
          <p:cNvPr id="2" name="Group 4"/>
          <p:cNvGrpSpPr>
            <a:grpSpLocks/>
          </p:cNvGrpSpPr>
          <p:nvPr userDrawn="1"/>
        </p:nvGrpSpPr>
        <p:grpSpPr bwMode="auto">
          <a:xfrm>
            <a:off x="457200" y="6629400"/>
            <a:ext cx="8229600" cy="36471"/>
            <a:chOff x="189" y="283"/>
            <a:chExt cx="5348" cy="95"/>
          </a:xfrm>
          <a:solidFill>
            <a:schemeClr val="tx1"/>
          </a:solidFill>
        </p:grpSpPr>
        <p:grpSp>
          <p:nvGrpSpPr>
            <p:cNvPr id="3" name="Group 5"/>
            <p:cNvGrpSpPr>
              <a:grpSpLocks/>
            </p:cNvGrpSpPr>
            <p:nvPr/>
          </p:nvGrpSpPr>
          <p:grpSpPr bwMode="auto">
            <a:xfrm>
              <a:off x="189" y="283"/>
              <a:ext cx="5348" cy="95"/>
              <a:chOff x="189" y="283"/>
              <a:chExt cx="5348" cy="95"/>
            </a:xfrm>
            <a:grpFill/>
          </p:grpSpPr>
          <p:grpSp>
            <p:nvGrpSpPr>
              <p:cNvPr id="4" name="Group 6"/>
              <p:cNvGrpSpPr>
                <a:grpSpLocks/>
              </p:cNvGrpSpPr>
              <p:nvPr/>
            </p:nvGrpSpPr>
            <p:grpSpPr bwMode="auto">
              <a:xfrm>
                <a:off x="189" y="283"/>
                <a:ext cx="3145" cy="95"/>
                <a:chOff x="189" y="283"/>
                <a:chExt cx="3145" cy="95"/>
              </a:xfrm>
              <a:grpFill/>
            </p:grpSpPr>
            <p:sp>
              <p:nvSpPr>
                <p:cNvPr id="18439" name="Rectangle 7"/>
                <p:cNvSpPr>
                  <a:spLocks noChangeArrowheads="1"/>
                </p:cNvSpPr>
                <p:nvPr/>
              </p:nvSpPr>
              <p:spPr bwMode="auto">
                <a:xfrm>
                  <a:off x="18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0" name="Rectangle 8"/>
                <p:cNvSpPr>
                  <a:spLocks noChangeArrowheads="1"/>
                </p:cNvSpPr>
                <p:nvPr/>
              </p:nvSpPr>
              <p:spPr bwMode="auto">
                <a:xfrm>
                  <a:off x="20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1" name="Rectangle 9"/>
                <p:cNvSpPr>
                  <a:spLocks noChangeArrowheads="1"/>
                </p:cNvSpPr>
                <p:nvPr/>
              </p:nvSpPr>
              <p:spPr bwMode="auto">
                <a:xfrm>
                  <a:off x="22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2" name="Rectangle 10"/>
                <p:cNvSpPr>
                  <a:spLocks noChangeArrowheads="1"/>
                </p:cNvSpPr>
                <p:nvPr/>
              </p:nvSpPr>
              <p:spPr bwMode="auto">
                <a:xfrm>
                  <a:off x="23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3" name="Rectangle 11"/>
                <p:cNvSpPr>
                  <a:spLocks noChangeArrowheads="1"/>
                </p:cNvSpPr>
                <p:nvPr/>
              </p:nvSpPr>
              <p:spPr bwMode="auto">
                <a:xfrm>
                  <a:off x="25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4" name="Rectangle 12"/>
                <p:cNvSpPr>
                  <a:spLocks noChangeArrowheads="1"/>
                </p:cNvSpPr>
                <p:nvPr/>
              </p:nvSpPr>
              <p:spPr bwMode="auto">
                <a:xfrm>
                  <a:off x="267"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5" name="Rectangle 13"/>
                <p:cNvSpPr>
                  <a:spLocks noChangeArrowheads="1"/>
                </p:cNvSpPr>
                <p:nvPr/>
              </p:nvSpPr>
              <p:spPr bwMode="auto">
                <a:xfrm>
                  <a:off x="28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6" name="Rectangle 14"/>
                <p:cNvSpPr>
                  <a:spLocks noChangeArrowheads="1"/>
                </p:cNvSpPr>
                <p:nvPr/>
              </p:nvSpPr>
              <p:spPr bwMode="auto">
                <a:xfrm>
                  <a:off x="29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7" name="Rectangle 15"/>
                <p:cNvSpPr>
                  <a:spLocks noChangeArrowheads="1"/>
                </p:cNvSpPr>
                <p:nvPr/>
              </p:nvSpPr>
              <p:spPr bwMode="auto">
                <a:xfrm>
                  <a:off x="31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8" name="Rectangle 16"/>
                <p:cNvSpPr>
                  <a:spLocks noChangeArrowheads="1"/>
                </p:cNvSpPr>
                <p:nvPr/>
              </p:nvSpPr>
              <p:spPr bwMode="auto">
                <a:xfrm>
                  <a:off x="33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9" name="Rectangle 17"/>
                <p:cNvSpPr>
                  <a:spLocks noChangeArrowheads="1"/>
                </p:cNvSpPr>
                <p:nvPr/>
              </p:nvSpPr>
              <p:spPr bwMode="auto">
                <a:xfrm>
                  <a:off x="34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0" name="Rectangle 18"/>
                <p:cNvSpPr>
                  <a:spLocks noChangeArrowheads="1"/>
                </p:cNvSpPr>
                <p:nvPr/>
              </p:nvSpPr>
              <p:spPr bwMode="auto">
                <a:xfrm>
                  <a:off x="36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1" name="Rectangle 19"/>
                <p:cNvSpPr>
                  <a:spLocks noChangeArrowheads="1"/>
                </p:cNvSpPr>
                <p:nvPr/>
              </p:nvSpPr>
              <p:spPr bwMode="auto">
                <a:xfrm>
                  <a:off x="37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2" name="Rectangle 20"/>
                <p:cNvSpPr>
                  <a:spLocks noChangeArrowheads="1"/>
                </p:cNvSpPr>
                <p:nvPr/>
              </p:nvSpPr>
              <p:spPr bwMode="auto">
                <a:xfrm>
                  <a:off x="39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3" name="Rectangle 21"/>
                <p:cNvSpPr>
                  <a:spLocks noChangeArrowheads="1"/>
                </p:cNvSpPr>
                <p:nvPr/>
              </p:nvSpPr>
              <p:spPr bwMode="auto">
                <a:xfrm>
                  <a:off x="409"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4" name="Rectangle 22"/>
                <p:cNvSpPr>
                  <a:spLocks noChangeArrowheads="1"/>
                </p:cNvSpPr>
                <p:nvPr/>
              </p:nvSpPr>
              <p:spPr bwMode="auto">
                <a:xfrm>
                  <a:off x="42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5" name="Rectangle 23"/>
                <p:cNvSpPr>
                  <a:spLocks noChangeArrowheads="1"/>
                </p:cNvSpPr>
                <p:nvPr/>
              </p:nvSpPr>
              <p:spPr bwMode="auto">
                <a:xfrm>
                  <a:off x="44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6" name="Rectangle 24"/>
                <p:cNvSpPr>
                  <a:spLocks noChangeArrowheads="1"/>
                </p:cNvSpPr>
                <p:nvPr/>
              </p:nvSpPr>
              <p:spPr bwMode="auto">
                <a:xfrm>
                  <a:off x="45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7" name="Rectangle 25"/>
                <p:cNvSpPr>
                  <a:spLocks noChangeArrowheads="1"/>
                </p:cNvSpPr>
                <p:nvPr/>
              </p:nvSpPr>
              <p:spPr bwMode="auto">
                <a:xfrm>
                  <a:off x="47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8" name="Rectangle 26"/>
                <p:cNvSpPr>
                  <a:spLocks noChangeArrowheads="1"/>
                </p:cNvSpPr>
                <p:nvPr/>
              </p:nvSpPr>
              <p:spPr bwMode="auto">
                <a:xfrm>
                  <a:off x="48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9" name="Rectangle 27"/>
                <p:cNvSpPr>
                  <a:spLocks noChangeArrowheads="1"/>
                </p:cNvSpPr>
                <p:nvPr/>
              </p:nvSpPr>
              <p:spPr bwMode="auto">
                <a:xfrm>
                  <a:off x="50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0" name="Rectangle 28"/>
                <p:cNvSpPr>
                  <a:spLocks noChangeArrowheads="1"/>
                </p:cNvSpPr>
                <p:nvPr/>
              </p:nvSpPr>
              <p:spPr bwMode="auto">
                <a:xfrm>
                  <a:off x="51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1" name="Rectangle 29"/>
                <p:cNvSpPr>
                  <a:spLocks noChangeArrowheads="1"/>
                </p:cNvSpPr>
                <p:nvPr/>
              </p:nvSpPr>
              <p:spPr bwMode="auto">
                <a:xfrm>
                  <a:off x="53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2" name="Rectangle 30"/>
                <p:cNvSpPr>
                  <a:spLocks noChangeArrowheads="1"/>
                </p:cNvSpPr>
                <p:nvPr/>
              </p:nvSpPr>
              <p:spPr bwMode="auto">
                <a:xfrm>
                  <a:off x="55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3" name="Rectangle 31"/>
                <p:cNvSpPr>
                  <a:spLocks noChangeArrowheads="1"/>
                </p:cNvSpPr>
                <p:nvPr/>
              </p:nvSpPr>
              <p:spPr bwMode="auto">
                <a:xfrm>
                  <a:off x="566"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4" name="Rectangle 32"/>
                <p:cNvSpPr>
                  <a:spLocks noChangeArrowheads="1"/>
                </p:cNvSpPr>
                <p:nvPr/>
              </p:nvSpPr>
              <p:spPr bwMode="auto">
                <a:xfrm>
                  <a:off x="58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5" name="Rectangle 33"/>
                <p:cNvSpPr>
                  <a:spLocks noChangeArrowheads="1"/>
                </p:cNvSpPr>
                <p:nvPr/>
              </p:nvSpPr>
              <p:spPr bwMode="auto">
                <a:xfrm>
                  <a:off x="59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6" name="Rectangle 34"/>
                <p:cNvSpPr>
                  <a:spLocks noChangeArrowheads="1"/>
                </p:cNvSpPr>
                <p:nvPr/>
              </p:nvSpPr>
              <p:spPr bwMode="auto">
                <a:xfrm>
                  <a:off x="61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7" name="Rectangle 35"/>
                <p:cNvSpPr>
                  <a:spLocks noChangeArrowheads="1"/>
                </p:cNvSpPr>
                <p:nvPr/>
              </p:nvSpPr>
              <p:spPr bwMode="auto">
                <a:xfrm>
                  <a:off x="62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8" name="Rectangle 36"/>
                <p:cNvSpPr>
                  <a:spLocks noChangeArrowheads="1"/>
                </p:cNvSpPr>
                <p:nvPr/>
              </p:nvSpPr>
              <p:spPr bwMode="auto">
                <a:xfrm>
                  <a:off x="64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9" name="Rectangle 37"/>
                <p:cNvSpPr>
                  <a:spLocks noChangeArrowheads="1"/>
                </p:cNvSpPr>
                <p:nvPr/>
              </p:nvSpPr>
              <p:spPr bwMode="auto">
                <a:xfrm>
                  <a:off x="66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0" name="Rectangle 38"/>
                <p:cNvSpPr>
                  <a:spLocks noChangeArrowheads="1"/>
                </p:cNvSpPr>
                <p:nvPr/>
              </p:nvSpPr>
              <p:spPr bwMode="auto">
                <a:xfrm>
                  <a:off x="67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1" name="Rectangle 39"/>
                <p:cNvSpPr>
                  <a:spLocks noChangeArrowheads="1"/>
                </p:cNvSpPr>
                <p:nvPr/>
              </p:nvSpPr>
              <p:spPr bwMode="auto">
                <a:xfrm>
                  <a:off x="69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2" name="Rectangle 40"/>
                <p:cNvSpPr>
                  <a:spLocks noChangeArrowheads="1"/>
                </p:cNvSpPr>
                <p:nvPr/>
              </p:nvSpPr>
              <p:spPr bwMode="auto">
                <a:xfrm>
                  <a:off x="708"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3" name="Rectangle 41"/>
                <p:cNvSpPr>
                  <a:spLocks noChangeArrowheads="1"/>
                </p:cNvSpPr>
                <p:nvPr/>
              </p:nvSpPr>
              <p:spPr bwMode="auto">
                <a:xfrm>
                  <a:off x="72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4" name="Rectangle 42"/>
                <p:cNvSpPr>
                  <a:spLocks noChangeArrowheads="1"/>
                </p:cNvSpPr>
                <p:nvPr/>
              </p:nvSpPr>
              <p:spPr bwMode="auto">
                <a:xfrm>
                  <a:off x="73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5" name="Rectangle 43"/>
                <p:cNvSpPr>
                  <a:spLocks noChangeArrowheads="1"/>
                </p:cNvSpPr>
                <p:nvPr/>
              </p:nvSpPr>
              <p:spPr bwMode="auto">
                <a:xfrm>
                  <a:off x="75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6" name="Rectangle 44"/>
                <p:cNvSpPr>
                  <a:spLocks noChangeArrowheads="1"/>
                </p:cNvSpPr>
                <p:nvPr/>
              </p:nvSpPr>
              <p:spPr bwMode="auto">
                <a:xfrm>
                  <a:off x="77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7" name="Rectangle 45"/>
                <p:cNvSpPr>
                  <a:spLocks noChangeArrowheads="1"/>
                </p:cNvSpPr>
                <p:nvPr/>
              </p:nvSpPr>
              <p:spPr bwMode="auto">
                <a:xfrm>
                  <a:off x="78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8" name="Rectangle 46"/>
                <p:cNvSpPr>
                  <a:spLocks noChangeArrowheads="1"/>
                </p:cNvSpPr>
                <p:nvPr/>
              </p:nvSpPr>
              <p:spPr bwMode="auto">
                <a:xfrm>
                  <a:off x="80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9" name="Rectangle 47"/>
                <p:cNvSpPr>
                  <a:spLocks noChangeArrowheads="1"/>
                </p:cNvSpPr>
                <p:nvPr/>
              </p:nvSpPr>
              <p:spPr bwMode="auto">
                <a:xfrm>
                  <a:off x="81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0" name="Rectangle 48"/>
                <p:cNvSpPr>
                  <a:spLocks noChangeArrowheads="1"/>
                </p:cNvSpPr>
                <p:nvPr/>
              </p:nvSpPr>
              <p:spPr bwMode="auto">
                <a:xfrm>
                  <a:off x="83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1" name="Rectangle 49"/>
                <p:cNvSpPr>
                  <a:spLocks noChangeArrowheads="1"/>
                </p:cNvSpPr>
                <p:nvPr/>
              </p:nvSpPr>
              <p:spPr bwMode="auto">
                <a:xfrm>
                  <a:off x="850"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2" name="Rectangle 50"/>
                <p:cNvSpPr>
                  <a:spLocks noChangeArrowheads="1"/>
                </p:cNvSpPr>
                <p:nvPr/>
              </p:nvSpPr>
              <p:spPr bwMode="auto">
                <a:xfrm>
                  <a:off x="86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3" name="Rectangle 51"/>
                <p:cNvSpPr>
                  <a:spLocks noChangeArrowheads="1"/>
                </p:cNvSpPr>
                <p:nvPr/>
              </p:nvSpPr>
              <p:spPr bwMode="auto">
                <a:xfrm>
                  <a:off x="88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4" name="Rectangle 52"/>
                <p:cNvSpPr>
                  <a:spLocks noChangeArrowheads="1"/>
                </p:cNvSpPr>
                <p:nvPr/>
              </p:nvSpPr>
              <p:spPr bwMode="auto">
                <a:xfrm>
                  <a:off x="89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5" name="Rectangle 53"/>
                <p:cNvSpPr>
                  <a:spLocks noChangeArrowheads="1"/>
                </p:cNvSpPr>
                <p:nvPr/>
              </p:nvSpPr>
              <p:spPr bwMode="auto">
                <a:xfrm>
                  <a:off x="91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6" name="Rectangle 54"/>
                <p:cNvSpPr>
                  <a:spLocks noChangeArrowheads="1"/>
                </p:cNvSpPr>
                <p:nvPr/>
              </p:nvSpPr>
              <p:spPr bwMode="auto">
                <a:xfrm>
                  <a:off x="92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7" name="Rectangle 55"/>
                <p:cNvSpPr>
                  <a:spLocks noChangeArrowheads="1"/>
                </p:cNvSpPr>
                <p:nvPr/>
              </p:nvSpPr>
              <p:spPr bwMode="auto">
                <a:xfrm>
                  <a:off x="94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8" name="Rectangle 56"/>
                <p:cNvSpPr>
                  <a:spLocks noChangeArrowheads="1"/>
                </p:cNvSpPr>
                <p:nvPr/>
              </p:nvSpPr>
              <p:spPr bwMode="auto">
                <a:xfrm>
                  <a:off x="96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9" name="Rectangle 57"/>
                <p:cNvSpPr>
                  <a:spLocks noChangeArrowheads="1"/>
                </p:cNvSpPr>
                <p:nvPr/>
              </p:nvSpPr>
              <p:spPr bwMode="auto">
                <a:xfrm>
                  <a:off x="97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0" name="Rectangle 58"/>
                <p:cNvSpPr>
                  <a:spLocks noChangeArrowheads="1"/>
                </p:cNvSpPr>
                <p:nvPr/>
              </p:nvSpPr>
              <p:spPr bwMode="auto">
                <a:xfrm>
                  <a:off x="99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1" name="Rectangle 59"/>
                <p:cNvSpPr>
                  <a:spLocks noChangeArrowheads="1"/>
                </p:cNvSpPr>
                <p:nvPr/>
              </p:nvSpPr>
              <p:spPr bwMode="auto">
                <a:xfrm>
                  <a:off x="1007"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2" name="Rectangle 60"/>
                <p:cNvSpPr>
                  <a:spLocks noChangeArrowheads="1"/>
                </p:cNvSpPr>
                <p:nvPr/>
              </p:nvSpPr>
              <p:spPr bwMode="auto">
                <a:xfrm>
                  <a:off x="102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3" name="Rectangle 61"/>
                <p:cNvSpPr>
                  <a:spLocks noChangeArrowheads="1"/>
                </p:cNvSpPr>
                <p:nvPr/>
              </p:nvSpPr>
              <p:spPr bwMode="auto">
                <a:xfrm>
                  <a:off x="103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4" name="Rectangle 62"/>
                <p:cNvSpPr>
                  <a:spLocks noChangeArrowheads="1"/>
                </p:cNvSpPr>
                <p:nvPr/>
              </p:nvSpPr>
              <p:spPr bwMode="auto">
                <a:xfrm>
                  <a:off x="105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5" name="Rectangle 63"/>
                <p:cNvSpPr>
                  <a:spLocks noChangeArrowheads="1"/>
                </p:cNvSpPr>
                <p:nvPr/>
              </p:nvSpPr>
              <p:spPr bwMode="auto">
                <a:xfrm>
                  <a:off x="107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6" name="Rectangle 64"/>
                <p:cNvSpPr>
                  <a:spLocks noChangeArrowheads="1"/>
                </p:cNvSpPr>
                <p:nvPr/>
              </p:nvSpPr>
              <p:spPr bwMode="auto">
                <a:xfrm>
                  <a:off x="108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7" name="Rectangle 65"/>
                <p:cNvSpPr>
                  <a:spLocks noChangeArrowheads="1"/>
                </p:cNvSpPr>
                <p:nvPr/>
              </p:nvSpPr>
              <p:spPr bwMode="auto">
                <a:xfrm>
                  <a:off x="110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8" name="Rectangle 66"/>
                <p:cNvSpPr>
                  <a:spLocks noChangeArrowheads="1"/>
                </p:cNvSpPr>
                <p:nvPr/>
              </p:nvSpPr>
              <p:spPr bwMode="auto">
                <a:xfrm>
                  <a:off x="111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9" name="Rectangle 67"/>
                <p:cNvSpPr>
                  <a:spLocks noChangeArrowheads="1"/>
                </p:cNvSpPr>
                <p:nvPr/>
              </p:nvSpPr>
              <p:spPr bwMode="auto">
                <a:xfrm>
                  <a:off x="113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0" name="Rectangle 68"/>
                <p:cNvSpPr>
                  <a:spLocks noChangeArrowheads="1"/>
                </p:cNvSpPr>
                <p:nvPr/>
              </p:nvSpPr>
              <p:spPr bwMode="auto">
                <a:xfrm>
                  <a:off x="1149"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1" name="Rectangle 69"/>
                <p:cNvSpPr>
                  <a:spLocks noChangeArrowheads="1"/>
                </p:cNvSpPr>
                <p:nvPr/>
              </p:nvSpPr>
              <p:spPr bwMode="auto">
                <a:xfrm>
                  <a:off x="116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2" name="Rectangle 70"/>
                <p:cNvSpPr>
                  <a:spLocks noChangeArrowheads="1"/>
                </p:cNvSpPr>
                <p:nvPr/>
              </p:nvSpPr>
              <p:spPr bwMode="auto">
                <a:xfrm>
                  <a:off x="118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3" name="Rectangle 71"/>
                <p:cNvSpPr>
                  <a:spLocks noChangeArrowheads="1"/>
                </p:cNvSpPr>
                <p:nvPr/>
              </p:nvSpPr>
              <p:spPr bwMode="auto">
                <a:xfrm>
                  <a:off x="119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4" name="Rectangle 72"/>
                <p:cNvSpPr>
                  <a:spLocks noChangeArrowheads="1"/>
                </p:cNvSpPr>
                <p:nvPr/>
              </p:nvSpPr>
              <p:spPr bwMode="auto">
                <a:xfrm>
                  <a:off x="121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5" name="Rectangle 73"/>
                <p:cNvSpPr>
                  <a:spLocks noChangeArrowheads="1"/>
                </p:cNvSpPr>
                <p:nvPr/>
              </p:nvSpPr>
              <p:spPr bwMode="auto">
                <a:xfrm>
                  <a:off x="122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6" name="Rectangle 74"/>
                <p:cNvSpPr>
                  <a:spLocks noChangeArrowheads="1"/>
                </p:cNvSpPr>
                <p:nvPr/>
              </p:nvSpPr>
              <p:spPr bwMode="auto">
                <a:xfrm>
                  <a:off x="124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7" name="Rectangle 75"/>
                <p:cNvSpPr>
                  <a:spLocks noChangeArrowheads="1"/>
                </p:cNvSpPr>
                <p:nvPr/>
              </p:nvSpPr>
              <p:spPr bwMode="auto">
                <a:xfrm>
                  <a:off x="125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8" name="Rectangle 76"/>
                <p:cNvSpPr>
                  <a:spLocks noChangeArrowheads="1"/>
                </p:cNvSpPr>
                <p:nvPr/>
              </p:nvSpPr>
              <p:spPr bwMode="auto">
                <a:xfrm>
                  <a:off x="127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9" name="Rectangle 77"/>
                <p:cNvSpPr>
                  <a:spLocks noChangeArrowheads="1"/>
                </p:cNvSpPr>
                <p:nvPr/>
              </p:nvSpPr>
              <p:spPr bwMode="auto">
                <a:xfrm>
                  <a:off x="129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0" name="Rectangle 78"/>
                <p:cNvSpPr>
                  <a:spLocks noChangeArrowheads="1"/>
                </p:cNvSpPr>
                <p:nvPr/>
              </p:nvSpPr>
              <p:spPr bwMode="auto">
                <a:xfrm>
                  <a:off x="1306"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1" name="Rectangle 79"/>
                <p:cNvSpPr>
                  <a:spLocks noChangeArrowheads="1"/>
                </p:cNvSpPr>
                <p:nvPr/>
              </p:nvSpPr>
              <p:spPr bwMode="auto">
                <a:xfrm>
                  <a:off x="132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2" name="Rectangle 80"/>
                <p:cNvSpPr>
                  <a:spLocks noChangeArrowheads="1"/>
                </p:cNvSpPr>
                <p:nvPr/>
              </p:nvSpPr>
              <p:spPr bwMode="auto">
                <a:xfrm>
                  <a:off x="133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3" name="Rectangle 81"/>
                <p:cNvSpPr>
                  <a:spLocks noChangeArrowheads="1"/>
                </p:cNvSpPr>
                <p:nvPr/>
              </p:nvSpPr>
              <p:spPr bwMode="auto">
                <a:xfrm>
                  <a:off x="135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4" name="Rectangle 82"/>
                <p:cNvSpPr>
                  <a:spLocks noChangeArrowheads="1"/>
                </p:cNvSpPr>
                <p:nvPr/>
              </p:nvSpPr>
              <p:spPr bwMode="auto">
                <a:xfrm>
                  <a:off x="136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5" name="Rectangle 83"/>
                <p:cNvSpPr>
                  <a:spLocks noChangeArrowheads="1"/>
                </p:cNvSpPr>
                <p:nvPr/>
              </p:nvSpPr>
              <p:spPr bwMode="auto">
                <a:xfrm>
                  <a:off x="138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6" name="Rectangle 84"/>
                <p:cNvSpPr>
                  <a:spLocks noChangeArrowheads="1"/>
                </p:cNvSpPr>
                <p:nvPr/>
              </p:nvSpPr>
              <p:spPr bwMode="auto">
                <a:xfrm>
                  <a:off x="140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7" name="Rectangle 85"/>
                <p:cNvSpPr>
                  <a:spLocks noChangeArrowheads="1"/>
                </p:cNvSpPr>
                <p:nvPr/>
              </p:nvSpPr>
              <p:spPr bwMode="auto">
                <a:xfrm>
                  <a:off x="141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8" name="Rectangle 86"/>
                <p:cNvSpPr>
                  <a:spLocks noChangeArrowheads="1"/>
                </p:cNvSpPr>
                <p:nvPr/>
              </p:nvSpPr>
              <p:spPr bwMode="auto">
                <a:xfrm>
                  <a:off x="143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9" name="Rectangle 87"/>
                <p:cNvSpPr>
                  <a:spLocks noChangeArrowheads="1"/>
                </p:cNvSpPr>
                <p:nvPr/>
              </p:nvSpPr>
              <p:spPr bwMode="auto">
                <a:xfrm>
                  <a:off x="1447"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0" name="Rectangle 88"/>
                <p:cNvSpPr>
                  <a:spLocks noChangeArrowheads="1"/>
                </p:cNvSpPr>
                <p:nvPr/>
              </p:nvSpPr>
              <p:spPr bwMode="auto">
                <a:xfrm>
                  <a:off x="146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1" name="Rectangle 89"/>
                <p:cNvSpPr>
                  <a:spLocks noChangeArrowheads="1"/>
                </p:cNvSpPr>
                <p:nvPr/>
              </p:nvSpPr>
              <p:spPr bwMode="auto">
                <a:xfrm>
                  <a:off x="147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2" name="Rectangle 90"/>
                <p:cNvSpPr>
                  <a:spLocks noChangeArrowheads="1"/>
                </p:cNvSpPr>
                <p:nvPr/>
              </p:nvSpPr>
              <p:spPr bwMode="auto">
                <a:xfrm>
                  <a:off x="149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3" name="Rectangle 91"/>
                <p:cNvSpPr>
                  <a:spLocks noChangeArrowheads="1"/>
                </p:cNvSpPr>
                <p:nvPr/>
              </p:nvSpPr>
              <p:spPr bwMode="auto">
                <a:xfrm>
                  <a:off x="151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4" name="Rectangle 92"/>
                <p:cNvSpPr>
                  <a:spLocks noChangeArrowheads="1"/>
                </p:cNvSpPr>
                <p:nvPr/>
              </p:nvSpPr>
              <p:spPr bwMode="auto">
                <a:xfrm>
                  <a:off x="152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5" name="Rectangle 93"/>
                <p:cNvSpPr>
                  <a:spLocks noChangeArrowheads="1"/>
                </p:cNvSpPr>
                <p:nvPr/>
              </p:nvSpPr>
              <p:spPr bwMode="auto">
                <a:xfrm>
                  <a:off x="154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6" name="Rectangle 94"/>
                <p:cNvSpPr>
                  <a:spLocks noChangeArrowheads="1"/>
                </p:cNvSpPr>
                <p:nvPr/>
              </p:nvSpPr>
              <p:spPr bwMode="auto">
                <a:xfrm>
                  <a:off x="155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7" name="Rectangle 95"/>
                <p:cNvSpPr>
                  <a:spLocks noChangeArrowheads="1"/>
                </p:cNvSpPr>
                <p:nvPr/>
              </p:nvSpPr>
              <p:spPr bwMode="auto">
                <a:xfrm>
                  <a:off x="157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8" name="Rectangle 96"/>
                <p:cNvSpPr>
                  <a:spLocks noChangeArrowheads="1"/>
                </p:cNvSpPr>
                <p:nvPr/>
              </p:nvSpPr>
              <p:spPr bwMode="auto">
                <a:xfrm>
                  <a:off x="1589"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9" name="Rectangle 97"/>
                <p:cNvSpPr>
                  <a:spLocks noChangeArrowheads="1"/>
                </p:cNvSpPr>
                <p:nvPr/>
              </p:nvSpPr>
              <p:spPr bwMode="auto">
                <a:xfrm>
                  <a:off x="160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0" name="Rectangle 98"/>
                <p:cNvSpPr>
                  <a:spLocks noChangeArrowheads="1"/>
                </p:cNvSpPr>
                <p:nvPr/>
              </p:nvSpPr>
              <p:spPr bwMode="auto">
                <a:xfrm>
                  <a:off x="162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1" name="Rectangle 99"/>
                <p:cNvSpPr>
                  <a:spLocks noChangeArrowheads="1"/>
                </p:cNvSpPr>
                <p:nvPr/>
              </p:nvSpPr>
              <p:spPr bwMode="auto">
                <a:xfrm>
                  <a:off x="163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2" name="Rectangle 100"/>
                <p:cNvSpPr>
                  <a:spLocks noChangeArrowheads="1"/>
                </p:cNvSpPr>
                <p:nvPr/>
              </p:nvSpPr>
              <p:spPr bwMode="auto">
                <a:xfrm>
                  <a:off x="165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3" name="Rectangle 101"/>
                <p:cNvSpPr>
                  <a:spLocks noChangeArrowheads="1"/>
                </p:cNvSpPr>
                <p:nvPr/>
              </p:nvSpPr>
              <p:spPr bwMode="auto">
                <a:xfrm>
                  <a:off x="166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4" name="Rectangle 102"/>
                <p:cNvSpPr>
                  <a:spLocks noChangeArrowheads="1"/>
                </p:cNvSpPr>
                <p:nvPr/>
              </p:nvSpPr>
              <p:spPr bwMode="auto">
                <a:xfrm>
                  <a:off x="168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5" name="Rectangle 103"/>
                <p:cNvSpPr>
                  <a:spLocks noChangeArrowheads="1"/>
                </p:cNvSpPr>
                <p:nvPr/>
              </p:nvSpPr>
              <p:spPr bwMode="auto">
                <a:xfrm>
                  <a:off x="169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6" name="Rectangle 104"/>
                <p:cNvSpPr>
                  <a:spLocks noChangeArrowheads="1"/>
                </p:cNvSpPr>
                <p:nvPr/>
              </p:nvSpPr>
              <p:spPr bwMode="auto">
                <a:xfrm>
                  <a:off x="171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7" name="Rectangle 105"/>
                <p:cNvSpPr>
                  <a:spLocks noChangeArrowheads="1"/>
                </p:cNvSpPr>
                <p:nvPr/>
              </p:nvSpPr>
              <p:spPr bwMode="auto">
                <a:xfrm>
                  <a:off x="173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8" name="Rectangle 106"/>
                <p:cNvSpPr>
                  <a:spLocks noChangeArrowheads="1"/>
                </p:cNvSpPr>
                <p:nvPr/>
              </p:nvSpPr>
              <p:spPr bwMode="auto">
                <a:xfrm>
                  <a:off x="1746"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9" name="Rectangle 107"/>
                <p:cNvSpPr>
                  <a:spLocks noChangeArrowheads="1"/>
                </p:cNvSpPr>
                <p:nvPr/>
              </p:nvSpPr>
              <p:spPr bwMode="auto">
                <a:xfrm>
                  <a:off x="176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0" name="Rectangle 108"/>
                <p:cNvSpPr>
                  <a:spLocks noChangeArrowheads="1"/>
                </p:cNvSpPr>
                <p:nvPr/>
              </p:nvSpPr>
              <p:spPr bwMode="auto">
                <a:xfrm>
                  <a:off x="177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1" name="Rectangle 109"/>
                <p:cNvSpPr>
                  <a:spLocks noChangeArrowheads="1"/>
                </p:cNvSpPr>
                <p:nvPr/>
              </p:nvSpPr>
              <p:spPr bwMode="auto">
                <a:xfrm>
                  <a:off x="179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2" name="Rectangle 110"/>
                <p:cNvSpPr>
                  <a:spLocks noChangeArrowheads="1"/>
                </p:cNvSpPr>
                <p:nvPr/>
              </p:nvSpPr>
              <p:spPr bwMode="auto">
                <a:xfrm>
                  <a:off x="180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3" name="Rectangle 111"/>
                <p:cNvSpPr>
                  <a:spLocks noChangeArrowheads="1"/>
                </p:cNvSpPr>
                <p:nvPr/>
              </p:nvSpPr>
              <p:spPr bwMode="auto">
                <a:xfrm>
                  <a:off x="182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4" name="Rectangle 112"/>
                <p:cNvSpPr>
                  <a:spLocks noChangeArrowheads="1"/>
                </p:cNvSpPr>
                <p:nvPr/>
              </p:nvSpPr>
              <p:spPr bwMode="auto">
                <a:xfrm>
                  <a:off x="184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5" name="Rectangle 113"/>
                <p:cNvSpPr>
                  <a:spLocks noChangeArrowheads="1"/>
                </p:cNvSpPr>
                <p:nvPr/>
              </p:nvSpPr>
              <p:spPr bwMode="auto">
                <a:xfrm>
                  <a:off x="185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6" name="Rectangle 114"/>
                <p:cNvSpPr>
                  <a:spLocks noChangeArrowheads="1"/>
                </p:cNvSpPr>
                <p:nvPr/>
              </p:nvSpPr>
              <p:spPr bwMode="auto">
                <a:xfrm>
                  <a:off x="187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7" name="Rectangle 115"/>
                <p:cNvSpPr>
                  <a:spLocks noChangeArrowheads="1"/>
                </p:cNvSpPr>
                <p:nvPr/>
              </p:nvSpPr>
              <p:spPr bwMode="auto">
                <a:xfrm>
                  <a:off x="1888"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8" name="Rectangle 116"/>
                <p:cNvSpPr>
                  <a:spLocks noChangeArrowheads="1"/>
                </p:cNvSpPr>
                <p:nvPr/>
              </p:nvSpPr>
              <p:spPr bwMode="auto">
                <a:xfrm>
                  <a:off x="190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9" name="Rectangle 117"/>
                <p:cNvSpPr>
                  <a:spLocks noChangeArrowheads="1"/>
                </p:cNvSpPr>
                <p:nvPr/>
              </p:nvSpPr>
              <p:spPr bwMode="auto">
                <a:xfrm>
                  <a:off x="191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0" name="Rectangle 118"/>
                <p:cNvSpPr>
                  <a:spLocks noChangeArrowheads="1"/>
                </p:cNvSpPr>
                <p:nvPr/>
              </p:nvSpPr>
              <p:spPr bwMode="auto">
                <a:xfrm>
                  <a:off x="193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1" name="Rectangle 119"/>
                <p:cNvSpPr>
                  <a:spLocks noChangeArrowheads="1"/>
                </p:cNvSpPr>
                <p:nvPr/>
              </p:nvSpPr>
              <p:spPr bwMode="auto">
                <a:xfrm>
                  <a:off x="195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2" name="Rectangle 120"/>
                <p:cNvSpPr>
                  <a:spLocks noChangeArrowheads="1"/>
                </p:cNvSpPr>
                <p:nvPr/>
              </p:nvSpPr>
              <p:spPr bwMode="auto">
                <a:xfrm>
                  <a:off x="196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3" name="Rectangle 121"/>
                <p:cNvSpPr>
                  <a:spLocks noChangeArrowheads="1"/>
                </p:cNvSpPr>
                <p:nvPr/>
              </p:nvSpPr>
              <p:spPr bwMode="auto">
                <a:xfrm>
                  <a:off x="198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4" name="Rectangle 122"/>
                <p:cNvSpPr>
                  <a:spLocks noChangeArrowheads="1"/>
                </p:cNvSpPr>
                <p:nvPr/>
              </p:nvSpPr>
              <p:spPr bwMode="auto">
                <a:xfrm>
                  <a:off x="199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5" name="Rectangle 123"/>
                <p:cNvSpPr>
                  <a:spLocks noChangeArrowheads="1"/>
                </p:cNvSpPr>
                <p:nvPr/>
              </p:nvSpPr>
              <p:spPr bwMode="auto">
                <a:xfrm>
                  <a:off x="201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6" name="Rectangle 124"/>
                <p:cNvSpPr>
                  <a:spLocks noChangeArrowheads="1"/>
                </p:cNvSpPr>
                <p:nvPr/>
              </p:nvSpPr>
              <p:spPr bwMode="auto">
                <a:xfrm>
                  <a:off x="203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7" name="Rectangle 125"/>
                <p:cNvSpPr>
                  <a:spLocks noChangeArrowheads="1"/>
                </p:cNvSpPr>
                <p:nvPr/>
              </p:nvSpPr>
              <p:spPr bwMode="auto">
                <a:xfrm>
                  <a:off x="2045"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8" name="Rectangle 126"/>
                <p:cNvSpPr>
                  <a:spLocks noChangeArrowheads="1"/>
                </p:cNvSpPr>
                <p:nvPr/>
              </p:nvSpPr>
              <p:spPr bwMode="auto">
                <a:xfrm>
                  <a:off x="206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9" name="Rectangle 127"/>
                <p:cNvSpPr>
                  <a:spLocks noChangeArrowheads="1"/>
                </p:cNvSpPr>
                <p:nvPr/>
              </p:nvSpPr>
              <p:spPr bwMode="auto">
                <a:xfrm>
                  <a:off x="207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0" name="Rectangle 128"/>
                <p:cNvSpPr>
                  <a:spLocks noChangeArrowheads="1"/>
                </p:cNvSpPr>
                <p:nvPr/>
              </p:nvSpPr>
              <p:spPr bwMode="auto">
                <a:xfrm>
                  <a:off x="209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1" name="Rectangle 129"/>
                <p:cNvSpPr>
                  <a:spLocks noChangeArrowheads="1"/>
                </p:cNvSpPr>
                <p:nvPr/>
              </p:nvSpPr>
              <p:spPr bwMode="auto">
                <a:xfrm>
                  <a:off x="210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2" name="Rectangle 130"/>
                <p:cNvSpPr>
                  <a:spLocks noChangeArrowheads="1"/>
                </p:cNvSpPr>
                <p:nvPr/>
              </p:nvSpPr>
              <p:spPr bwMode="auto">
                <a:xfrm>
                  <a:off x="212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3" name="Rectangle 131"/>
                <p:cNvSpPr>
                  <a:spLocks noChangeArrowheads="1"/>
                </p:cNvSpPr>
                <p:nvPr/>
              </p:nvSpPr>
              <p:spPr bwMode="auto">
                <a:xfrm>
                  <a:off x="214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4" name="Rectangle 132"/>
                <p:cNvSpPr>
                  <a:spLocks noChangeArrowheads="1"/>
                </p:cNvSpPr>
                <p:nvPr/>
              </p:nvSpPr>
              <p:spPr bwMode="auto">
                <a:xfrm>
                  <a:off x="215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5" name="Rectangle 133"/>
                <p:cNvSpPr>
                  <a:spLocks noChangeArrowheads="1"/>
                </p:cNvSpPr>
                <p:nvPr/>
              </p:nvSpPr>
              <p:spPr bwMode="auto">
                <a:xfrm>
                  <a:off x="217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6" name="Rectangle 134"/>
                <p:cNvSpPr>
                  <a:spLocks noChangeArrowheads="1"/>
                </p:cNvSpPr>
                <p:nvPr/>
              </p:nvSpPr>
              <p:spPr bwMode="auto">
                <a:xfrm>
                  <a:off x="2187"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7" name="Rectangle 135"/>
                <p:cNvSpPr>
                  <a:spLocks noChangeArrowheads="1"/>
                </p:cNvSpPr>
                <p:nvPr/>
              </p:nvSpPr>
              <p:spPr bwMode="auto">
                <a:xfrm>
                  <a:off x="220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8" name="Rectangle 136"/>
                <p:cNvSpPr>
                  <a:spLocks noChangeArrowheads="1"/>
                </p:cNvSpPr>
                <p:nvPr/>
              </p:nvSpPr>
              <p:spPr bwMode="auto">
                <a:xfrm>
                  <a:off x="221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9" name="Rectangle 137"/>
                <p:cNvSpPr>
                  <a:spLocks noChangeArrowheads="1"/>
                </p:cNvSpPr>
                <p:nvPr/>
              </p:nvSpPr>
              <p:spPr bwMode="auto">
                <a:xfrm>
                  <a:off x="223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0" name="Rectangle 138"/>
                <p:cNvSpPr>
                  <a:spLocks noChangeArrowheads="1"/>
                </p:cNvSpPr>
                <p:nvPr/>
              </p:nvSpPr>
              <p:spPr bwMode="auto">
                <a:xfrm>
                  <a:off x="225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1" name="Rectangle 139"/>
                <p:cNvSpPr>
                  <a:spLocks noChangeArrowheads="1"/>
                </p:cNvSpPr>
                <p:nvPr/>
              </p:nvSpPr>
              <p:spPr bwMode="auto">
                <a:xfrm>
                  <a:off x="226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2" name="Rectangle 140"/>
                <p:cNvSpPr>
                  <a:spLocks noChangeArrowheads="1"/>
                </p:cNvSpPr>
                <p:nvPr/>
              </p:nvSpPr>
              <p:spPr bwMode="auto">
                <a:xfrm>
                  <a:off x="228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3" name="Rectangle 141"/>
                <p:cNvSpPr>
                  <a:spLocks noChangeArrowheads="1"/>
                </p:cNvSpPr>
                <p:nvPr/>
              </p:nvSpPr>
              <p:spPr bwMode="auto">
                <a:xfrm>
                  <a:off x="229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4" name="Rectangle 142"/>
                <p:cNvSpPr>
                  <a:spLocks noChangeArrowheads="1"/>
                </p:cNvSpPr>
                <p:nvPr/>
              </p:nvSpPr>
              <p:spPr bwMode="auto">
                <a:xfrm>
                  <a:off x="231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5" name="Rectangle 143"/>
                <p:cNvSpPr>
                  <a:spLocks noChangeArrowheads="1"/>
                </p:cNvSpPr>
                <p:nvPr/>
              </p:nvSpPr>
              <p:spPr bwMode="auto">
                <a:xfrm>
                  <a:off x="232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6" name="Rectangle 144"/>
                <p:cNvSpPr>
                  <a:spLocks noChangeArrowheads="1"/>
                </p:cNvSpPr>
                <p:nvPr/>
              </p:nvSpPr>
              <p:spPr bwMode="auto">
                <a:xfrm>
                  <a:off x="2344"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7" name="Rectangle 145"/>
                <p:cNvSpPr>
                  <a:spLocks noChangeArrowheads="1"/>
                </p:cNvSpPr>
                <p:nvPr/>
              </p:nvSpPr>
              <p:spPr bwMode="auto">
                <a:xfrm>
                  <a:off x="236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8" name="Rectangle 146"/>
                <p:cNvSpPr>
                  <a:spLocks noChangeArrowheads="1"/>
                </p:cNvSpPr>
                <p:nvPr/>
              </p:nvSpPr>
              <p:spPr bwMode="auto">
                <a:xfrm>
                  <a:off x="237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9" name="Rectangle 147"/>
                <p:cNvSpPr>
                  <a:spLocks noChangeArrowheads="1"/>
                </p:cNvSpPr>
                <p:nvPr/>
              </p:nvSpPr>
              <p:spPr bwMode="auto">
                <a:xfrm>
                  <a:off x="239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0" name="Rectangle 148"/>
                <p:cNvSpPr>
                  <a:spLocks noChangeArrowheads="1"/>
                </p:cNvSpPr>
                <p:nvPr/>
              </p:nvSpPr>
              <p:spPr bwMode="auto">
                <a:xfrm>
                  <a:off x="240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1" name="Rectangle 149"/>
                <p:cNvSpPr>
                  <a:spLocks noChangeArrowheads="1"/>
                </p:cNvSpPr>
                <p:nvPr/>
              </p:nvSpPr>
              <p:spPr bwMode="auto">
                <a:xfrm>
                  <a:off x="242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2" name="Rectangle 150"/>
                <p:cNvSpPr>
                  <a:spLocks noChangeArrowheads="1"/>
                </p:cNvSpPr>
                <p:nvPr/>
              </p:nvSpPr>
              <p:spPr bwMode="auto">
                <a:xfrm>
                  <a:off x="243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3" name="Rectangle 151"/>
                <p:cNvSpPr>
                  <a:spLocks noChangeArrowheads="1"/>
                </p:cNvSpPr>
                <p:nvPr/>
              </p:nvSpPr>
              <p:spPr bwMode="auto">
                <a:xfrm>
                  <a:off x="245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4" name="Rectangle 152"/>
                <p:cNvSpPr>
                  <a:spLocks noChangeArrowheads="1"/>
                </p:cNvSpPr>
                <p:nvPr/>
              </p:nvSpPr>
              <p:spPr bwMode="auto">
                <a:xfrm>
                  <a:off x="247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5" name="Rectangle 153"/>
                <p:cNvSpPr>
                  <a:spLocks noChangeArrowheads="1"/>
                </p:cNvSpPr>
                <p:nvPr/>
              </p:nvSpPr>
              <p:spPr bwMode="auto">
                <a:xfrm>
                  <a:off x="2486"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6" name="Rectangle 154"/>
                <p:cNvSpPr>
                  <a:spLocks noChangeArrowheads="1"/>
                </p:cNvSpPr>
                <p:nvPr/>
              </p:nvSpPr>
              <p:spPr bwMode="auto">
                <a:xfrm>
                  <a:off x="250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7" name="Rectangle 155"/>
                <p:cNvSpPr>
                  <a:spLocks noChangeArrowheads="1"/>
                </p:cNvSpPr>
                <p:nvPr/>
              </p:nvSpPr>
              <p:spPr bwMode="auto">
                <a:xfrm>
                  <a:off x="251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8" name="Rectangle 156"/>
                <p:cNvSpPr>
                  <a:spLocks noChangeArrowheads="1"/>
                </p:cNvSpPr>
                <p:nvPr/>
              </p:nvSpPr>
              <p:spPr bwMode="auto">
                <a:xfrm>
                  <a:off x="253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9" name="Rectangle 157"/>
                <p:cNvSpPr>
                  <a:spLocks noChangeArrowheads="1"/>
                </p:cNvSpPr>
                <p:nvPr/>
              </p:nvSpPr>
              <p:spPr bwMode="auto">
                <a:xfrm>
                  <a:off x="254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0" name="Rectangle 158"/>
                <p:cNvSpPr>
                  <a:spLocks noChangeArrowheads="1"/>
                </p:cNvSpPr>
                <p:nvPr/>
              </p:nvSpPr>
              <p:spPr bwMode="auto">
                <a:xfrm>
                  <a:off x="256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1" name="Rectangle 159"/>
                <p:cNvSpPr>
                  <a:spLocks noChangeArrowheads="1"/>
                </p:cNvSpPr>
                <p:nvPr/>
              </p:nvSpPr>
              <p:spPr bwMode="auto">
                <a:xfrm>
                  <a:off x="258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2" name="Rectangle 160"/>
                <p:cNvSpPr>
                  <a:spLocks noChangeArrowheads="1"/>
                </p:cNvSpPr>
                <p:nvPr/>
              </p:nvSpPr>
              <p:spPr bwMode="auto">
                <a:xfrm>
                  <a:off x="259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3" name="Rectangle 161"/>
                <p:cNvSpPr>
                  <a:spLocks noChangeArrowheads="1"/>
                </p:cNvSpPr>
                <p:nvPr/>
              </p:nvSpPr>
              <p:spPr bwMode="auto">
                <a:xfrm>
                  <a:off x="261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4" name="Rectangle 162"/>
                <p:cNvSpPr>
                  <a:spLocks noChangeArrowheads="1"/>
                </p:cNvSpPr>
                <p:nvPr/>
              </p:nvSpPr>
              <p:spPr bwMode="auto">
                <a:xfrm>
                  <a:off x="262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5" name="Rectangle 163"/>
                <p:cNvSpPr>
                  <a:spLocks noChangeArrowheads="1"/>
                </p:cNvSpPr>
                <p:nvPr/>
              </p:nvSpPr>
              <p:spPr bwMode="auto">
                <a:xfrm>
                  <a:off x="2643"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6" name="Rectangle 164"/>
                <p:cNvSpPr>
                  <a:spLocks noChangeArrowheads="1"/>
                </p:cNvSpPr>
                <p:nvPr/>
              </p:nvSpPr>
              <p:spPr bwMode="auto">
                <a:xfrm>
                  <a:off x="265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7" name="Rectangle 165"/>
                <p:cNvSpPr>
                  <a:spLocks noChangeArrowheads="1"/>
                </p:cNvSpPr>
                <p:nvPr/>
              </p:nvSpPr>
              <p:spPr bwMode="auto">
                <a:xfrm>
                  <a:off x="267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8" name="Rectangle 166"/>
                <p:cNvSpPr>
                  <a:spLocks noChangeArrowheads="1"/>
                </p:cNvSpPr>
                <p:nvPr/>
              </p:nvSpPr>
              <p:spPr bwMode="auto">
                <a:xfrm>
                  <a:off x="269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9" name="Rectangle 167"/>
                <p:cNvSpPr>
                  <a:spLocks noChangeArrowheads="1"/>
                </p:cNvSpPr>
                <p:nvPr/>
              </p:nvSpPr>
              <p:spPr bwMode="auto">
                <a:xfrm>
                  <a:off x="270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0" name="Rectangle 168"/>
                <p:cNvSpPr>
                  <a:spLocks noChangeArrowheads="1"/>
                </p:cNvSpPr>
                <p:nvPr/>
              </p:nvSpPr>
              <p:spPr bwMode="auto">
                <a:xfrm>
                  <a:off x="272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1" name="Rectangle 169"/>
                <p:cNvSpPr>
                  <a:spLocks noChangeArrowheads="1"/>
                </p:cNvSpPr>
                <p:nvPr/>
              </p:nvSpPr>
              <p:spPr bwMode="auto">
                <a:xfrm>
                  <a:off x="273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2" name="Rectangle 170"/>
                <p:cNvSpPr>
                  <a:spLocks noChangeArrowheads="1"/>
                </p:cNvSpPr>
                <p:nvPr/>
              </p:nvSpPr>
              <p:spPr bwMode="auto">
                <a:xfrm>
                  <a:off x="275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3" name="Rectangle 171"/>
                <p:cNvSpPr>
                  <a:spLocks noChangeArrowheads="1"/>
                </p:cNvSpPr>
                <p:nvPr/>
              </p:nvSpPr>
              <p:spPr bwMode="auto">
                <a:xfrm>
                  <a:off x="276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4" name="Rectangle 172"/>
                <p:cNvSpPr>
                  <a:spLocks noChangeArrowheads="1"/>
                </p:cNvSpPr>
                <p:nvPr/>
              </p:nvSpPr>
              <p:spPr bwMode="auto">
                <a:xfrm>
                  <a:off x="2785"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5" name="Rectangle 173"/>
                <p:cNvSpPr>
                  <a:spLocks noChangeArrowheads="1"/>
                </p:cNvSpPr>
                <p:nvPr/>
              </p:nvSpPr>
              <p:spPr bwMode="auto">
                <a:xfrm>
                  <a:off x="280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6" name="Rectangle 174"/>
                <p:cNvSpPr>
                  <a:spLocks noChangeArrowheads="1"/>
                </p:cNvSpPr>
                <p:nvPr/>
              </p:nvSpPr>
              <p:spPr bwMode="auto">
                <a:xfrm>
                  <a:off x="281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7" name="Rectangle 175"/>
                <p:cNvSpPr>
                  <a:spLocks noChangeArrowheads="1"/>
                </p:cNvSpPr>
                <p:nvPr/>
              </p:nvSpPr>
              <p:spPr bwMode="auto">
                <a:xfrm>
                  <a:off x="283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8" name="Rectangle 176"/>
                <p:cNvSpPr>
                  <a:spLocks noChangeArrowheads="1"/>
                </p:cNvSpPr>
                <p:nvPr/>
              </p:nvSpPr>
              <p:spPr bwMode="auto">
                <a:xfrm>
                  <a:off x="284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9" name="Rectangle 177"/>
                <p:cNvSpPr>
                  <a:spLocks noChangeArrowheads="1"/>
                </p:cNvSpPr>
                <p:nvPr/>
              </p:nvSpPr>
              <p:spPr bwMode="auto">
                <a:xfrm>
                  <a:off x="286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0" name="Rectangle 178"/>
                <p:cNvSpPr>
                  <a:spLocks noChangeArrowheads="1"/>
                </p:cNvSpPr>
                <p:nvPr/>
              </p:nvSpPr>
              <p:spPr bwMode="auto">
                <a:xfrm>
                  <a:off x="287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1" name="Rectangle 179"/>
                <p:cNvSpPr>
                  <a:spLocks noChangeArrowheads="1"/>
                </p:cNvSpPr>
                <p:nvPr/>
              </p:nvSpPr>
              <p:spPr bwMode="auto">
                <a:xfrm>
                  <a:off x="289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2" name="Rectangle 180"/>
                <p:cNvSpPr>
                  <a:spLocks noChangeArrowheads="1"/>
                </p:cNvSpPr>
                <p:nvPr/>
              </p:nvSpPr>
              <p:spPr bwMode="auto">
                <a:xfrm>
                  <a:off x="291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3" name="Rectangle 181"/>
                <p:cNvSpPr>
                  <a:spLocks noChangeArrowheads="1"/>
                </p:cNvSpPr>
                <p:nvPr/>
              </p:nvSpPr>
              <p:spPr bwMode="auto">
                <a:xfrm>
                  <a:off x="292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4" name="Rectangle 182"/>
                <p:cNvSpPr>
                  <a:spLocks noChangeArrowheads="1"/>
                </p:cNvSpPr>
                <p:nvPr/>
              </p:nvSpPr>
              <p:spPr bwMode="auto">
                <a:xfrm>
                  <a:off x="2941"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5" name="Rectangle 183"/>
                <p:cNvSpPr>
                  <a:spLocks noChangeArrowheads="1"/>
                </p:cNvSpPr>
                <p:nvPr/>
              </p:nvSpPr>
              <p:spPr bwMode="auto">
                <a:xfrm>
                  <a:off x="295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6" name="Rectangle 184"/>
                <p:cNvSpPr>
                  <a:spLocks noChangeArrowheads="1"/>
                </p:cNvSpPr>
                <p:nvPr/>
              </p:nvSpPr>
              <p:spPr bwMode="auto">
                <a:xfrm>
                  <a:off x="297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7" name="Rectangle 185"/>
                <p:cNvSpPr>
                  <a:spLocks noChangeArrowheads="1"/>
                </p:cNvSpPr>
                <p:nvPr/>
              </p:nvSpPr>
              <p:spPr bwMode="auto">
                <a:xfrm>
                  <a:off x="298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8" name="Rectangle 186"/>
                <p:cNvSpPr>
                  <a:spLocks noChangeArrowheads="1"/>
                </p:cNvSpPr>
                <p:nvPr/>
              </p:nvSpPr>
              <p:spPr bwMode="auto">
                <a:xfrm>
                  <a:off x="300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9" name="Rectangle 187"/>
                <p:cNvSpPr>
                  <a:spLocks noChangeArrowheads="1"/>
                </p:cNvSpPr>
                <p:nvPr/>
              </p:nvSpPr>
              <p:spPr bwMode="auto">
                <a:xfrm>
                  <a:off x="302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0" name="Rectangle 188"/>
                <p:cNvSpPr>
                  <a:spLocks noChangeArrowheads="1"/>
                </p:cNvSpPr>
                <p:nvPr/>
              </p:nvSpPr>
              <p:spPr bwMode="auto">
                <a:xfrm>
                  <a:off x="303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1" name="Rectangle 189"/>
                <p:cNvSpPr>
                  <a:spLocks noChangeArrowheads="1"/>
                </p:cNvSpPr>
                <p:nvPr/>
              </p:nvSpPr>
              <p:spPr bwMode="auto">
                <a:xfrm>
                  <a:off x="305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2" name="Rectangle 190"/>
                <p:cNvSpPr>
                  <a:spLocks noChangeArrowheads="1"/>
                </p:cNvSpPr>
                <p:nvPr/>
              </p:nvSpPr>
              <p:spPr bwMode="auto">
                <a:xfrm>
                  <a:off x="306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3" name="Rectangle 191"/>
                <p:cNvSpPr>
                  <a:spLocks noChangeArrowheads="1"/>
                </p:cNvSpPr>
                <p:nvPr/>
              </p:nvSpPr>
              <p:spPr bwMode="auto">
                <a:xfrm>
                  <a:off x="308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4" name="Rectangle 192"/>
                <p:cNvSpPr>
                  <a:spLocks noChangeArrowheads="1"/>
                </p:cNvSpPr>
                <p:nvPr/>
              </p:nvSpPr>
              <p:spPr bwMode="auto">
                <a:xfrm>
                  <a:off x="3098"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5" name="Rectangle 193"/>
                <p:cNvSpPr>
                  <a:spLocks noChangeArrowheads="1"/>
                </p:cNvSpPr>
                <p:nvPr/>
              </p:nvSpPr>
              <p:spPr bwMode="auto">
                <a:xfrm>
                  <a:off x="311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6" name="Rectangle 194"/>
                <p:cNvSpPr>
                  <a:spLocks noChangeArrowheads="1"/>
                </p:cNvSpPr>
                <p:nvPr/>
              </p:nvSpPr>
              <p:spPr bwMode="auto">
                <a:xfrm>
                  <a:off x="313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7" name="Rectangle 195"/>
                <p:cNvSpPr>
                  <a:spLocks noChangeArrowheads="1"/>
                </p:cNvSpPr>
                <p:nvPr/>
              </p:nvSpPr>
              <p:spPr bwMode="auto">
                <a:xfrm>
                  <a:off x="314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8" name="Rectangle 196"/>
                <p:cNvSpPr>
                  <a:spLocks noChangeArrowheads="1"/>
                </p:cNvSpPr>
                <p:nvPr/>
              </p:nvSpPr>
              <p:spPr bwMode="auto">
                <a:xfrm>
                  <a:off x="316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9" name="Rectangle 197"/>
                <p:cNvSpPr>
                  <a:spLocks noChangeArrowheads="1"/>
                </p:cNvSpPr>
                <p:nvPr/>
              </p:nvSpPr>
              <p:spPr bwMode="auto">
                <a:xfrm>
                  <a:off x="317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0" name="Rectangle 198"/>
                <p:cNvSpPr>
                  <a:spLocks noChangeArrowheads="1"/>
                </p:cNvSpPr>
                <p:nvPr/>
              </p:nvSpPr>
              <p:spPr bwMode="auto">
                <a:xfrm>
                  <a:off x="319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1" name="Rectangle 199"/>
                <p:cNvSpPr>
                  <a:spLocks noChangeArrowheads="1"/>
                </p:cNvSpPr>
                <p:nvPr/>
              </p:nvSpPr>
              <p:spPr bwMode="auto">
                <a:xfrm>
                  <a:off x="320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2" name="Rectangle 200"/>
                <p:cNvSpPr>
                  <a:spLocks noChangeArrowheads="1"/>
                </p:cNvSpPr>
                <p:nvPr/>
              </p:nvSpPr>
              <p:spPr bwMode="auto">
                <a:xfrm>
                  <a:off x="322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3" name="Rectangle 201"/>
                <p:cNvSpPr>
                  <a:spLocks noChangeArrowheads="1"/>
                </p:cNvSpPr>
                <p:nvPr/>
              </p:nvSpPr>
              <p:spPr bwMode="auto">
                <a:xfrm>
                  <a:off x="3240"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4" name="Rectangle 202"/>
                <p:cNvSpPr>
                  <a:spLocks noChangeArrowheads="1"/>
                </p:cNvSpPr>
                <p:nvPr/>
              </p:nvSpPr>
              <p:spPr bwMode="auto">
                <a:xfrm>
                  <a:off x="325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5" name="Rectangle 203"/>
                <p:cNvSpPr>
                  <a:spLocks noChangeArrowheads="1"/>
                </p:cNvSpPr>
                <p:nvPr/>
              </p:nvSpPr>
              <p:spPr bwMode="auto">
                <a:xfrm>
                  <a:off x="327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6" name="Rectangle 204"/>
                <p:cNvSpPr>
                  <a:spLocks noChangeArrowheads="1"/>
                </p:cNvSpPr>
                <p:nvPr/>
              </p:nvSpPr>
              <p:spPr bwMode="auto">
                <a:xfrm>
                  <a:off x="328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7" name="Rectangle 205"/>
                <p:cNvSpPr>
                  <a:spLocks noChangeArrowheads="1"/>
                </p:cNvSpPr>
                <p:nvPr/>
              </p:nvSpPr>
              <p:spPr bwMode="auto">
                <a:xfrm>
                  <a:off x="330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8" name="Rectangle 206"/>
                <p:cNvSpPr>
                  <a:spLocks noChangeArrowheads="1"/>
                </p:cNvSpPr>
                <p:nvPr/>
              </p:nvSpPr>
              <p:spPr bwMode="auto">
                <a:xfrm>
                  <a:off x="331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grpSp>
          <p:sp>
            <p:nvSpPr>
              <p:cNvPr id="18639" name="Rectangle 207"/>
              <p:cNvSpPr>
                <a:spLocks noChangeArrowheads="1"/>
              </p:cNvSpPr>
              <p:nvPr/>
            </p:nvSpPr>
            <p:spPr bwMode="auto">
              <a:xfrm>
                <a:off x="333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0" name="Rectangle 208"/>
              <p:cNvSpPr>
                <a:spLocks noChangeArrowheads="1"/>
              </p:cNvSpPr>
              <p:nvPr/>
            </p:nvSpPr>
            <p:spPr bwMode="auto">
              <a:xfrm>
                <a:off x="335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1" name="Rectangle 209"/>
              <p:cNvSpPr>
                <a:spLocks noChangeArrowheads="1"/>
              </p:cNvSpPr>
              <p:nvPr/>
            </p:nvSpPr>
            <p:spPr bwMode="auto">
              <a:xfrm>
                <a:off x="336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2" name="Rectangle 210"/>
              <p:cNvSpPr>
                <a:spLocks noChangeArrowheads="1"/>
              </p:cNvSpPr>
              <p:nvPr/>
            </p:nvSpPr>
            <p:spPr bwMode="auto">
              <a:xfrm>
                <a:off x="3382"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3" name="Rectangle 211"/>
              <p:cNvSpPr>
                <a:spLocks noChangeArrowheads="1"/>
              </p:cNvSpPr>
              <p:nvPr/>
            </p:nvSpPr>
            <p:spPr bwMode="auto">
              <a:xfrm>
                <a:off x="339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4" name="Rectangle 212"/>
              <p:cNvSpPr>
                <a:spLocks noChangeArrowheads="1"/>
              </p:cNvSpPr>
              <p:nvPr/>
            </p:nvSpPr>
            <p:spPr bwMode="auto">
              <a:xfrm>
                <a:off x="341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5" name="Rectangle 213"/>
              <p:cNvSpPr>
                <a:spLocks noChangeArrowheads="1"/>
              </p:cNvSpPr>
              <p:nvPr/>
            </p:nvSpPr>
            <p:spPr bwMode="auto">
              <a:xfrm>
                <a:off x="342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6" name="Rectangle 214"/>
              <p:cNvSpPr>
                <a:spLocks noChangeArrowheads="1"/>
              </p:cNvSpPr>
              <p:nvPr/>
            </p:nvSpPr>
            <p:spPr bwMode="auto">
              <a:xfrm>
                <a:off x="344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7" name="Rectangle 215"/>
              <p:cNvSpPr>
                <a:spLocks noChangeArrowheads="1"/>
              </p:cNvSpPr>
              <p:nvPr/>
            </p:nvSpPr>
            <p:spPr bwMode="auto">
              <a:xfrm>
                <a:off x="346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8" name="Rectangle 216"/>
              <p:cNvSpPr>
                <a:spLocks noChangeArrowheads="1"/>
              </p:cNvSpPr>
              <p:nvPr/>
            </p:nvSpPr>
            <p:spPr bwMode="auto">
              <a:xfrm>
                <a:off x="347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9" name="Rectangle 217"/>
              <p:cNvSpPr>
                <a:spLocks noChangeArrowheads="1"/>
              </p:cNvSpPr>
              <p:nvPr/>
            </p:nvSpPr>
            <p:spPr bwMode="auto">
              <a:xfrm>
                <a:off x="349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0" name="Rectangle 218"/>
              <p:cNvSpPr>
                <a:spLocks noChangeArrowheads="1"/>
              </p:cNvSpPr>
              <p:nvPr/>
            </p:nvSpPr>
            <p:spPr bwMode="auto">
              <a:xfrm>
                <a:off x="350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1" name="Rectangle 219"/>
              <p:cNvSpPr>
                <a:spLocks noChangeArrowheads="1"/>
              </p:cNvSpPr>
              <p:nvPr/>
            </p:nvSpPr>
            <p:spPr bwMode="auto">
              <a:xfrm>
                <a:off x="3523"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2" name="Rectangle 220"/>
              <p:cNvSpPr>
                <a:spLocks noChangeArrowheads="1"/>
              </p:cNvSpPr>
              <p:nvPr/>
            </p:nvSpPr>
            <p:spPr bwMode="auto">
              <a:xfrm>
                <a:off x="353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3" name="Rectangle 221"/>
              <p:cNvSpPr>
                <a:spLocks noChangeArrowheads="1"/>
              </p:cNvSpPr>
              <p:nvPr/>
            </p:nvSpPr>
            <p:spPr bwMode="auto">
              <a:xfrm>
                <a:off x="355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4" name="Rectangle 222"/>
              <p:cNvSpPr>
                <a:spLocks noChangeArrowheads="1"/>
              </p:cNvSpPr>
              <p:nvPr/>
            </p:nvSpPr>
            <p:spPr bwMode="auto">
              <a:xfrm>
                <a:off x="357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5" name="Rectangle 223"/>
              <p:cNvSpPr>
                <a:spLocks noChangeArrowheads="1"/>
              </p:cNvSpPr>
              <p:nvPr/>
            </p:nvSpPr>
            <p:spPr bwMode="auto">
              <a:xfrm>
                <a:off x="358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6" name="Rectangle 224"/>
              <p:cNvSpPr>
                <a:spLocks noChangeArrowheads="1"/>
              </p:cNvSpPr>
              <p:nvPr/>
            </p:nvSpPr>
            <p:spPr bwMode="auto">
              <a:xfrm>
                <a:off x="360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7" name="Rectangle 225"/>
              <p:cNvSpPr>
                <a:spLocks noChangeArrowheads="1"/>
              </p:cNvSpPr>
              <p:nvPr/>
            </p:nvSpPr>
            <p:spPr bwMode="auto">
              <a:xfrm>
                <a:off x="361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8" name="Rectangle 226"/>
              <p:cNvSpPr>
                <a:spLocks noChangeArrowheads="1"/>
              </p:cNvSpPr>
              <p:nvPr/>
            </p:nvSpPr>
            <p:spPr bwMode="auto">
              <a:xfrm>
                <a:off x="363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9" name="Rectangle 227"/>
              <p:cNvSpPr>
                <a:spLocks noChangeArrowheads="1"/>
              </p:cNvSpPr>
              <p:nvPr/>
            </p:nvSpPr>
            <p:spPr bwMode="auto">
              <a:xfrm>
                <a:off x="364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0" name="Rectangle 228"/>
              <p:cNvSpPr>
                <a:spLocks noChangeArrowheads="1"/>
              </p:cNvSpPr>
              <p:nvPr/>
            </p:nvSpPr>
            <p:spPr bwMode="auto">
              <a:xfrm>
                <a:off x="3665"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1" name="Rectangle 229"/>
              <p:cNvSpPr>
                <a:spLocks noChangeArrowheads="1"/>
              </p:cNvSpPr>
              <p:nvPr/>
            </p:nvSpPr>
            <p:spPr bwMode="auto">
              <a:xfrm>
                <a:off x="368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2" name="Rectangle 230"/>
              <p:cNvSpPr>
                <a:spLocks noChangeArrowheads="1"/>
              </p:cNvSpPr>
              <p:nvPr/>
            </p:nvSpPr>
            <p:spPr bwMode="auto">
              <a:xfrm>
                <a:off x="369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3" name="Rectangle 231"/>
              <p:cNvSpPr>
                <a:spLocks noChangeArrowheads="1"/>
              </p:cNvSpPr>
              <p:nvPr/>
            </p:nvSpPr>
            <p:spPr bwMode="auto">
              <a:xfrm>
                <a:off x="371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4" name="Rectangle 232"/>
              <p:cNvSpPr>
                <a:spLocks noChangeArrowheads="1"/>
              </p:cNvSpPr>
              <p:nvPr/>
            </p:nvSpPr>
            <p:spPr bwMode="auto">
              <a:xfrm>
                <a:off x="372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5" name="Rectangle 233"/>
              <p:cNvSpPr>
                <a:spLocks noChangeArrowheads="1"/>
              </p:cNvSpPr>
              <p:nvPr/>
            </p:nvSpPr>
            <p:spPr bwMode="auto">
              <a:xfrm>
                <a:off x="374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6" name="Rectangle 234"/>
              <p:cNvSpPr>
                <a:spLocks noChangeArrowheads="1"/>
              </p:cNvSpPr>
              <p:nvPr/>
            </p:nvSpPr>
            <p:spPr bwMode="auto">
              <a:xfrm>
                <a:off x="375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7" name="Rectangle 235"/>
              <p:cNvSpPr>
                <a:spLocks noChangeArrowheads="1"/>
              </p:cNvSpPr>
              <p:nvPr/>
            </p:nvSpPr>
            <p:spPr bwMode="auto">
              <a:xfrm>
                <a:off x="377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8" name="Rectangle 236"/>
              <p:cNvSpPr>
                <a:spLocks noChangeArrowheads="1"/>
              </p:cNvSpPr>
              <p:nvPr/>
            </p:nvSpPr>
            <p:spPr bwMode="auto">
              <a:xfrm>
                <a:off x="379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9" name="Rectangle 237"/>
              <p:cNvSpPr>
                <a:spLocks noChangeArrowheads="1"/>
              </p:cNvSpPr>
              <p:nvPr/>
            </p:nvSpPr>
            <p:spPr bwMode="auto">
              <a:xfrm>
                <a:off x="380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0" name="Rectangle 238"/>
              <p:cNvSpPr>
                <a:spLocks noChangeArrowheads="1"/>
              </p:cNvSpPr>
              <p:nvPr/>
            </p:nvSpPr>
            <p:spPr bwMode="auto">
              <a:xfrm>
                <a:off x="3822"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1" name="Rectangle 239"/>
              <p:cNvSpPr>
                <a:spLocks noChangeArrowheads="1"/>
              </p:cNvSpPr>
              <p:nvPr/>
            </p:nvSpPr>
            <p:spPr bwMode="auto">
              <a:xfrm>
                <a:off x="383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2" name="Rectangle 240"/>
              <p:cNvSpPr>
                <a:spLocks noChangeArrowheads="1"/>
              </p:cNvSpPr>
              <p:nvPr/>
            </p:nvSpPr>
            <p:spPr bwMode="auto">
              <a:xfrm>
                <a:off x="385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3" name="Rectangle 241"/>
              <p:cNvSpPr>
                <a:spLocks noChangeArrowheads="1"/>
              </p:cNvSpPr>
              <p:nvPr/>
            </p:nvSpPr>
            <p:spPr bwMode="auto">
              <a:xfrm>
                <a:off x="386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4" name="Rectangle 242"/>
              <p:cNvSpPr>
                <a:spLocks noChangeArrowheads="1"/>
              </p:cNvSpPr>
              <p:nvPr/>
            </p:nvSpPr>
            <p:spPr bwMode="auto">
              <a:xfrm>
                <a:off x="388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5" name="Rectangle 243"/>
              <p:cNvSpPr>
                <a:spLocks noChangeArrowheads="1"/>
              </p:cNvSpPr>
              <p:nvPr/>
            </p:nvSpPr>
            <p:spPr bwMode="auto">
              <a:xfrm>
                <a:off x="390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6" name="Rectangle 244"/>
              <p:cNvSpPr>
                <a:spLocks noChangeArrowheads="1"/>
              </p:cNvSpPr>
              <p:nvPr/>
            </p:nvSpPr>
            <p:spPr bwMode="auto">
              <a:xfrm>
                <a:off x="391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7" name="Rectangle 245"/>
              <p:cNvSpPr>
                <a:spLocks noChangeArrowheads="1"/>
              </p:cNvSpPr>
              <p:nvPr/>
            </p:nvSpPr>
            <p:spPr bwMode="auto">
              <a:xfrm>
                <a:off x="393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8" name="Rectangle 246"/>
              <p:cNvSpPr>
                <a:spLocks noChangeArrowheads="1"/>
              </p:cNvSpPr>
              <p:nvPr/>
            </p:nvSpPr>
            <p:spPr bwMode="auto">
              <a:xfrm>
                <a:off x="394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9" name="Rectangle 247"/>
              <p:cNvSpPr>
                <a:spLocks noChangeArrowheads="1"/>
              </p:cNvSpPr>
              <p:nvPr/>
            </p:nvSpPr>
            <p:spPr bwMode="auto">
              <a:xfrm>
                <a:off x="3964"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0" name="Rectangle 248"/>
              <p:cNvSpPr>
                <a:spLocks noChangeArrowheads="1"/>
              </p:cNvSpPr>
              <p:nvPr/>
            </p:nvSpPr>
            <p:spPr bwMode="auto">
              <a:xfrm>
                <a:off x="398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1" name="Rectangle 249"/>
              <p:cNvSpPr>
                <a:spLocks noChangeArrowheads="1"/>
              </p:cNvSpPr>
              <p:nvPr/>
            </p:nvSpPr>
            <p:spPr bwMode="auto">
              <a:xfrm>
                <a:off x="399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2" name="Rectangle 250"/>
              <p:cNvSpPr>
                <a:spLocks noChangeArrowheads="1"/>
              </p:cNvSpPr>
              <p:nvPr/>
            </p:nvSpPr>
            <p:spPr bwMode="auto">
              <a:xfrm>
                <a:off x="401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3" name="Rectangle 251"/>
              <p:cNvSpPr>
                <a:spLocks noChangeArrowheads="1"/>
              </p:cNvSpPr>
              <p:nvPr/>
            </p:nvSpPr>
            <p:spPr bwMode="auto">
              <a:xfrm>
                <a:off x="402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4" name="Rectangle 252"/>
              <p:cNvSpPr>
                <a:spLocks noChangeArrowheads="1"/>
              </p:cNvSpPr>
              <p:nvPr/>
            </p:nvSpPr>
            <p:spPr bwMode="auto">
              <a:xfrm>
                <a:off x="404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5" name="Rectangle 253"/>
              <p:cNvSpPr>
                <a:spLocks noChangeArrowheads="1"/>
              </p:cNvSpPr>
              <p:nvPr/>
            </p:nvSpPr>
            <p:spPr bwMode="auto">
              <a:xfrm>
                <a:off x="405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6" name="Rectangle 254"/>
              <p:cNvSpPr>
                <a:spLocks noChangeArrowheads="1"/>
              </p:cNvSpPr>
              <p:nvPr/>
            </p:nvSpPr>
            <p:spPr bwMode="auto">
              <a:xfrm>
                <a:off x="407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7" name="Rectangle 255"/>
              <p:cNvSpPr>
                <a:spLocks noChangeArrowheads="1"/>
              </p:cNvSpPr>
              <p:nvPr/>
            </p:nvSpPr>
            <p:spPr bwMode="auto">
              <a:xfrm>
                <a:off x="409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8" name="Rectangle 256"/>
              <p:cNvSpPr>
                <a:spLocks noChangeArrowheads="1"/>
              </p:cNvSpPr>
              <p:nvPr/>
            </p:nvSpPr>
            <p:spPr bwMode="auto">
              <a:xfrm>
                <a:off x="410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9" name="Rectangle 257"/>
              <p:cNvSpPr>
                <a:spLocks noChangeArrowheads="1"/>
              </p:cNvSpPr>
              <p:nvPr/>
            </p:nvSpPr>
            <p:spPr bwMode="auto">
              <a:xfrm>
                <a:off x="4121"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0" name="Rectangle 258"/>
              <p:cNvSpPr>
                <a:spLocks noChangeArrowheads="1"/>
              </p:cNvSpPr>
              <p:nvPr/>
            </p:nvSpPr>
            <p:spPr bwMode="auto">
              <a:xfrm>
                <a:off x="413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1" name="Rectangle 259"/>
              <p:cNvSpPr>
                <a:spLocks noChangeArrowheads="1"/>
              </p:cNvSpPr>
              <p:nvPr/>
            </p:nvSpPr>
            <p:spPr bwMode="auto">
              <a:xfrm>
                <a:off x="415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2" name="Rectangle 260"/>
              <p:cNvSpPr>
                <a:spLocks noChangeArrowheads="1"/>
              </p:cNvSpPr>
              <p:nvPr/>
            </p:nvSpPr>
            <p:spPr bwMode="auto">
              <a:xfrm>
                <a:off x="416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3" name="Rectangle 261"/>
              <p:cNvSpPr>
                <a:spLocks noChangeArrowheads="1"/>
              </p:cNvSpPr>
              <p:nvPr/>
            </p:nvSpPr>
            <p:spPr bwMode="auto">
              <a:xfrm>
                <a:off x="418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4" name="Rectangle 262"/>
              <p:cNvSpPr>
                <a:spLocks noChangeArrowheads="1"/>
              </p:cNvSpPr>
              <p:nvPr/>
            </p:nvSpPr>
            <p:spPr bwMode="auto">
              <a:xfrm>
                <a:off x="420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5" name="Rectangle 263"/>
              <p:cNvSpPr>
                <a:spLocks noChangeArrowheads="1"/>
              </p:cNvSpPr>
              <p:nvPr/>
            </p:nvSpPr>
            <p:spPr bwMode="auto">
              <a:xfrm>
                <a:off x="421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6" name="Rectangle 264"/>
              <p:cNvSpPr>
                <a:spLocks noChangeArrowheads="1"/>
              </p:cNvSpPr>
              <p:nvPr/>
            </p:nvSpPr>
            <p:spPr bwMode="auto">
              <a:xfrm>
                <a:off x="423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7" name="Rectangle 265"/>
              <p:cNvSpPr>
                <a:spLocks noChangeArrowheads="1"/>
              </p:cNvSpPr>
              <p:nvPr/>
            </p:nvSpPr>
            <p:spPr bwMode="auto">
              <a:xfrm>
                <a:off x="424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8" name="Rectangle 266"/>
              <p:cNvSpPr>
                <a:spLocks noChangeArrowheads="1"/>
              </p:cNvSpPr>
              <p:nvPr/>
            </p:nvSpPr>
            <p:spPr bwMode="auto">
              <a:xfrm>
                <a:off x="426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9" name="Rectangle 267"/>
              <p:cNvSpPr>
                <a:spLocks noChangeArrowheads="1"/>
              </p:cNvSpPr>
              <p:nvPr/>
            </p:nvSpPr>
            <p:spPr bwMode="auto">
              <a:xfrm>
                <a:off x="4278"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0" name="Rectangle 268"/>
              <p:cNvSpPr>
                <a:spLocks noChangeArrowheads="1"/>
              </p:cNvSpPr>
              <p:nvPr/>
            </p:nvSpPr>
            <p:spPr bwMode="auto">
              <a:xfrm>
                <a:off x="429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1" name="Rectangle 269"/>
              <p:cNvSpPr>
                <a:spLocks noChangeArrowheads="1"/>
              </p:cNvSpPr>
              <p:nvPr/>
            </p:nvSpPr>
            <p:spPr bwMode="auto">
              <a:xfrm>
                <a:off x="431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2" name="Rectangle 270"/>
              <p:cNvSpPr>
                <a:spLocks noChangeArrowheads="1"/>
              </p:cNvSpPr>
              <p:nvPr/>
            </p:nvSpPr>
            <p:spPr bwMode="auto">
              <a:xfrm>
                <a:off x="432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3" name="Rectangle 271"/>
              <p:cNvSpPr>
                <a:spLocks noChangeArrowheads="1"/>
              </p:cNvSpPr>
              <p:nvPr/>
            </p:nvSpPr>
            <p:spPr bwMode="auto">
              <a:xfrm>
                <a:off x="434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4" name="Rectangle 272"/>
              <p:cNvSpPr>
                <a:spLocks noChangeArrowheads="1"/>
              </p:cNvSpPr>
              <p:nvPr/>
            </p:nvSpPr>
            <p:spPr bwMode="auto">
              <a:xfrm>
                <a:off x="435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5" name="Rectangle 273"/>
              <p:cNvSpPr>
                <a:spLocks noChangeArrowheads="1"/>
              </p:cNvSpPr>
              <p:nvPr/>
            </p:nvSpPr>
            <p:spPr bwMode="auto">
              <a:xfrm>
                <a:off x="437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6" name="Rectangle 274"/>
              <p:cNvSpPr>
                <a:spLocks noChangeArrowheads="1"/>
              </p:cNvSpPr>
              <p:nvPr/>
            </p:nvSpPr>
            <p:spPr bwMode="auto">
              <a:xfrm>
                <a:off x="438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7" name="Rectangle 275"/>
              <p:cNvSpPr>
                <a:spLocks noChangeArrowheads="1"/>
              </p:cNvSpPr>
              <p:nvPr/>
            </p:nvSpPr>
            <p:spPr bwMode="auto">
              <a:xfrm>
                <a:off x="440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8" name="Rectangle 276"/>
              <p:cNvSpPr>
                <a:spLocks noChangeArrowheads="1"/>
              </p:cNvSpPr>
              <p:nvPr/>
            </p:nvSpPr>
            <p:spPr bwMode="auto">
              <a:xfrm>
                <a:off x="4420"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9" name="Rectangle 277"/>
              <p:cNvSpPr>
                <a:spLocks noChangeArrowheads="1"/>
              </p:cNvSpPr>
              <p:nvPr/>
            </p:nvSpPr>
            <p:spPr bwMode="auto">
              <a:xfrm>
                <a:off x="443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0" name="Rectangle 278"/>
              <p:cNvSpPr>
                <a:spLocks noChangeArrowheads="1"/>
              </p:cNvSpPr>
              <p:nvPr/>
            </p:nvSpPr>
            <p:spPr bwMode="auto">
              <a:xfrm>
                <a:off x="445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1" name="Rectangle 279"/>
              <p:cNvSpPr>
                <a:spLocks noChangeArrowheads="1"/>
              </p:cNvSpPr>
              <p:nvPr/>
            </p:nvSpPr>
            <p:spPr bwMode="auto">
              <a:xfrm>
                <a:off x="446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2" name="Rectangle 280"/>
              <p:cNvSpPr>
                <a:spLocks noChangeArrowheads="1"/>
              </p:cNvSpPr>
              <p:nvPr/>
            </p:nvSpPr>
            <p:spPr bwMode="auto">
              <a:xfrm>
                <a:off x="448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3" name="Rectangle 281"/>
              <p:cNvSpPr>
                <a:spLocks noChangeArrowheads="1"/>
              </p:cNvSpPr>
              <p:nvPr/>
            </p:nvSpPr>
            <p:spPr bwMode="auto">
              <a:xfrm>
                <a:off x="449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4" name="Rectangle 282"/>
              <p:cNvSpPr>
                <a:spLocks noChangeArrowheads="1"/>
              </p:cNvSpPr>
              <p:nvPr/>
            </p:nvSpPr>
            <p:spPr bwMode="auto">
              <a:xfrm>
                <a:off x="451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5" name="Rectangle 283"/>
              <p:cNvSpPr>
                <a:spLocks noChangeArrowheads="1"/>
              </p:cNvSpPr>
              <p:nvPr/>
            </p:nvSpPr>
            <p:spPr bwMode="auto">
              <a:xfrm>
                <a:off x="453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6" name="Rectangle 284"/>
              <p:cNvSpPr>
                <a:spLocks noChangeArrowheads="1"/>
              </p:cNvSpPr>
              <p:nvPr/>
            </p:nvSpPr>
            <p:spPr bwMode="auto">
              <a:xfrm>
                <a:off x="454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7" name="Rectangle 285"/>
              <p:cNvSpPr>
                <a:spLocks noChangeArrowheads="1"/>
              </p:cNvSpPr>
              <p:nvPr/>
            </p:nvSpPr>
            <p:spPr bwMode="auto">
              <a:xfrm>
                <a:off x="4562"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8" name="Rectangle 286"/>
              <p:cNvSpPr>
                <a:spLocks noChangeArrowheads="1"/>
              </p:cNvSpPr>
              <p:nvPr/>
            </p:nvSpPr>
            <p:spPr bwMode="auto">
              <a:xfrm>
                <a:off x="457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9" name="Rectangle 287"/>
              <p:cNvSpPr>
                <a:spLocks noChangeArrowheads="1"/>
              </p:cNvSpPr>
              <p:nvPr/>
            </p:nvSpPr>
            <p:spPr bwMode="auto">
              <a:xfrm>
                <a:off x="459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0" name="Rectangle 288"/>
              <p:cNvSpPr>
                <a:spLocks noChangeArrowheads="1"/>
              </p:cNvSpPr>
              <p:nvPr/>
            </p:nvSpPr>
            <p:spPr bwMode="auto">
              <a:xfrm>
                <a:off x="460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1" name="Rectangle 289"/>
              <p:cNvSpPr>
                <a:spLocks noChangeArrowheads="1"/>
              </p:cNvSpPr>
              <p:nvPr/>
            </p:nvSpPr>
            <p:spPr bwMode="auto">
              <a:xfrm>
                <a:off x="462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2" name="Rectangle 290"/>
              <p:cNvSpPr>
                <a:spLocks noChangeArrowheads="1"/>
              </p:cNvSpPr>
              <p:nvPr/>
            </p:nvSpPr>
            <p:spPr bwMode="auto">
              <a:xfrm>
                <a:off x="464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3" name="Rectangle 291"/>
              <p:cNvSpPr>
                <a:spLocks noChangeArrowheads="1"/>
              </p:cNvSpPr>
              <p:nvPr/>
            </p:nvSpPr>
            <p:spPr bwMode="auto">
              <a:xfrm>
                <a:off x="465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4" name="Rectangle 292"/>
              <p:cNvSpPr>
                <a:spLocks noChangeArrowheads="1"/>
              </p:cNvSpPr>
              <p:nvPr/>
            </p:nvSpPr>
            <p:spPr bwMode="auto">
              <a:xfrm>
                <a:off x="467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5" name="Rectangle 293"/>
              <p:cNvSpPr>
                <a:spLocks noChangeArrowheads="1"/>
              </p:cNvSpPr>
              <p:nvPr/>
            </p:nvSpPr>
            <p:spPr bwMode="auto">
              <a:xfrm>
                <a:off x="468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6" name="Rectangle 294"/>
              <p:cNvSpPr>
                <a:spLocks noChangeArrowheads="1"/>
              </p:cNvSpPr>
              <p:nvPr/>
            </p:nvSpPr>
            <p:spPr bwMode="auto">
              <a:xfrm>
                <a:off x="470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7" name="Rectangle 295"/>
              <p:cNvSpPr>
                <a:spLocks noChangeArrowheads="1"/>
              </p:cNvSpPr>
              <p:nvPr/>
            </p:nvSpPr>
            <p:spPr bwMode="auto">
              <a:xfrm>
                <a:off x="4719"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8" name="Rectangle 296"/>
              <p:cNvSpPr>
                <a:spLocks noChangeArrowheads="1"/>
              </p:cNvSpPr>
              <p:nvPr/>
            </p:nvSpPr>
            <p:spPr bwMode="auto">
              <a:xfrm>
                <a:off x="473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9" name="Rectangle 297"/>
              <p:cNvSpPr>
                <a:spLocks noChangeArrowheads="1"/>
              </p:cNvSpPr>
              <p:nvPr/>
            </p:nvSpPr>
            <p:spPr bwMode="auto">
              <a:xfrm>
                <a:off x="475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0" name="Rectangle 298"/>
              <p:cNvSpPr>
                <a:spLocks noChangeArrowheads="1"/>
              </p:cNvSpPr>
              <p:nvPr/>
            </p:nvSpPr>
            <p:spPr bwMode="auto">
              <a:xfrm>
                <a:off x="476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1" name="Rectangle 299"/>
              <p:cNvSpPr>
                <a:spLocks noChangeArrowheads="1"/>
              </p:cNvSpPr>
              <p:nvPr/>
            </p:nvSpPr>
            <p:spPr bwMode="auto">
              <a:xfrm>
                <a:off x="478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2" name="Rectangle 300"/>
              <p:cNvSpPr>
                <a:spLocks noChangeArrowheads="1"/>
              </p:cNvSpPr>
              <p:nvPr/>
            </p:nvSpPr>
            <p:spPr bwMode="auto">
              <a:xfrm>
                <a:off x="479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3" name="Rectangle 301"/>
              <p:cNvSpPr>
                <a:spLocks noChangeArrowheads="1"/>
              </p:cNvSpPr>
              <p:nvPr/>
            </p:nvSpPr>
            <p:spPr bwMode="auto">
              <a:xfrm>
                <a:off x="481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4" name="Rectangle 302"/>
              <p:cNvSpPr>
                <a:spLocks noChangeArrowheads="1"/>
              </p:cNvSpPr>
              <p:nvPr/>
            </p:nvSpPr>
            <p:spPr bwMode="auto">
              <a:xfrm>
                <a:off x="482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5" name="Rectangle 303"/>
              <p:cNvSpPr>
                <a:spLocks noChangeArrowheads="1"/>
              </p:cNvSpPr>
              <p:nvPr/>
            </p:nvSpPr>
            <p:spPr bwMode="auto">
              <a:xfrm>
                <a:off x="484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6" name="Rectangle 304"/>
              <p:cNvSpPr>
                <a:spLocks noChangeArrowheads="1"/>
              </p:cNvSpPr>
              <p:nvPr/>
            </p:nvSpPr>
            <p:spPr bwMode="auto">
              <a:xfrm>
                <a:off x="4861"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7" name="Rectangle 305"/>
              <p:cNvSpPr>
                <a:spLocks noChangeArrowheads="1"/>
              </p:cNvSpPr>
              <p:nvPr/>
            </p:nvSpPr>
            <p:spPr bwMode="auto">
              <a:xfrm>
                <a:off x="487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8" name="Rectangle 306"/>
              <p:cNvSpPr>
                <a:spLocks noChangeArrowheads="1"/>
              </p:cNvSpPr>
              <p:nvPr/>
            </p:nvSpPr>
            <p:spPr bwMode="auto">
              <a:xfrm>
                <a:off x="489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9" name="Rectangle 307"/>
              <p:cNvSpPr>
                <a:spLocks noChangeArrowheads="1"/>
              </p:cNvSpPr>
              <p:nvPr/>
            </p:nvSpPr>
            <p:spPr bwMode="auto">
              <a:xfrm>
                <a:off x="490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0" name="Rectangle 308"/>
              <p:cNvSpPr>
                <a:spLocks noChangeArrowheads="1"/>
              </p:cNvSpPr>
              <p:nvPr/>
            </p:nvSpPr>
            <p:spPr bwMode="auto">
              <a:xfrm>
                <a:off x="492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1" name="Rectangle 309"/>
              <p:cNvSpPr>
                <a:spLocks noChangeArrowheads="1"/>
              </p:cNvSpPr>
              <p:nvPr/>
            </p:nvSpPr>
            <p:spPr bwMode="auto">
              <a:xfrm>
                <a:off x="493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2" name="Rectangle 310"/>
              <p:cNvSpPr>
                <a:spLocks noChangeArrowheads="1"/>
              </p:cNvSpPr>
              <p:nvPr/>
            </p:nvSpPr>
            <p:spPr bwMode="auto">
              <a:xfrm>
                <a:off x="495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3" name="Rectangle 311"/>
              <p:cNvSpPr>
                <a:spLocks noChangeArrowheads="1"/>
              </p:cNvSpPr>
              <p:nvPr/>
            </p:nvSpPr>
            <p:spPr bwMode="auto">
              <a:xfrm>
                <a:off x="497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4" name="Rectangle 312"/>
              <p:cNvSpPr>
                <a:spLocks noChangeArrowheads="1"/>
              </p:cNvSpPr>
              <p:nvPr/>
            </p:nvSpPr>
            <p:spPr bwMode="auto">
              <a:xfrm>
                <a:off x="498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5" name="Rectangle 313"/>
              <p:cNvSpPr>
                <a:spLocks noChangeArrowheads="1"/>
              </p:cNvSpPr>
              <p:nvPr/>
            </p:nvSpPr>
            <p:spPr bwMode="auto">
              <a:xfrm>
                <a:off x="5002"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6" name="Rectangle 314"/>
              <p:cNvSpPr>
                <a:spLocks noChangeArrowheads="1"/>
              </p:cNvSpPr>
              <p:nvPr/>
            </p:nvSpPr>
            <p:spPr bwMode="auto">
              <a:xfrm>
                <a:off x="501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7" name="Rectangle 315"/>
              <p:cNvSpPr>
                <a:spLocks noChangeArrowheads="1"/>
              </p:cNvSpPr>
              <p:nvPr/>
            </p:nvSpPr>
            <p:spPr bwMode="auto">
              <a:xfrm>
                <a:off x="503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8" name="Rectangle 316"/>
              <p:cNvSpPr>
                <a:spLocks noChangeArrowheads="1"/>
              </p:cNvSpPr>
              <p:nvPr/>
            </p:nvSpPr>
            <p:spPr bwMode="auto">
              <a:xfrm>
                <a:off x="504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9" name="Rectangle 317"/>
              <p:cNvSpPr>
                <a:spLocks noChangeArrowheads="1"/>
              </p:cNvSpPr>
              <p:nvPr/>
            </p:nvSpPr>
            <p:spPr bwMode="auto">
              <a:xfrm>
                <a:off x="506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0" name="Rectangle 318"/>
              <p:cNvSpPr>
                <a:spLocks noChangeArrowheads="1"/>
              </p:cNvSpPr>
              <p:nvPr/>
            </p:nvSpPr>
            <p:spPr bwMode="auto">
              <a:xfrm>
                <a:off x="508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1" name="Rectangle 319"/>
              <p:cNvSpPr>
                <a:spLocks noChangeArrowheads="1"/>
              </p:cNvSpPr>
              <p:nvPr/>
            </p:nvSpPr>
            <p:spPr bwMode="auto">
              <a:xfrm>
                <a:off x="509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2" name="Rectangle 320"/>
              <p:cNvSpPr>
                <a:spLocks noChangeArrowheads="1"/>
              </p:cNvSpPr>
              <p:nvPr/>
            </p:nvSpPr>
            <p:spPr bwMode="auto">
              <a:xfrm>
                <a:off x="511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3" name="Rectangle 321"/>
              <p:cNvSpPr>
                <a:spLocks noChangeArrowheads="1"/>
              </p:cNvSpPr>
              <p:nvPr/>
            </p:nvSpPr>
            <p:spPr bwMode="auto">
              <a:xfrm>
                <a:off x="512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4" name="Rectangle 322"/>
              <p:cNvSpPr>
                <a:spLocks noChangeArrowheads="1"/>
              </p:cNvSpPr>
              <p:nvPr/>
            </p:nvSpPr>
            <p:spPr bwMode="auto">
              <a:xfrm>
                <a:off x="514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5" name="Rectangle 323"/>
              <p:cNvSpPr>
                <a:spLocks noChangeArrowheads="1"/>
              </p:cNvSpPr>
              <p:nvPr/>
            </p:nvSpPr>
            <p:spPr bwMode="auto">
              <a:xfrm>
                <a:off x="5160"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6" name="Rectangle 324"/>
              <p:cNvSpPr>
                <a:spLocks noChangeArrowheads="1"/>
              </p:cNvSpPr>
              <p:nvPr/>
            </p:nvSpPr>
            <p:spPr bwMode="auto">
              <a:xfrm>
                <a:off x="517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7" name="Rectangle 325"/>
              <p:cNvSpPr>
                <a:spLocks noChangeArrowheads="1"/>
              </p:cNvSpPr>
              <p:nvPr/>
            </p:nvSpPr>
            <p:spPr bwMode="auto">
              <a:xfrm>
                <a:off x="519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8" name="Rectangle 326"/>
              <p:cNvSpPr>
                <a:spLocks noChangeArrowheads="1"/>
              </p:cNvSpPr>
              <p:nvPr/>
            </p:nvSpPr>
            <p:spPr bwMode="auto">
              <a:xfrm>
                <a:off x="520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9" name="Rectangle 327"/>
              <p:cNvSpPr>
                <a:spLocks noChangeArrowheads="1"/>
              </p:cNvSpPr>
              <p:nvPr/>
            </p:nvSpPr>
            <p:spPr bwMode="auto">
              <a:xfrm>
                <a:off x="522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0" name="Rectangle 328"/>
              <p:cNvSpPr>
                <a:spLocks noChangeArrowheads="1"/>
              </p:cNvSpPr>
              <p:nvPr/>
            </p:nvSpPr>
            <p:spPr bwMode="auto">
              <a:xfrm>
                <a:off x="523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1" name="Rectangle 329"/>
              <p:cNvSpPr>
                <a:spLocks noChangeArrowheads="1"/>
              </p:cNvSpPr>
              <p:nvPr/>
            </p:nvSpPr>
            <p:spPr bwMode="auto">
              <a:xfrm>
                <a:off x="525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2" name="Rectangle 330"/>
              <p:cNvSpPr>
                <a:spLocks noChangeArrowheads="1"/>
              </p:cNvSpPr>
              <p:nvPr/>
            </p:nvSpPr>
            <p:spPr bwMode="auto">
              <a:xfrm>
                <a:off x="527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3" name="Rectangle 331"/>
              <p:cNvSpPr>
                <a:spLocks noChangeArrowheads="1"/>
              </p:cNvSpPr>
              <p:nvPr/>
            </p:nvSpPr>
            <p:spPr bwMode="auto">
              <a:xfrm>
                <a:off x="528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4" name="Rectangle 332"/>
              <p:cNvSpPr>
                <a:spLocks noChangeArrowheads="1"/>
              </p:cNvSpPr>
              <p:nvPr/>
            </p:nvSpPr>
            <p:spPr bwMode="auto">
              <a:xfrm>
                <a:off x="5301"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5" name="Rectangle 333"/>
              <p:cNvSpPr>
                <a:spLocks noChangeArrowheads="1"/>
              </p:cNvSpPr>
              <p:nvPr/>
            </p:nvSpPr>
            <p:spPr bwMode="auto">
              <a:xfrm>
                <a:off x="531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6" name="Rectangle 334"/>
              <p:cNvSpPr>
                <a:spLocks noChangeArrowheads="1"/>
              </p:cNvSpPr>
              <p:nvPr/>
            </p:nvSpPr>
            <p:spPr bwMode="auto">
              <a:xfrm>
                <a:off x="533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7" name="Rectangle 335"/>
              <p:cNvSpPr>
                <a:spLocks noChangeArrowheads="1"/>
              </p:cNvSpPr>
              <p:nvPr/>
            </p:nvSpPr>
            <p:spPr bwMode="auto">
              <a:xfrm>
                <a:off x="534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8" name="Rectangle 336"/>
              <p:cNvSpPr>
                <a:spLocks noChangeArrowheads="1"/>
              </p:cNvSpPr>
              <p:nvPr/>
            </p:nvSpPr>
            <p:spPr bwMode="auto">
              <a:xfrm>
                <a:off x="536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9" name="Rectangle 337"/>
              <p:cNvSpPr>
                <a:spLocks noChangeArrowheads="1"/>
              </p:cNvSpPr>
              <p:nvPr/>
            </p:nvSpPr>
            <p:spPr bwMode="auto">
              <a:xfrm>
                <a:off x="538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0" name="Rectangle 338"/>
              <p:cNvSpPr>
                <a:spLocks noChangeArrowheads="1"/>
              </p:cNvSpPr>
              <p:nvPr/>
            </p:nvSpPr>
            <p:spPr bwMode="auto">
              <a:xfrm>
                <a:off x="539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1" name="Rectangle 339"/>
              <p:cNvSpPr>
                <a:spLocks noChangeArrowheads="1"/>
              </p:cNvSpPr>
              <p:nvPr/>
            </p:nvSpPr>
            <p:spPr bwMode="auto">
              <a:xfrm>
                <a:off x="541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2" name="Rectangle 340"/>
              <p:cNvSpPr>
                <a:spLocks noChangeArrowheads="1"/>
              </p:cNvSpPr>
              <p:nvPr/>
            </p:nvSpPr>
            <p:spPr bwMode="auto">
              <a:xfrm>
                <a:off x="542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3" name="Rectangle 341"/>
              <p:cNvSpPr>
                <a:spLocks noChangeArrowheads="1"/>
              </p:cNvSpPr>
              <p:nvPr/>
            </p:nvSpPr>
            <p:spPr bwMode="auto">
              <a:xfrm>
                <a:off x="544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4" name="Rectangle 342"/>
              <p:cNvSpPr>
                <a:spLocks noChangeArrowheads="1"/>
              </p:cNvSpPr>
              <p:nvPr/>
            </p:nvSpPr>
            <p:spPr bwMode="auto">
              <a:xfrm>
                <a:off x="5458"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5" name="Rectangle 343"/>
              <p:cNvSpPr>
                <a:spLocks noChangeArrowheads="1"/>
              </p:cNvSpPr>
              <p:nvPr/>
            </p:nvSpPr>
            <p:spPr bwMode="auto">
              <a:xfrm>
                <a:off x="547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6" name="Rectangle 344"/>
              <p:cNvSpPr>
                <a:spLocks noChangeArrowheads="1"/>
              </p:cNvSpPr>
              <p:nvPr/>
            </p:nvSpPr>
            <p:spPr bwMode="auto">
              <a:xfrm>
                <a:off x="549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7" name="Rectangle 345"/>
              <p:cNvSpPr>
                <a:spLocks noChangeArrowheads="1"/>
              </p:cNvSpPr>
              <p:nvPr/>
            </p:nvSpPr>
            <p:spPr bwMode="auto">
              <a:xfrm>
                <a:off x="550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8" name="Rectangle 346"/>
              <p:cNvSpPr>
                <a:spLocks noChangeArrowheads="1"/>
              </p:cNvSpPr>
              <p:nvPr/>
            </p:nvSpPr>
            <p:spPr bwMode="auto">
              <a:xfrm>
                <a:off x="552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grpSp>
        <p:sp>
          <p:nvSpPr>
            <p:cNvPr id="18779" name="Rectangle 347"/>
            <p:cNvSpPr>
              <a:spLocks noChangeArrowheads="1"/>
            </p:cNvSpPr>
            <p:nvPr/>
          </p:nvSpPr>
          <p:spPr bwMode="auto">
            <a:xfrm>
              <a:off x="193" y="287"/>
              <a:ext cx="5341" cy="89"/>
            </a:xfrm>
            <a:prstGeom prst="rect">
              <a:avLst/>
            </a:prstGeom>
            <a:grpFill/>
            <a:ln w="12700">
              <a:solidFill>
                <a:srgbClr val="000000"/>
              </a:solidFill>
              <a:miter lim="800000"/>
              <a:headEnd/>
              <a:tailEnd/>
            </a:ln>
          </p:spPr>
          <p:txBody>
            <a:bodyPr/>
            <a:lstStyle/>
            <a:p>
              <a:pPr>
                <a:defRPr/>
              </a:pPr>
              <a:endParaRPr lang="en-US" dirty="0">
                <a:solidFill>
                  <a:srgbClr val="000000"/>
                </a:solidFill>
                <a:cs typeface="Arial" panose="020B0604020202020204" pitchFamily="34" charset="0"/>
              </a:endParaRPr>
            </a:p>
          </p:txBody>
        </p:sp>
      </p:grpSp>
      <p:sp>
        <p:nvSpPr>
          <p:cNvPr id="18782" name="Rectangle 350"/>
          <p:cNvSpPr>
            <a:spLocks noGrp="1" noChangeArrowheads="1"/>
          </p:cNvSpPr>
          <p:nvPr>
            <p:ph type="sldNum" sz="quarter" idx="4"/>
          </p:nvPr>
        </p:nvSpPr>
        <p:spPr bwMode="auto">
          <a:xfrm>
            <a:off x="4248150" y="6629400"/>
            <a:ext cx="1009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800"/>
            </a:lvl1pPr>
          </a:lstStyle>
          <a:p>
            <a:pPr>
              <a:defRPr/>
            </a:pPr>
            <a:fld id="{37463275-A373-4A2F-8734-071796DAE4DD}" type="slidenum">
              <a:rPr lang="en-US" altLang="en-US">
                <a:solidFill>
                  <a:srgbClr val="000000"/>
                </a:solidFill>
                <a:latin typeface="Arial" panose="020B0604020202020204" pitchFamily="34" charset="0"/>
                <a:cs typeface="Arial" panose="020B0604020202020204" pitchFamily="34" charset="0"/>
              </a:rPr>
              <a:pPr>
                <a:defRPr/>
              </a:pPr>
              <a:t>‹#›</a:t>
            </a:fld>
            <a:r>
              <a:rPr lang="en-US" altLang="en-US" dirty="0">
                <a:solidFill>
                  <a:srgbClr val="000000"/>
                </a:solidFill>
                <a:latin typeface="Arial" panose="020B0604020202020204" pitchFamily="34" charset="0"/>
                <a:cs typeface="Arial" panose="020B0604020202020204" pitchFamily="34" charset="0"/>
              </a:rPr>
              <a:t>  OF 11</a:t>
            </a:r>
          </a:p>
        </p:txBody>
      </p:sp>
      <p:pic>
        <p:nvPicPr>
          <p:cNvPr id="1029" name="Picture 6" descr="ImgLink_Imcom_Logo[1]"/>
          <p:cNvPicPr>
            <a:picLocks noChangeAspect="1" noChangeArrowheads="1"/>
          </p:cNvPicPr>
          <p:nvPr userDrawn="1"/>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7200" y="152400"/>
            <a:ext cx="10668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030" name="Picture 2" descr="C:\Users\dustin.bartlett\Desktop\New DES LOGO.jp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6200" y="76200"/>
            <a:ext cx="914400"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0" name="AutoShape 19"/>
          <p:cNvSpPr>
            <a:spLocks noChangeArrowheads="1"/>
          </p:cNvSpPr>
          <p:nvPr userDrawn="1"/>
        </p:nvSpPr>
        <p:spPr bwMode="auto">
          <a:xfrm>
            <a:off x="0" y="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64 w 21600"/>
              <a:gd name="T13" fmla="*/ 1864 h 21600"/>
              <a:gd name="T14" fmla="*/ 19736 w 21600"/>
              <a:gd name="T15" fmla="*/ 19736 h 21600"/>
            </a:gdLst>
            <a:ahLst/>
            <a:cxnLst>
              <a:cxn ang="T8">
                <a:pos x="T0" y="T1"/>
              </a:cxn>
              <a:cxn ang="T9">
                <a:pos x="T2" y="T3"/>
              </a:cxn>
              <a:cxn ang="T10">
                <a:pos x="T4" y="T5"/>
              </a:cxn>
              <a:cxn ang="T11">
                <a:pos x="T6" y="T7"/>
              </a:cxn>
            </a:cxnLst>
            <a:rect l="T12" t="T13" r="T14" b="T15"/>
            <a:pathLst>
              <a:path w="21600" h="21600">
                <a:moveTo>
                  <a:pt x="0" y="0"/>
                </a:moveTo>
                <a:lnTo>
                  <a:pt x="128" y="21600"/>
                </a:lnTo>
                <a:lnTo>
                  <a:pt x="21472"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1" name="AutoShape 20"/>
          <p:cNvSpPr>
            <a:spLocks noChangeArrowheads="1"/>
          </p:cNvSpPr>
          <p:nvPr userDrawn="1"/>
        </p:nvSpPr>
        <p:spPr bwMode="auto">
          <a:xfrm rot="16200000" flipV="1">
            <a:off x="5673725"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03 w 21600"/>
              <a:gd name="T13" fmla="*/ 1903 h 21600"/>
              <a:gd name="T14" fmla="*/ 19697 w 21600"/>
              <a:gd name="T15" fmla="*/ 19697 h 21600"/>
            </a:gdLst>
            <a:ahLst/>
            <a:cxnLst>
              <a:cxn ang="T8">
                <a:pos x="T0" y="T1"/>
              </a:cxn>
              <a:cxn ang="T9">
                <a:pos x="T2" y="T3"/>
              </a:cxn>
              <a:cxn ang="T10">
                <a:pos x="T4" y="T5"/>
              </a:cxn>
              <a:cxn ang="T11">
                <a:pos x="T6" y="T7"/>
              </a:cxn>
            </a:cxnLst>
            <a:rect l="T12" t="T13" r="T14" b="T15"/>
            <a:pathLst>
              <a:path w="21600" h="21600">
                <a:moveTo>
                  <a:pt x="0" y="0"/>
                </a:moveTo>
                <a:lnTo>
                  <a:pt x="205" y="21600"/>
                </a:lnTo>
                <a:lnTo>
                  <a:pt x="21395"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2" name="AutoShape 21"/>
          <p:cNvSpPr>
            <a:spLocks noChangeArrowheads="1"/>
          </p:cNvSpPr>
          <p:nvPr userDrawn="1"/>
        </p:nvSpPr>
        <p:spPr bwMode="auto">
          <a:xfrm rot="5400000" flipH="1" flipV="1">
            <a:off x="-3390900"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25 w 21600"/>
              <a:gd name="T13" fmla="*/ 1925 h 21600"/>
              <a:gd name="T14" fmla="*/ 19675 w 21600"/>
              <a:gd name="T15" fmla="*/ 19675 h 21600"/>
            </a:gdLst>
            <a:ahLst/>
            <a:cxnLst>
              <a:cxn ang="T8">
                <a:pos x="T0" y="T1"/>
              </a:cxn>
              <a:cxn ang="T9">
                <a:pos x="T2" y="T3"/>
              </a:cxn>
              <a:cxn ang="T10">
                <a:pos x="T4" y="T5"/>
              </a:cxn>
              <a:cxn ang="T11">
                <a:pos x="T6" y="T7"/>
              </a:cxn>
            </a:cxnLst>
            <a:rect l="T12" t="T13" r="T14" b="T15"/>
            <a:pathLst>
              <a:path w="21600" h="21600">
                <a:moveTo>
                  <a:pt x="0" y="0"/>
                </a:moveTo>
                <a:lnTo>
                  <a:pt x="250" y="21600"/>
                </a:lnTo>
                <a:lnTo>
                  <a:pt x="21350"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3" name="AutoShape 18"/>
          <p:cNvSpPr>
            <a:spLocks noChangeArrowheads="1"/>
          </p:cNvSpPr>
          <p:nvPr userDrawn="1"/>
        </p:nvSpPr>
        <p:spPr bwMode="auto">
          <a:xfrm flipV="1">
            <a:off x="0" y="678180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96 w 21600"/>
              <a:gd name="T13" fmla="*/ 1896 h 21600"/>
              <a:gd name="T14" fmla="*/ 19704 w 21600"/>
              <a:gd name="T15" fmla="*/ 19704 h 21600"/>
            </a:gdLst>
            <a:ahLst/>
            <a:cxnLst>
              <a:cxn ang="T8">
                <a:pos x="T0" y="T1"/>
              </a:cxn>
              <a:cxn ang="T9">
                <a:pos x="T2" y="T3"/>
              </a:cxn>
              <a:cxn ang="T10">
                <a:pos x="T4" y="T5"/>
              </a:cxn>
              <a:cxn ang="T11">
                <a:pos x="T6" y="T7"/>
              </a:cxn>
            </a:cxnLst>
            <a:rect l="T12" t="T13" r="T14" b="T15"/>
            <a:pathLst>
              <a:path w="21600" h="21600">
                <a:moveTo>
                  <a:pt x="0" y="0"/>
                </a:moveTo>
                <a:lnTo>
                  <a:pt x="191" y="21600"/>
                </a:lnTo>
                <a:lnTo>
                  <a:pt x="21409"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209853"/>
      </p:ext>
    </p:extLst>
  </p:cSld>
  <p:clrMap bg1="lt1" tx1="dk1" bg2="lt2" tx2="dk2" accent1="accent1" accent2="accent2" accent3="accent3" accent4="accent4" accent5="accent5" accent6="accent6" hlink="hlink" folHlink="folHlink"/>
  <p:sldLayoutIdLst>
    <p:sldLayoutId id="2147490199" r:id="rId1"/>
    <p:sldLayoutId id="2147490200" r:id="rId2"/>
    <p:sldLayoutId id="2147490201" r:id="rId3"/>
    <p:sldLayoutId id="2147490202" r:id="rId4"/>
    <p:sldLayoutId id="2147490203" r:id="rId5"/>
    <p:sldLayoutId id="2147490204" r:id="rId6"/>
    <p:sldLayoutId id="2147490205" r:id="rId7"/>
    <p:sldLayoutId id="2147490206" r:id="rId8"/>
    <p:sldLayoutId id="2147490207" r:id="rId9"/>
    <p:sldLayoutId id="2147490208" r:id="rId10"/>
    <p:sldLayoutId id="2147490209" r:id="rId11"/>
  </p:sldLayoutIdLst>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90513" indent="-290513"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anose="02020603050405020304"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457200" y="6629404"/>
            <a:ext cx="8229600" cy="36471"/>
            <a:chOff x="189" y="283"/>
            <a:chExt cx="5348" cy="95"/>
          </a:xfrm>
          <a:solidFill>
            <a:schemeClr val="tx1"/>
          </a:solidFill>
        </p:grpSpPr>
        <p:grpSp>
          <p:nvGrpSpPr>
            <p:cNvPr id="3" name="Group 5"/>
            <p:cNvGrpSpPr>
              <a:grpSpLocks/>
            </p:cNvGrpSpPr>
            <p:nvPr/>
          </p:nvGrpSpPr>
          <p:grpSpPr bwMode="auto">
            <a:xfrm>
              <a:off x="189" y="283"/>
              <a:ext cx="5348" cy="95"/>
              <a:chOff x="189" y="283"/>
              <a:chExt cx="5348" cy="95"/>
            </a:xfrm>
            <a:grpFill/>
          </p:grpSpPr>
          <p:grpSp>
            <p:nvGrpSpPr>
              <p:cNvPr id="4" name="Group 6"/>
              <p:cNvGrpSpPr>
                <a:grpSpLocks/>
              </p:cNvGrpSpPr>
              <p:nvPr/>
            </p:nvGrpSpPr>
            <p:grpSpPr bwMode="auto">
              <a:xfrm>
                <a:off x="189" y="283"/>
                <a:ext cx="3145" cy="95"/>
                <a:chOff x="189" y="283"/>
                <a:chExt cx="3145" cy="95"/>
              </a:xfrm>
              <a:grpFill/>
            </p:grpSpPr>
            <p:sp>
              <p:nvSpPr>
                <p:cNvPr id="18439" name="Rectangle 7"/>
                <p:cNvSpPr>
                  <a:spLocks noChangeArrowheads="1"/>
                </p:cNvSpPr>
                <p:nvPr/>
              </p:nvSpPr>
              <p:spPr bwMode="auto">
                <a:xfrm>
                  <a:off x="18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0" name="Rectangle 8"/>
                <p:cNvSpPr>
                  <a:spLocks noChangeArrowheads="1"/>
                </p:cNvSpPr>
                <p:nvPr/>
              </p:nvSpPr>
              <p:spPr bwMode="auto">
                <a:xfrm>
                  <a:off x="20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1" name="Rectangle 9"/>
                <p:cNvSpPr>
                  <a:spLocks noChangeArrowheads="1"/>
                </p:cNvSpPr>
                <p:nvPr/>
              </p:nvSpPr>
              <p:spPr bwMode="auto">
                <a:xfrm>
                  <a:off x="22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2" name="Rectangle 10"/>
                <p:cNvSpPr>
                  <a:spLocks noChangeArrowheads="1"/>
                </p:cNvSpPr>
                <p:nvPr/>
              </p:nvSpPr>
              <p:spPr bwMode="auto">
                <a:xfrm>
                  <a:off x="23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3" name="Rectangle 11"/>
                <p:cNvSpPr>
                  <a:spLocks noChangeArrowheads="1"/>
                </p:cNvSpPr>
                <p:nvPr/>
              </p:nvSpPr>
              <p:spPr bwMode="auto">
                <a:xfrm>
                  <a:off x="252"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4" name="Rectangle 12"/>
                <p:cNvSpPr>
                  <a:spLocks noChangeArrowheads="1"/>
                </p:cNvSpPr>
                <p:nvPr/>
              </p:nvSpPr>
              <p:spPr bwMode="auto">
                <a:xfrm>
                  <a:off x="267"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5" name="Rectangle 13"/>
                <p:cNvSpPr>
                  <a:spLocks noChangeArrowheads="1"/>
                </p:cNvSpPr>
                <p:nvPr/>
              </p:nvSpPr>
              <p:spPr bwMode="auto">
                <a:xfrm>
                  <a:off x="28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6" name="Rectangle 14"/>
                <p:cNvSpPr>
                  <a:spLocks noChangeArrowheads="1"/>
                </p:cNvSpPr>
                <p:nvPr/>
              </p:nvSpPr>
              <p:spPr bwMode="auto">
                <a:xfrm>
                  <a:off x="29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7" name="Rectangle 15"/>
                <p:cNvSpPr>
                  <a:spLocks noChangeArrowheads="1"/>
                </p:cNvSpPr>
                <p:nvPr/>
              </p:nvSpPr>
              <p:spPr bwMode="auto">
                <a:xfrm>
                  <a:off x="31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8" name="Rectangle 16"/>
                <p:cNvSpPr>
                  <a:spLocks noChangeArrowheads="1"/>
                </p:cNvSpPr>
                <p:nvPr/>
              </p:nvSpPr>
              <p:spPr bwMode="auto">
                <a:xfrm>
                  <a:off x="33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9" name="Rectangle 17"/>
                <p:cNvSpPr>
                  <a:spLocks noChangeArrowheads="1"/>
                </p:cNvSpPr>
                <p:nvPr/>
              </p:nvSpPr>
              <p:spPr bwMode="auto">
                <a:xfrm>
                  <a:off x="34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0" name="Rectangle 18"/>
                <p:cNvSpPr>
                  <a:spLocks noChangeArrowheads="1"/>
                </p:cNvSpPr>
                <p:nvPr/>
              </p:nvSpPr>
              <p:spPr bwMode="auto">
                <a:xfrm>
                  <a:off x="36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1" name="Rectangle 19"/>
                <p:cNvSpPr>
                  <a:spLocks noChangeArrowheads="1"/>
                </p:cNvSpPr>
                <p:nvPr/>
              </p:nvSpPr>
              <p:spPr bwMode="auto">
                <a:xfrm>
                  <a:off x="37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2" name="Rectangle 20"/>
                <p:cNvSpPr>
                  <a:spLocks noChangeArrowheads="1"/>
                </p:cNvSpPr>
                <p:nvPr/>
              </p:nvSpPr>
              <p:spPr bwMode="auto">
                <a:xfrm>
                  <a:off x="39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3" name="Rectangle 21"/>
                <p:cNvSpPr>
                  <a:spLocks noChangeArrowheads="1"/>
                </p:cNvSpPr>
                <p:nvPr/>
              </p:nvSpPr>
              <p:spPr bwMode="auto">
                <a:xfrm>
                  <a:off x="409"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4" name="Rectangle 22"/>
                <p:cNvSpPr>
                  <a:spLocks noChangeArrowheads="1"/>
                </p:cNvSpPr>
                <p:nvPr/>
              </p:nvSpPr>
              <p:spPr bwMode="auto">
                <a:xfrm>
                  <a:off x="42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5" name="Rectangle 23"/>
                <p:cNvSpPr>
                  <a:spLocks noChangeArrowheads="1"/>
                </p:cNvSpPr>
                <p:nvPr/>
              </p:nvSpPr>
              <p:spPr bwMode="auto">
                <a:xfrm>
                  <a:off x="441"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6" name="Rectangle 24"/>
                <p:cNvSpPr>
                  <a:spLocks noChangeArrowheads="1"/>
                </p:cNvSpPr>
                <p:nvPr/>
              </p:nvSpPr>
              <p:spPr bwMode="auto">
                <a:xfrm>
                  <a:off x="45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7" name="Rectangle 25"/>
                <p:cNvSpPr>
                  <a:spLocks noChangeArrowheads="1"/>
                </p:cNvSpPr>
                <p:nvPr/>
              </p:nvSpPr>
              <p:spPr bwMode="auto">
                <a:xfrm>
                  <a:off x="47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8" name="Rectangle 26"/>
                <p:cNvSpPr>
                  <a:spLocks noChangeArrowheads="1"/>
                </p:cNvSpPr>
                <p:nvPr/>
              </p:nvSpPr>
              <p:spPr bwMode="auto">
                <a:xfrm>
                  <a:off x="48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9" name="Rectangle 27"/>
                <p:cNvSpPr>
                  <a:spLocks noChangeArrowheads="1"/>
                </p:cNvSpPr>
                <p:nvPr/>
              </p:nvSpPr>
              <p:spPr bwMode="auto">
                <a:xfrm>
                  <a:off x="50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0" name="Rectangle 28"/>
                <p:cNvSpPr>
                  <a:spLocks noChangeArrowheads="1"/>
                </p:cNvSpPr>
                <p:nvPr/>
              </p:nvSpPr>
              <p:spPr bwMode="auto">
                <a:xfrm>
                  <a:off x="51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1" name="Rectangle 29"/>
                <p:cNvSpPr>
                  <a:spLocks noChangeArrowheads="1"/>
                </p:cNvSpPr>
                <p:nvPr/>
              </p:nvSpPr>
              <p:spPr bwMode="auto">
                <a:xfrm>
                  <a:off x="53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2" name="Rectangle 30"/>
                <p:cNvSpPr>
                  <a:spLocks noChangeArrowheads="1"/>
                </p:cNvSpPr>
                <p:nvPr/>
              </p:nvSpPr>
              <p:spPr bwMode="auto">
                <a:xfrm>
                  <a:off x="551"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3" name="Rectangle 31"/>
                <p:cNvSpPr>
                  <a:spLocks noChangeArrowheads="1"/>
                </p:cNvSpPr>
                <p:nvPr/>
              </p:nvSpPr>
              <p:spPr bwMode="auto">
                <a:xfrm>
                  <a:off x="566"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4" name="Rectangle 32"/>
                <p:cNvSpPr>
                  <a:spLocks noChangeArrowheads="1"/>
                </p:cNvSpPr>
                <p:nvPr/>
              </p:nvSpPr>
              <p:spPr bwMode="auto">
                <a:xfrm>
                  <a:off x="58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5" name="Rectangle 33"/>
                <p:cNvSpPr>
                  <a:spLocks noChangeArrowheads="1"/>
                </p:cNvSpPr>
                <p:nvPr/>
              </p:nvSpPr>
              <p:spPr bwMode="auto">
                <a:xfrm>
                  <a:off x="59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6" name="Rectangle 34"/>
                <p:cNvSpPr>
                  <a:spLocks noChangeArrowheads="1"/>
                </p:cNvSpPr>
                <p:nvPr/>
              </p:nvSpPr>
              <p:spPr bwMode="auto">
                <a:xfrm>
                  <a:off x="614"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7" name="Rectangle 35"/>
                <p:cNvSpPr>
                  <a:spLocks noChangeArrowheads="1"/>
                </p:cNvSpPr>
                <p:nvPr/>
              </p:nvSpPr>
              <p:spPr bwMode="auto">
                <a:xfrm>
                  <a:off x="62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8" name="Rectangle 36"/>
                <p:cNvSpPr>
                  <a:spLocks noChangeArrowheads="1"/>
                </p:cNvSpPr>
                <p:nvPr/>
              </p:nvSpPr>
              <p:spPr bwMode="auto">
                <a:xfrm>
                  <a:off x="64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9" name="Rectangle 37"/>
                <p:cNvSpPr>
                  <a:spLocks noChangeArrowheads="1"/>
                </p:cNvSpPr>
                <p:nvPr/>
              </p:nvSpPr>
              <p:spPr bwMode="auto">
                <a:xfrm>
                  <a:off x="66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0" name="Rectangle 38"/>
                <p:cNvSpPr>
                  <a:spLocks noChangeArrowheads="1"/>
                </p:cNvSpPr>
                <p:nvPr/>
              </p:nvSpPr>
              <p:spPr bwMode="auto">
                <a:xfrm>
                  <a:off x="677"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1" name="Rectangle 39"/>
                <p:cNvSpPr>
                  <a:spLocks noChangeArrowheads="1"/>
                </p:cNvSpPr>
                <p:nvPr/>
              </p:nvSpPr>
              <p:spPr bwMode="auto">
                <a:xfrm>
                  <a:off x="69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2" name="Rectangle 40"/>
                <p:cNvSpPr>
                  <a:spLocks noChangeArrowheads="1"/>
                </p:cNvSpPr>
                <p:nvPr/>
              </p:nvSpPr>
              <p:spPr bwMode="auto">
                <a:xfrm>
                  <a:off x="708"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3" name="Rectangle 41"/>
                <p:cNvSpPr>
                  <a:spLocks noChangeArrowheads="1"/>
                </p:cNvSpPr>
                <p:nvPr/>
              </p:nvSpPr>
              <p:spPr bwMode="auto">
                <a:xfrm>
                  <a:off x="724"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4" name="Rectangle 42"/>
                <p:cNvSpPr>
                  <a:spLocks noChangeArrowheads="1"/>
                </p:cNvSpPr>
                <p:nvPr/>
              </p:nvSpPr>
              <p:spPr bwMode="auto">
                <a:xfrm>
                  <a:off x="73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5" name="Rectangle 43"/>
                <p:cNvSpPr>
                  <a:spLocks noChangeArrowheads="1"/>
                </p:cNvSpPr>
                <p:nvPr/>
              </p:nvSpPr>
              <p:spPr bwMode="auto">
                <a:xfrm>
                  <a:off x="75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6" name="Rectangle 44"/>
                <p:cNvSpPr>
                  <a:spLocks noChangeArrowheads="1"/>
                </p:cNvSpPr>
                <p:nvPr/>
              </p:nvSpPr>
              <p:spPr bwMode="auto">
                <a:xfrm>
                  <a:off x="77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7" name="Rectangle 45"/>
                <p:cNvSpPr>
                  <a:spLocks noChangeArrowheads="1"/>
                </p:cNvSpPr>
                <p:nvPr/>
              </p:nvSpPr>
              <p:spPr bwMode="auto">
                <a:xfrm>
                  <a:off x="787"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8" name="Rectangle 46"/>
                <p:cNvSpPr>
                  <a:spLocks noChangeArrowheads="1"/>
                </p:cNvSpPr>
                <p:nvPr/>
              </p:nvSpPr>
              <p:spPr bwMode="auto">
                <a:xfrm>
                  <a:off x="80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9" name="Rectangle 47"/>
                <p:cNvSpPr>
                  <a:spLocks noChangeArrowheads="1"/>
                </p:cNvSpPr>
                <p:nvPr/>
              </p:nvSpPr>
              <p:spPr bwMode="auto">
                <a:xfrm>
                  <a:off x="81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0" name="Rectangle 48"/>
                <p:cNvSpPr>
                  <a:spLocks noChangeArrowheads="1"/>
                </p:cNvSpPr>
                <p:nvPr/>
              </p:nvSpPr>
              <p:spPr bwMode="auto">
                <a:xfrm>
                  <a:off x="83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1" name="Rectangle 49"/>
                <p:cNvSpPr>
                  <a:spLocks noChangeArrowheads="1"/>
                </p:cNvSpPr>
                <p:nvPr/>
              </p:nvSpPr>
              <p:spPr bwMode="auto">
                <a:xfrm>
                  <a:off x="850"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2" name="Rectangle 50"/>
                <p:cNvSpPr>
                  <a:spLocks noChangeArrowheads="1"/>
                </p:cNvSpPr>
                <p:nvPr/>
              </p:nvSpPr>
              <p:spPr bwMode="auto">
                <a:xfrm>
                  <a:off x="86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3" name="Rectangle 51"/>
                <p:cNvSpPr>
                  <a:spLocks noChangeArrowheads="1"/>
                </p:cNvSpPr>
                <p:nvPr/>
              </p:nvSpPr>
              <p:spPr bwMode="auto">
                <a:xfrm>
                  <a:off x="88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4" name="Rectangle 52"/>
                <p:cNvSpPr>
                  <a:spLocks noChangeArrowheads="1"/>
                </p:cNvSpPr>
                <p:nvPr/>
              </p:nvSpPr>
              <p:spPr bwMode="auto">
                <a:xfrm>
                  <a:off x="89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5" name="Rectangle 53"/>
                <p:cNvSpPr>
                  <a:spLocks noChangeArrowheads="1"/>
                </p:cNvSpPr>
                <p:nvPr/>
              </p:nvSpPr>
              <p:spPr bwMode="auto">
                <a:xfrm>
                  <a:off x="91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6" name="Rectangle 54"/>
                <p:cNvSpPr>
                  <a:spLocks noChangeArrowheads="1"/>
                </p:cNvSpPr>
                <p:nvPr/>
              </p:nvSpPr>
              <p:spPr bwMode="auto">
                <a:xfrm>
                  <a:off x="92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7" name="Rectangle 55"/>
                <p:cNvSpPr>
                  <a:spLocks noChangeArrowheads="1"/>
                </p:cNvSpPr>
                <p:nvPr/>
              </p:nvSpPr>
              <p:spPr bwMode="auto">
                <a:xfrm>
                  <a:off x="94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8" name="Rectangle 56"/>
                <p:cNvSpPr>
                  <a:spLocks noChangeArrowheads="1"/>
                </p:cNvSpPr>
                <p:nvPr/>
              </p:nvSpPr>
              <p:spPr bwMode="auto">
                <a:xfrm>
                  <a:off x="960"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9" name="Rectangle 57"/>
                <p:cNvSpPr>
                  <a:spLocks noChangeArrowheads="1"/>
                </p:cNvSpPr>
                <p:nvPr/>
              </p:nvSpPr>
              <p:spPr bwMode="auto">
                <a:xfrm>
                  <a:off x="97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0" name="Rectangle 58"/>
                <p:cNvSpPr>
                  <a:spLocks noChangeArrowheads="1"/>
                </p:cNvSpPr>
                <p:nvPr/>
              </p:nvSpPr>
              <p:spPr bwMode="auto">
                <a:xfrm>
                  <a:off x="99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1" name="Rectangle 59"/>
                <p:cNvSpPr>
                  <a:spLocks noChangeArrowheads="1"/>
                </p:cNvSpPr>
                <p:nvPr/>
              </p:nvSpPr>
              <p:spPr bwMode="auto">
                <a:xfrm>
                  <a:off x="1007"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2" name="Rectangle 60"/>
                <p:cNvSpPr>
                  <a:spLocks noChangeArrowheads="1"/>
                </p:cNvSpPr>
                <p:nvPr/>
              </p:nvSpPr>
              <p:spPr bwMode="auto">
                <a:xfrm>
                  <a:off x="102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3" name="Rectangle 61"/>
                <p:cNvSpPr>
                  <a:spLocks noChangeArrowheads="1"/>
                </p:cNvSpPr>
                <p:nvPr/>
              </p:nvSpPr>
              <p:spPr bwMode="auto">
                <a:xfrm>
                  <a:off x="103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4" name="Rectangle 62"/>
                <p:cNvSpPr>
                  <a:spLocks noChangeArrowheads="1"/>
                </p:cNvSpPr>
                <p:nvPr/>
              </p:nvSpPr>
              <p:spPr bwMode="auto">
                <a:xfrm>
                  <a:off x="105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5" name="Rectangle 63"/>
                <p:cNvSpPr>
                  <a:spLocks noChangeArrowheads="1"/>
                </p:cNvSpPr>
                <p:nvPr/>
              </p:nvSpPr>
              <p:spPr bwMode="auto">
                <a:xfrm>
                  <a:off x="107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6" name="Rectangle 64"/>
                <p:cNvSpPr>
                  <a:spLocks noChangeArrowheads="1"/>
                </p:cNvSpPr>
                <p:nvPr/>
              </p:nvSpPr>
              <p:spPr bwMode="auto">
                <a:xfrm>
                  <a:off x="108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7" name="Rectangle 65"/>
                <p:cNvSpPr>
                  <a:spLocks noChangeArrowheads="1"/>
                </p:cNvSpPr>
                <p:nvPr/>
              </p:nvSpPr>
              <p:spPr bwMode="auto">
                <a:xfrm>
                  <a:off x="110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8" name="Rectangle 66"/>
                <p:cNvSpPr>
                  <a:spLocks noChangeArrowheads="1"/>
                </p:cNvSpPr>
                <p:nvPr/>
              </p:nvSpPr>
              <p:spPr bwMode="auto">
                <a:xfrm>
                  <a:off x="111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9" name="Rectangle 67"/>
                <p:cNvSpPr>
                  <a:spLocks noChangeArrowheads="1"/>
                </p:cNvSpPr>
                <p:nvPr/>
              </p:nvSpPr>
              <p:spPr bwMode="auto">
                <a:xfrm>
                  <a:off x="113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0" name="Rectangle 68"/>
                <p:cNvSpPr>
                  <a:spLocks noChangeArrowheads="1"/>
                </p:cNvSpPr>
                <p:nvPr/>
              </p:nvSpPr>
              <p:spPr bwMode="auto">
                <a:xfrm>
                  <a:off x="1149"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1" name="Rectangle 69"/>
                <p:cNvSpPr>
                  <a:spLocks noChangeArrowheads="1"/>
                </p:cNvSpPr>
                <p:nvPr/>
              </p:nvSpPr>
              <p:spPr bwMode="auto">
                <a:xfrm>
                  <a:off x="116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2" name="Rectangle 70"/>
                <p:cNvSpPr>
                  <a:spLocks noChangeArrowheads="1"/>
                </p:cNvSpPr>
                <p:nvPr/>
              </p:nvSpPr>
              <p:spPr bwMode="auto">
                <a:xfrm>
                  <a:off x="118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3" name="Rectangle 71"/>
                <p:cNvSpPr>
                  <a:spLocks noChangeArrowheads="1"/>
                </p:cNvSpPr>
                <p:nvPr/>
              </p:nvSpPr>
              <p:spPr bwMode="auto">
                <a:xfrm>
                  <a:off x="119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4" name="Rectangle 72"/>
                <p:cNvSpPr>
                  <a:spLocks noChangeArrowheads="1"/>
                </p:cNvSpPr>
                <p:nvPr/>
              </p:nvSpPr>
              <p:spPr bwMode="auto">
                <a:xfrm>
                  <a:off x="121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5" name="Rectangle 73"/>
                <p:cNvSpPr>
                  <a:spLocks noChangeArrowheads="1"/>
                </p:cNvSpPr>
                <p:nvPr/>
              </p:nvSpPr>
              <p:spPr bwMode="auto">
                <a:xfrm>
                  <a:off x="122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6" name="Rectangle 74"/>
                <p:cNvSpPr>
                  <a:spLocks noChangeArrowheads="1"/>
                </p:cNvSpPr>
                <p:nvPr/>
              </p:nvSpPr>
              <p:spPr bwMode="auto">
                <a:xfrm>
                  <a:off x="124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7" name="Rectangle 75"/>
                <p:cNvSpPr>
                  <a:spLocks noChangeArrowheads="1"/>
                </p:cNvSpPr>
                <p:nvPr/>
              </p:nvSpPr>
              <p:spPr bwMode="auto">
                <a:xfrm>
                  <a:off x="1259"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8" name="Rectangle 76"/>
                <p:cNvSpPr>
                  <a:spLocks noChangeArrowheads="1"/>
                </p:cNvSpPr>
                <p:nvPr/>
              </p:nvSpPr>
              <p:spPr bwMode="auto">
                <a:xfrm>
                  <a:off x="127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9" name="Rectangle 77"/>
                <p:cNvSpPr>
                  <a:spLocks noChangeArrowheads="1"/>
                </p:cNvSpPr>
                <p:nvPr/>
              </p:nvSpPr>
              <p:spPr bwMode="auto">
                <a:xfrm>
                  <a:off x="129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0" name="Rectangle 78"/>
                <p:cNvSpPr>
                  <a:spLocks noChangeArrowheads="1"/>
                </p:cNvSpPr>
                <p:nvPr/>
              </p:nvSpPr>
              <p:spPr bwMode="auto">
                <a:xfrm>
                  <a:off x="1306"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1" name="Rectangle 79"/>
                <p:cNvSpPr>
                  <a:spLocks noChangeArrowheads="1"/>
                </p:cNvSpPr>
                <p:nvPr/>
              </p:nvSpPr>
              <p:spPr bwMode="auto">
                <a:xfrm>
                  <a:off x="1322"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2" name="Rectangle 80"/>
                <p:cNvSpPr>
                  <a:spLocks noChangeArrowheads="1"/>
                </p:cNvSpPr>
                <p:nvPr/>
              </p:nvSpPr>
              <p:spPr bwMode="auto">
                <a:xfrm>
                  <a:off x="133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3" name="Rectangle 81"/>
                <p:cNvSpPr>
                  <a:spLocks noChangeArrowheads="1"/>
                </p:cNvSpPr>
                <p:nvPr/>
              </p:nvSpPr>
              <p:spPr bwMode="auto">
                <a:xfrm>
                  <a:off x="135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4" name="Rectangle 82"/>
                <p:cNvSpPr>
                  <a:spLocks noChangeArrowheads="1"/>
                </p:cNvSpPr>
                <p:nvPr/>
              </p:nvSpPr>
              <p:spPr bwMode="auto">
                <a:xfrm>
                  <a:off x="136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5" name="Rectangle 83"/>
                <p:cNvSpPr>
                  <a:spLocks noChangeArrowheads="1"/>
                </p:cNvSpPr>
                <p:nvPr/>
              </p:nvSpPr>
              <p:spPr bwMode="auto">
                <a:xfrm>
                  <a:off x="138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6" name="Rectangle 84"/>
                <p:cNvSpPr>
                  <a:spLocks noChangeArrowheads="1"/>
                </p:cNvSpPr>
                <p:nvPr/>
              </p:nvSpPr>
              <p:spPr bwMode="auto">
                <a:xfrm>
                  <a:off x="140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7" name="Rectangle 85"/>
                <p:cNvSpPr>
                  <a:spLocks noChangeArrowheads="1"/>
                </p:cNvSpPr>
                <p:nvPr/>
              </p:nvSpPr>
              <p:spPr bwMode="auto">
                <a:xfrm>
                  <a:off x="141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8" name="Rectangle 86"/>
                <p:cNvSpPr>
                  <a:spLocks noChangeArrowheads="1"/>
                </p:cNvSpPr>
                <p:nvPr/>
              </p:nvSpPr>
              <p:spPr bwMode="auto">
                <a:xfrm>
                  <a:off x="1432"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9" name="Rectangle 87"/>
                <p:cNvSpPr>
                  <a:spLocks noChangeArrowheads="1"/>
                </p:cNvSpPr>
                <p:nvPr/>
              </p:nvSpPr>
              <p:spPr bwMode="auto">
                <a:xfrm>
                  <a:off x="1447"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0" name="Rectangle 88"/>
                <p:cNvSpPr>
                  <a:spLocks noChangeArrowheads="1"/>
                </p:cNvSpPr>
                <p:nvPr/>
              </p:nvSpPr>
              <p:spPr bwMode="auto">
                <a:xfrm>
                  <a:off x="146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1" name="Rectangle 89"/>
                <p:cNvSpPr>
                  <a:spLocks noChangeArrowheads="1"/>
                </p:cNvSpPr>
                <p:nvPr/>
              </p:nvSpPr>
              <p:spPr bwMode="auto">
                <a:xfrm>
                  <a:off x="147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2" name="Rectangle 90"/>
                <p:cNvSpPr>
                  <a:spLocks noChangeArrowheads="1"/>
                </p:cNvSpPr>
                <p:nvPr/>
              </p:nvSpPr>
              <p:spPr bwMode="auto">
                <a:xfrm>
                  <a:off x="149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3" name="Rectangle 91"/>
                <p:cNvSpPr>
                  <a:spLocks noChangeArrowheads="1"/>
                </p:cNvSpPr>
                <p:nvPr/>
              </p:nvSpPr>
              <p:spPr bwMode="auto">
                <a:xfrm>
                  <a:off x="151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4" name="Rectangle 92"/>
                <p:cNvSpPr>
                  <a:spLocks noChangeArrowheads="1"/>
                </p:cNvSpPr>
                <p:nvPr/>
              </p:nvSpPr>
              <p:spPr bwMode="auto">
                <a:xfrm>
                  <a:off x="152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5" name="Rectangle 93"/>
                <p:cNvSpPr>
                  <a:spLocks noChangeArrowheads="1"/>
                </p:cNvSpPr>
                <p:nvPr/>
              </p:nvSpPr>
              <p:spPr bwMode="auto">
                <a:xfrm>
                  <a:off x="154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6" name="Rectangle 94"/>
                <p:cNvSpPr>
                  <a:spLocks noChangeArrowheads="1"/>
                </p:cNvSpPr>
                <p:nvPr/>
              </p:nvSpPr>
              <p:spPr bwMode="auto">
                <a:xfrm>
                  <a:off x="155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7" name="Rectangle 95"/>
                <p:cNvSpPr>
                  <a:spLocks noChangeArrowheads="1"/>
                </p:cNvSpPr>
                <p:nvPr/>
              </p:nvSpPr>
              <p:spPr bwMode="auto">
                <a:xfrm>
                  <a:off x="157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8" name="Rectangle 96"/>
                <p:cNvSpPr>
                  <a:spLocks noChangeArrowheads="1"/>
                </p:cNvSpPr>
                <p:nvPr/>
              </p:nvSpPr>
              <p:spPr bwMode="auto">
                <a:xfrm>
                  <a:off x="1589"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9" name="Rectangle 97"/>
                <p:cNvSpPr>
                  <a:spLocks noChangeArrowheads="1"/>
                </p:cNvSpPr>
                <p:nvPr/>
              </p:nvSpPr>
              <p:spPr bwMode="auto">
                <a:xfrm>
                  <a:off x="160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0" name="Rectangle 98"/>
                <p:cNvSpPr>
                  <a:spLocks noChangeArrowheads="1"/>
                </p:cNvSpPr>
                <p:nvPr/>
              </p:nvSpPr>
              <p:spPr bwMode="auto">
                <a:xfrm>
                  <a:off x="1621"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1" name="Rectangle 99"/>
                <p:cNvSpPr>
                  <a:spLocks noChangeArrowheads="1"/>
                </p:cNvSpPr>
                <p:nvPr/>
              </p:nvSpPr>
              <p:spPr bwMode="auto">
                <a:xfrm>
                  <a:off x="163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2" name="Rectangle 100"/>
                <p:cNvSpPr>
                  <a:spLocks noChangeArrowheads="1"/>
                </p:cNvSpPr>
                <p:nvPr/>
              </p:nvSpPr>
              <p:spPr bwMode="auto">
                <a:xfrm>
                  <a:off x="165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3" name="Rectangle 101"/>
                <p:cNvSpPr>
                  <a:spLocks noChangeArrowheads="1"/>
                </p:cNvSpPr>
                <p:nvPr/>
              </p:nvSpPr>
              <p:spPr bwMode="auto">
                <a:xfrm>
                  <a:off x="166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4" name="Rectangle 102"/>
                <p:cNvSpPr>
                  <a:spLocks noChangeArrowheads="1"/>
                </p:cNvSpPr>
                <p:nvPr/>
              </p:nvSpPr>
              <p:spPr bwMode="auto">
                <a:xfrm>
                  <a:off x="168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5" name="Rectangle 103"/>
                <p:cNvSpPr>
                  <a:spLocks noChangeArrowheads="1"/>
                </p:cNvSpPr>
                <p:nvPr/>
              </p:nvSpPr>
              <p:spPr bwMode="auto">
                <a:xfrm>
                  <a:off x="169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6" name="Rectangle 104"/>
                <p:cNvSpPr>
                  <a:spLocks noChangeArrowheads="1"/>
                </p:cNvSpPr>
                <p:nvPr/>
              </p:nvSpPr>
              <p:spPr bwMode="auto">
                <a:xfrm>
                  <a:off x="171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7" name="Rectangle 105"/>
                <p:cNvSpPr>
                  <a:spLocks noChangeArrowheads="1"/>
                </p:cNvSpPr>
                <p:nvPr/>
              </p:nvSpPr>
              <p:spPr bwMode="auto">
                <a:xfrm>
                  <a:off x="1731"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8" name="Rectangle 106"/>
                <p:cNvSpPr>
                  <a:spLocks noChangeArrowheads="1"/>
                </p:cNvSpPr>
                <p:nvPr/>
              </p:nvSpPr>
              <p:spPr bwMode="auto">
                <a:xfrm>
                  <a:off x="1746"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9" name="Rectangle 107"/>
                <p:cNvSpPr>
                  <a:spLocks noChangeArrowheads="1"/>
                </p:cNvSpPr>
                <p:nvPr/>
              </p:nvSpPr>
              <p:spPr bwMode="auto">
                <a:xfrm>
                  <a:off x="176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0" name="Rectangle 108"/>
                <p:cNvSpPr>
                  <a:spLocks noChangeArrowheads="1"/>
                </p:cNvSpPr>
                <p:nvPr/>
              </p:nvSpPr>
              <p:spPr bwMode="auto">
                <a:xfrm>
                  <a:off x="177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1" name="Rectangle 109"/>
                <p:cNvSpPr>
                  <a:spLocks noChangeArrowheads="1"/>
                </p:cNvSpPr>
                <p:nvPr/>
              </p:nvSpPr>
              <p:spPr bwMode="auto">
                <a:xfrm>
                  <a:off x="1794"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2" name="Rectangle 110"/>
                <p:cNvSpPr>
                  <a:spLocks noChangeArrowheads="1"/>
                </p:cNvSpPr>
                <p:nvPr/>
              </p:nvSpPr>
              <p:spPr bwMode="auto">
                <a:xfrm>
                  <a:off x="180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3" name="Rectangle 111"/>
                <p:cNvSpPr>
                  <a:spLocks noChangeArrowheads="1"/>
                </p:cNvSpPr>
                <p:nvPr/>
              </p:nvSpPr>
              <p:spPr bwMode="auto">
                <a:xfrm>
                  <a:off x="182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4" name="Rectangle 112"/>
                <p:cNvSpPr>
                  <a:spLocks noChangeArrowheads="1"/>
                </p:cNvSpPr>
                <p:nvPr/>
              </p:nvSpPr>
              <p:spPr bwMode="auto">
                <a:xfrm>
                  <a:off x="184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5" name="Rectangle 113"/>
                <p:cNvSpPr>
                  <a:spLocks noChangeArrowheads="1"/>
                </p:cNvSpPr>
                <p:nvPr/>
              </p:nvSpPr>
              <p:spPr bwMode="auto">
                <a:xfrm>
                  <a:off x="1857"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6" name="Rectangle 114"/>
                <p:cNvSpPr>
                  <a:spLocks noChangeArrowheads="1"/>
                </p:cNvSpPr>
                <p:nvPr/>
              </p:nvSpPr>
              <p:spPr bwMode="auto">
                <a:xfrm>
                  <a:off x="187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7" name="Rectangle 115"/>
                <p:cNvSpPr>
                  <a:spLocks noChangeArrowheads="1"/>
                </p:cNvSpPr>
                <p:nvPr/>
              </p:nvSpPr>
              <p:spPr bwMode="auto">
                <a:xfrm>
                  <a:off x="1888"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8" name="Rectangle 116"/>
                <p:cNvSpPr>
                  <a:spLocks noChangeArrowheads="1"/>
                </p:cNvSpPr>
                <p:nvPr/>
              </p:nvSpPr>
              <p:spPr bwMode="auto">
                <a:xfrm>
                  <a:off x="1904"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9" name="Rectangle 117"/>
                <p:cNvSpPr>
                  <a:spLocks noChangeArrowheads="1"/>
                </p:cNvSpPr>
                <p:nvPr/>
              </p:nvSpPr>
              <p:spPr bwMode="auto">
                <a:xfrm>
                  <a:off x="191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0" name="Rectangle 118"/>
                <p:cNvSpPr>
                  <a:spLocks noChangeArrowheads="1"/>
                </p:cNvSpPr>
                <p:nvPr/>
              </p:nvSpPr>
              <p:spPr bwMode="auto">
                <a:xfrm>
                  <a:off x="193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1" name="Rectangle 119"/>
                <p:cNvSpPr>
                  <a:spLocks noChangeArrowheads="1"/>
                </p:cNvSpPr>
                <p:nvPr/>
              </p:nvSpPr>
              <p:spPr bwMode="auto">
                <a:xfrm>
                  <a:off x="195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2" name="Rectangle 120"/>
                <p:cNvSpPr>
                  <a:spLocks noChangeArrowheads="1"/>
                </p:cNvSpPr>
                <p:nvPr/>
              </p:nvSpPr>
              <p:spPr bwMode="auto">
                <a:xfrm>
                  <a:off x="1967"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3" name="Rectangle 121"/>
                <p:cNvSpPr>
                  <a:spLocks noChangeArrowheads="1"/>
                </p:cNvSpPr>
                <p:nvPr/>
              </p:nvSpPr>
              <p:spPr bwMode="auto">
                <a:xfrm>
                  <a:off x="198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4" name="Rectangle 122"/>
                <p:cNvSpPr>
                  <a:spLocks noChangeArrowheads="1"/>
                </p:cNvSpPr>
                <p:nvPr/>
              </p:nvSpPr>
              <p:spPr bwMode="auto">
                <a:xfrm>
                  <a:off x="199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5" name="Rectangle 123"/>
                <p:cNvSpPr>
                  <a:spLocks noChangeArrowheads="1"/>
                </p:cNvSpPr>
                <p:nvPr/>
              </p:nvSpPr>
              <p:spPr bwMode="auto">
                <a:xfrm>
                  <a:off x="201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6" name="Rectangle 124"/>
                <p:cNvSpPr>
                  <a:spLocks noChangeArrowheads="1"/>
                </p:cNvSpPr>
                <p:nvPr/>
              </p:nvSpPr>
              <p:spPr bwMode="auto">
                <a:xfrm>
                  <a:off x="2030"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7" name="Rectangle 125"/>
                <p:cNvSpPr>
                  <a:spLocks noChangeArrowheads="1"/>
                </p:cNvSpPr>
                <p:nvPr/>
              </p:nvSpPr>
              <p:spPr bwMode="auto">
                <a:xfrm>
                  <a:off x="2045"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8" name="Rectangle 126"/>
                <p:cNvSpPr>
                  <a:spLocks noChangeArrowheads="1"/>
                </p:cNvSpPr>
                <p:nvPr/>
              </p:nvSpPr>
              <p:spPr bwMode="auto">
                <a:xfrm>
                  <a:off x="206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9" name="Rectangle 127"/>
                <p:cNvSpPr>
                  <a:spLocks noChangeArrowheads="1"/>
                </p:cNvSpPr>
                <p:nvPr/>
              </p:nvSpPr>
              <p:spPr bwMode="auto">
                <a:xfrm>
                  <a:off x="207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0" name="Rectangle 128"/>
                <p:cNvSpPr>
                  <a:spLocks noChangeArrowheads="1"/>
                </p:cNvSpPr>
                <p:nvPr/>
              </p:nvSpPr>
              <p:spPr bwMode="auto">
                <a:xfrm>
                  <a:off x="209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1" name="Rectangle 129"/>
                <p:cNvSpPr>
                  <a:spLocks noChangeArrowheads="1"/>
                </p:cNvSpPr>
                <p:nvPr/>
              </p:nvSpPr>
              <p:spPr bwMode="auto">
                <a:xfrm>
                  <a:off x="210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2" name="Rectangle 130"/>
                <p:cNvSpPr>
                  <a:spLocks noChangeArrowheads="1"/>
                </p:cNvSpPr>
                <p:nvPr/>
              </p:nvSpPr>
              <p:spPr bwMode="auto">
                <a:xfrm>
                  <a:off x="212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3" name="Rectangle 131"/>
                <p:cNvSpPr>
                  <a:spLocks noChangeArrowheads="1"/>
                </p:cNvSpPr>
                <p:nvPr/>
              </p:nvSpPr>
              <p:spPr bwMode="auto">
                <a:xfrm>
                  <a:off x="2140"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4" name="Rectangle 132"/>
                <p:cNvSpPr>
                  <a:spLocks noChangeArrowheads="1"/>
                </p:cNvSpPr>
                <p:nvPr/>
              </p:nvSpPr>
              <p:spPr bwMode="auto">
                <a:xfrm>
                  <a:off x="215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5" name="Rectangle 133"/>
                <p:cNvSpPr>
                  <a:spLocks noChangeArrowheads="1"/>
                </p:cNvSpPr>
                <p:nvPr/>
              </p:nvSpPr>
              <p:spPr bwMode="auto">
                <a:xfrm>
                  <a:off x="217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6" name="Rectangle 134"/>
                <p:cNvSpPr>
                  <a:spLocks noChangeArrowheads="1"/>
                </p:cNvSpPr>
                <p:nvPr/>
              </p:nvSpPr>
              <p:spPr bwMode="auto">
                <a:xfrm>
                  <a:off x="2187"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7" name="Rectangle 135"/>
                <p:cNvSpPr>
                  <a:spLocks noChangeArrowheads="1"/>
                </p:cNvSpPr>
                <p:nvPr/>
              </p:nvSpPr>
              <p:spPr bwMode="auto">
                <a:xfrm>
                  <a:off x="220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8" name="Rectangle 136"/>
                <p:cNvSpPr>
                  <a:spLocks noChangeArrowheads="1"/>
                </p:cNvSpPr>
                <p:nvPr/>
              </p:nvSpPr>
              <p:spPr bwMode="auto">
                <a:xfrm>
                  <a:off x="221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9" name="Rectangle 137"/>
                <p:cNvSpPr>
                  <a:spLocks noChangeArrowheads="1"/>
                </p:cNvSpPr>
                <p:nvPr/>
              </p:nvSpPr>
              <p:spPr bwMode="auto">
                <a:xfrm>
                  <a:off x="223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0" name="Rectangle 138"/>
                <p:cNvSpPr>
                  <a:spLocks noChangeArrowheads="1"/>
                </p:cNvSpPr>
                <p:nvPr/>
              </p:nvSpPr>
              <p:spPr bwMode="auto">
                <a:xfrm>
                  <a:off x="225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1" name="Rectangle 139"/>
                <p:cNvSpPr>
                  <a:spLocks noChangeArrowheads="1"/>
                </p:cNvSpPr>
                <p:nvPr/>
              </p:nvSpPr>
              <p:spPr bwMode="auto">
                <a:xfrm>
                  <a:off x="226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2" name="Rectangle 140"/>
                <p:cNvSpPr>
                  <a:spLocks noChangeArrowheads="1"/>
                </p:cNvSpPr>
                <p:nvPr/>
              </p:nvSpPr>
              <p:spPr bwMode="auto">
                <a:xfrm>
                  <a:off x="228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3" name="Rectangle 141"/>
                <p:cNvSpPr>
                  <a:spLocks noChangeArrowheads="1"/>
                </p:cNvSpPr>
                <p:nvPr/>
              </p:nvSpPr>
              <p:spPr bwMode="auto">
                <a:xfrm>
                  <a:off x="229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4" name="Rectangle 142"/>
                <p:cNvSpPr>
                  <a:spLocks noChangeArrowheads="1"/>
                </p:cNvSpPr>
                <p:nvPr/>
              </p:nvSpPr>
              <p:spPr bwMode="auto">
                <a:xfrm>
                  <a:off x="231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5" name="Rectangle 143"/>
                <p:cNvSpPr>
                  <a:spLocks noChangeArrowheads="1"/>
                </p:cNvSpPr>
                <p:nvPr/>
              </p:nvSpPr>
              <p:spPr bwMode="auto">
                <a:xfrm>
                  <a:off x="2329"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6" name="Rectangle 144"/>
                <p:cNvSpPr>
                  <a:spLocks noChangeArrowheads="1"/>
                </p:cNvSpPr>
                <p:nvPr/>
              </p:nvSpPr>
              <p:spPr bwMode="auto">
                <a:xfrm>
                  <a:off x="2344"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7" name="Rectangle 145"/>
                <p:cNvSpPr>
                  <a:spLocks noChangeArrowheads="1"/>
                </p:cNvSpPr>
                <p:nvPr/>
              </p:nvSpPr>
              <p:spPr bwMode="auto">
                <a:xfrm>
                  <a:off x="236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8" name="Rectangle 146"/>
                <p:cNvSpPr>
                  <a:spLocks noChangeArrowheads="1"/>
                </p:cNvSpPr>
                <p:nvPr/>
              </p:nvSpPr>
              <p:spPr bwMode="auto">
                <a:xfrm>
                  <a:off x="237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9" name="Rectangle 147"/>
                <p:cNvSpPr>
                  <a:spLocks noChangeArrowheads="1"/>
                </p:cNvSpPr>
                <p:nvPr/>
              </p:nvSpPr>
              <p:spPr bwMode="auto">
                <a:xfrm>
                  <a:off x="239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0" name="Rectangle 148"/>
                <p:cNvSpPr>
                  <a:spLocks noChangeArrowheads="1"/>
                </p:cNvSpPr>
                <p:nvPr/>
              </p:nvSpPr>
              <p:spPr bwMode="auto">
                <a:xfrm>
                  <a:off x="240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1" name="Rectangle 149"/>
                <p:cNvSpPr>
                  <a:spLocks noChangeArrowheads="1"/>
                </p:cNvSpPr>
                <p:nvPr/>
              </p:nvSpPr>
              <p:spPr bwMode="auto">
                <a:xfrm>
                  <a:off x="242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2" name="Rectangle 150"/>
                <p:cNvSpPr>
                  <a:spLocks noChangeArrowheads="1"/>
                </p:cNvSpPr>
                <p:nvPr/>
              </p:nvSpPr>
              <p:spPr bwMode="auto">
                <a:xfrm>
                  <a:off x="2439"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3" name="Rectangle 151"/>
                <p:cNvSpPr>
                  <a:spLocks noChangeArrowheads="1"/>
                </p:cNvSpPr>
                <p:nvPr/>
              </p:nvSpPr>
              <p:spPr bwMode="auto">
                <a:xfrm>
                  <a:off x="245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4" name="Rectangle 152"/>
                <p:cNvSpPr>
                  <a:spLocks noChangeArrowheads="1"/>
                </p:cNvSpPr>
                <p:nvPr/>
              </p:nvSpPr>
              <p:spPr bwMode="auto">
                <a:xfrm>
                  <a:off x="247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5" name="Rectangle 153"/>
                <p:cNvSpPr>
                  <a:spLocks noChangeArrowheads="1"/>
                </p:cNvSpPr>
                <p:nvPr/>
              </p:nvSpPr>
              <p:spPr bwMode="auto">
                <a:xfrm>
                  <a:off x="2486"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6" name="Rectangle 154"/>
                <p:cNvSpPr>
                  <a:spLocks noChangeArrowheads="1"/>
                </p:cNvSpPr>
                <p:nvPr/>
              </p:nvSpPr>
              <p:spPr bwMode="auto">
                <a:xfrm>
                  <a:off x="2502"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7" name="Rectangle 155"/>
                <p:cNvSpPr>
                  <a:spLocks noChangeArrowheads="1"/>
                </p:cNvSpPr>
                <p:nvPr/>
              </p:nvSpPr>
              <p:spPr bwMode="auto">
                <a:xfrm>
                  <a:off x="251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8" name="Rectangle 156"/>
                <p:cNvSpPr>
                  <a:spLocks noChangeArrowheads="1"/>
                </p:cNvSpPr>
                <p:nvPr/>
              </p:nvSpPr>
              <p:spPr bwMode="auto">
                <a:xfrm>
                  <a:off x="253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9" name="Rectangle 157"/>
                <p:cNvSpPr>
                  <a:spLocks noChangeArrowheads="1"/>
                </p:cNvSpPr>
                <p:nvPr/>
              </p:nvSpPr>
              <p:spPr bwMode="auto">
                <a:xfrm>
                  <a:off x="254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0" name="Rectangle 158"/>
                <p:cNvSpPr>
                  <a:spLocks noChangeArrowheads="1"/>
                </p:cNvSpPr>
                <p:nvPr/>
              </p:nvSpPr>
              <p:spPr bwMode="auto">
                <a:xfrm>
                  <a:off x="256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1" name="Rectangle 159"/>
                <p:cNvSpPr>
                  <a:spLocks noChangeArrowheads="1"/>
                </p:cNvSpPr>
                <p:nvPr/>
              </p:nvSpPr>
              <p:spPr bwMode="auto">
                <a:xfrm>
                  <a:off x="258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2" name="Rectangle 160"/>
                <p:cNvSpPr>
                  <a:spLocks noChangeArrowheads="1"/>
                </p:cNvSpPr>
                <p:nvPr/>
              </p:nvSpPr>
              <p:spPr bwMode="auto">
                <a:xfrm>
                  <a:off x="259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3" name="Rectangle 161"/>
                <p:cNvSpPr>
                  <a:spLocks noChangeArrowheads="1"/>
                </p:cNvSpPr>
                <p:nvPr/>
              </p:nvSpPr>
              <p:spPr bwMode="auto">
                <a:xfrm>
                  <a:off x="2612"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4" name="Rectangle 162"/>
                <p:cNvSpPr>
                  <a:spLocks noChangeArrowheads="1"/>
                </p:cNvSpPr>
                <p:nvPr/>
              </p:nvSpPr>
              <p:spPr bwMode="auto">
                <a:xfrm>
                  <a:off x="262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5" name="Rectangle 163"/>
                <p:cNvSpPr>
                  <a:spLocks noChangeArrowheads="1"/>
                </p:cNvSpPr>
                <p:nvPr/>
              </p:nvSpPr>
              <p:spPr bwMode="auto">
                <a:xfrm>
                  <a:off x="2643"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6" name="Rectangle 164"/>
                <p:cNvSpPr>
                  <a:spLocks noChangeArrowheads="1"/>
                </p:cNvSpPr>
                <p:nvPr/>
              </p:nvSpPr>
              <p:spPr bwMode="auto">
                <a:xfrm>
                  <a:off x="265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7" name="Rectangle 165"/>
                <p:cNvSpPr>
                  <a:spLocks noChangeArrowheads="1"/>
                </p:cNvSpPr>
                <p:nvPr/>
              </p:nvSpPr>
              <p:spPr bwMode="auto">
                <a:xfrm>
                  <a:off x="267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8" name="Rectangle 166"/>
                <p:cNvSpPr>
                  <a:spLocks noChangeArrowheads="1"/>
                </p:cNvSpPr>
                <p:nvPr/>
              </p:nvSpPr>
              <p:spPr bwMode="auto">
                <a:xfrm>
                  <a:off x="269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9" name="Rectangle 167"/>
                <p:cNvSpPr>
                  <a:spLocks noChangeArrowheads="1"/>
                </p:cNvSpPr>
                <p:nvPr/>
              </p:nvSpPr>
              <p:spPr bwMode="auto">
                <a:xfrm>
                  <a:off x="270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0" name="Rectangle 168"/>
                <p:cNvSpPr>
                  <a:spLocks noChangeArrowheads="1"/>
                </p:cNvSpPr>
                <p:nvPr/>
              </p:nvSpPr>
              <p:spPr bwMode="auto">
                <a:xfrm>
                  <a:off x="272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1" name="Rectangle 169"/>
                <p:cNvSpPr>
                  <a:spLocks noChangeArrowheads="1"/>
                </p:cNvSpPr>
                <p:nvPr/>
              </p:nvSpPr>
              <p:spPr bwMode="auto">
                <a:xfrm>
                  <a:off x="273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2" name="Rectangle 170"/>
                <p:cNvSpPr>
                  <a:spLocks noChangeArrowheads="1"/>
                </p:cNvSpPr>
                <p:nvPr/>
              </p:nvSpPr>
              <p:spPr bwMode="auto">
                <a:xfrm>
                  <a:off x="275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3" name="Rectangle 171"/>
                <p:cNvSpPr>
                  <a:spLocks noChangeArrowheads="1"/>
                </p:cNvSpPr>
                <p:nvPr/>
              </p:nvSpPr>
              <p:spPr bwMode="auto">
                <a:xfrm>
                  <a:off x="276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4" name="Rectangle 172"/>
                <p:cNvSpPr>
                  <a:spLocks noChangeArrowheads="1"/>
                </p:cNvSpPr>
                <p:nvPr/>
              </p:nvSpPr>
              <p:spPr bwMode="auto">
                <a:xfrm>
                  <a:off x="2785"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5" name="Rectangle 173"/>
                <p:cNvSpPr>
                  <a:spLocks noChangeArrowheads="1"/>
                </p:cNvSpPr>
                <p:nvPr/>
              </p:nvSpPr>
              <p:spPr bwMode="auto">
                <a:xfrm>
                  <a:off x="2801"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6" name="Rectangle 174"/>
                <p:cNvSpPr>
                  <a:spLocks noChangeArrowheads="1"/>
                </p:cNvSpPr>
                <p:nvPr/>
              </p:nvSpPr>
              <p:spPr bwMode="auto">
                <a:xfrm>
                  <a:off x="281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7" name="Rectangle 175"/>
                <p:cNvSpPr>
                  <a:spLocks noChangeArrowheads="1"/>
                </p:cNvSpPr>
                <p:nvPr/>
              </p:nvSpPr>
              <p:spPr bwMode="auto">
                <a:xfrm>
                  <a:off x="283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8" name="Rectangle 176"/>
                <p:cNvSpPr>
                  <a:spLocks noChangeArrowheads="1"/>
                </p:cNvSpPr>
                <p:nvPr/>
              </p:nvSpPr>
              <p:spPr bwMode="auto">
                <a:xfrm>
                  <a:off x="284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9" name="Rectangle 177"/>
                <p:cNvSpPr>
                  <a:spLocks noChangeArrowheads="1"/>
                </p:cNvSpPr>
                <p:nvPr/>
              </p:nvSpPr>
              <p:spPr bwMode="auto">
                <a:xfrm>
                  <a:off x="286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0" name="Rectangle 178"/>
                <p:cNvSpPr>
                  <a:spLocks noChangeArrowheads="1"/>
                </p:cNvSpPr>
                <p:nvPr/>
              </p:nvSpPr>
              <p:spPr bwMode="auto">
                <a:xfrm>
                  <a:off x="287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1" name="Rectangle 179"/>
                <p:cNvSpPr>
                  <a:spLocks noChangeArrowheads="1"/>
                </p:cNvSpPr>
                <p:nvPr/>
              </p:nvSpPr>
              <p:spPr bwMode="auto">
                <a:xfrm>
                  <a:off x="289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2" name="Rectangle 180"/>
                <p:cNvSpPr>
                  <a:spLocks noChangeArrowheads="1"/>
                </p:cNvSpPr>
                <p:nvPr/>
              </p:nvSpPr>
              <p:spPr bwMode="auto">
                <a:xfrm>
                  <a:off x="2910"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3" name="Rectangle 181"/>
                <p:cNvSpPr>
                  <a:spLocks noChangeArrowheads="1"/>
                </p:cNvSpPr>
                <p:nvPr/>
              </p:nvSpPr>
              <p:spPr bwMode="auto">
                <a:xfrm>
                  <a:off x="292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4" name="Rectangle 182"/>
                <p:cNvSpPr>
                  <a:spLocks noChangeArrowheads="1"/>
                </p:cNvSpPr>
                <p:nvPr/>
              </p:nvSpPr>
              <p:spPr bwMode="auto">
                <a:xfrm>
                  <a:off x="2941"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5" name="Rectangle 183"/>
                <p:cNvSpPr>
                  <a:spLocks noChangeArrowheads="1"/>
                </p:cNvSpPr>
                <p:nvPr/>
              </p:nvSpPr>
              <p:spPr bwMode="auto">
                <a:xfrm>
                  <a:off x="295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6" name="Rectangle 184"/>
                <p:cNvSpPr>
                  <a:spLocks noChangeArrowheads="1"/>
                </p:cNvSpPr>
                <p:nvPr/>
              </p:nvSpPr>
              <p:spPr bwMode="auto">
                <a:xfrm>
                  <a:off x="297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7" name="Rectangle 185"/>
                <p:cNvSpPr>
                  <a:spLocks noChangeArrowheads="1"/>
                </p:cNvSpPr>
                <p:nvPr/>
              </p:nvSpPr>
              <p:spPr bwMode="auto">
                <a:xfrm>
                  <a:off x="298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8" name="Rectangle 186"/>
                <p:cNvSpPr>
                  <a:spLocks noChangeArrowheads="1"/>
                </p:cNvSpPr>
                <p:nvPr/>
              </p:nvSpPr>
              <p:spPr bwMode="auto">
                <a:xfrm>
                  <a:off x="300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9" name="Rectangle 187"/>
                <p:cNvSpPr>
                  <a:spLocks noChangeArrowheads="1"/>
                </p:cNvSpPr>
                <p:nvPr/>
              </p:nvSpPr>
              <p:spPr bwMode="auto">
                <a:xfrm>
                  <a:off x="302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0" name="Rectangle 188"/>
                <p:cNvSpPr>
                  <a:spLocks noChangeArrowheads="1"/>
                </p:cNvSpPr>
                <p:nvPr/>
              </p:nvSpPr>
              <p:spPr bwMode="auto">
                <a:xfrm>
                  <a:off x="303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1" name="Rectangle 189"/>
                <p:cNvSpPr>
                  <a:spLocks noChangeArrowheads="1"/>
                </p:cNvSpPr>
                <p:nvPr/>
              </p:nvSpPr>
              <p:spPr bwMode="auto">
                <a:xfrm>
                  <a:off x="305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2" name="Rectangle 190"/>
                <p:cNvSpPr>
                  <a:spLocks noChangeArrowheads="1"/>
                </p:cNvSpPr>
                <p:nvPr/>
              </p:nvSpPr>
              <p:spPr bwMode="auto">
                <a:xfrm>
                  <a:off x="306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3" name="Rectangle 191"/>
                <p:cNvSpPr>
                  <a:spLocks noChangeArrowheads="1"/>
                </p:cNvSpPr>
                <p:nvPr/>
              </p:nvSpPr>
              <p:spPr bwMode="auto">
                <a:xfrm>
                  <a:off x="308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4" name="Rectangle 192"/>
                <p:cNvSpPr>
                  <a:spLocks noChangeArrowheads="1"/>
                </p:cNvSpPr>
                <p:nvPr/>
              </p:nvSpPr>
              <p:spPr bwMode="auto">
                <a:xfrm>
                  <a:off x="3098"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5" name="Rectangle 193"/>
                <p:cNvSpPr>
                  <a:spLocks noChangeArrowheads="1"/>
                </p:cNvSpPr>
                <p:nvPr/>
              </p:nvSpPr>
              <p:spPr bwMode="auto">
                <a:xfrm>
                  <a:off x="311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6" name="Rectangle 194"/>
                <p:cNvSpPr>
                  <a:spLocks noChangeArrowheads="1"/>
                </p:cNvSpPr>
                <p:nvPr/>
              </p:nvSpPr>
              <p:spPr bwMode="auto">
                <a:xfrm>
                  <a:off x="313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7" name="Rectangle 195"/>
                <p:cNvSpPr>
                  <a:spLocks noChangeArrowheads="1"/>
                </p:cNvSpPr>
                <p:nvPr/>
              </p:nvSpPr>
              <p:spPr bwMode="auto">
                <a:xfrm>
                  <a:off x="314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8" name="Rectangle 196"/>
                <p:cNvSpPr>
                  <a:spLocks noChangeArrowheads="1"/>
                </p:cNvSpPr>
                <p:nvPr/>
              </p:nvSpPr>
              <p:spPr bwMode="auto">
                <a:xfrm>
                  <a:off x="316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9" name="Rectangle 197"/>
                <p:cNvSpPr>
                  <a:spLocks noChangeArrowheads="1"/>
                </p:cNvSpPr>
                <p:nvPr/>
              </p:nvSpPr>
              <p:spPr bwMode="auto">
                <a:xfrm>
                  <a:off x="317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0" name="Rectangle 198"/>
                <p:cNvSpPr>
                  <a:spLocks noChangeArrowheads="1"/>
                </p:cNvSpPr>
                <p:nvPr/>
              </p:nvSpPr>
              <p:spPr bwMode="auto">
                <a:xfrm>
                  <a:off x="319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1" name="Rectangle 199"/>
                <p:cNvSpPr>
                  <a:spLocks noChangeArrowheads="1"/>
                </p:cNvSpPr>
                <p:nvPr/>
              </p:nvSpPr>
              <p:spPr bwMode="auto">
                <a:xfrm>
                  <a:off x="3209"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2" name="Rectangle 200"/>
                <p:cNvSpPr>
                  <a:spLocks noChangeArrowheads="1"/>
                </p:cNvSpPr>
                <p:nvPr/>
              </p:nvSpPr>
              <p:spPr bwMode="auto">
                <a:xfrm>
                  <a:off x="322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3" name="Rectangle 201"/>
                <p:cNvSpPr>
                  <a:spLocks noChangeArrowheads="1"/>
                </p:cNvSpPr>
                <p:nvPr/>
              </p:nvSpPr>
              <p:spPr bwMode="auto">
                <a:xfrm>
                  <a:off x="3240"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4" name="Rectangle 202"/>
                <p:cNvSpPr>
                  <a:spLocks noChangeArrowheads="1"/>
                </p:cNvSpPr>
                <p:nvPr/>
              </p:nvSpPr>
              <p:spPr bwMode="auto">
                <a:xfrm>
                  <a:off x="325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5" name="Rectangle 203"/>
                <p:cNvSpPr>
                  <a:spLocks noChangeArrowheads="1"/>
                </p:cNvSpPr>
                <p:nvPr/>
              </p:nvSpPr>
              <p:spPr bwMode="auto">
                <a:xfrm>
                  <a:off x="3272"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6" name="Rectangle 204"/>
                <p:cNvSpPr>
                  <a:spLocks noChangeArrowheads="1"/>
                </p:cNvSpPr>
                <p:nvPr/>
              </p:nvSpPr>
              <p:spPr bwMode="auto">
                <a:xfrm>
                  <a:off x="328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7" name="Rectangle 205"/>
                <p:cNvSpPr>
                  <a:spLocks noChangeArrowheads="1"/>
                </p:cNvSpPr>
                <p:nvPr/>
              </p:nvSpPr>
              <p:spPr bwMode="auto">
                <a:xfrm>
                  <a:off x="330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8" name="Rectangle 206"/>
                <p:cNvSpPr>
                  <a:spLocks noChangeArrowheads="1"/>
                </p:cNvSpPr>
                <p:nvPr/>
              </p:nvSpPr>
              <p:spPr bwMode="auto">
                <a:xfrm>
                  <a:off x="3319"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grpSp>
          <p:sp>
            <p:nvSpPr>
              <p:cNvPr id="18639" name="Rectangle 207"/>
              <p:cNvSpPr>
                <a:spLocks noChangeArrowheads="1"/>
              </p:cNvSpPr>
              <p:nvPr/>
            </p:nvSpPr>
            <p:spPr bwMode="auto">
              <a:xfrm>
                <a:off x="333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0" name="Rectangle 208"/>
              <p:cNvSpPr>
                <a:spLocks noChangeArrowheads="1"/>
              </p:cNvSpPr>
              <p:nvPr/>
            </p:nvSpPr>
            <p:spPr bwMode="auto">
              <a:xfrm>
                <a:off x="335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1" name="Rectangle 209"/>
              <p:cNvSpPr>
                <a:spLocks noChangeArrowheads="1"/>
              </p:cNvSpPr>
              <p:nvPr/>
            </p:nvSpPr>
            <p:spPr bwMode="auto">
              <a:xfrm>
                <a:off x="336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2" name="Rectangle 210"/>
              <p:cNvSpPr>
                <a:spLocks noChangeArrowheads="1"/>
              </p:cNvSpPr>
              <p:nvPr/>
            </p:nvSpPr>
            <p:spPr bwMode="auto">
              <a:xfrm>
                <a:off x="3382"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3" name="Rectangle 211"/>
              <p:cNvSpPr>
                <a:spLocks noChangeArrowheads="1"/>
              </p:cNvSpPr>
              <p:nvPr/>
            </p:nvSpPr>
            <p:spPr bwMode="auto">
              <a:xfrm>
                <a:off x="339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4" name="Rectangle 212"/>
              <p:cNvSpPr>
                <a:spLocks noChangeArrowheads="1"/>
              </p:cNvSpPr>
              <p:nvPr/>
            </p:nvSpPr>
            <p:spPr bwMode="auto">
              <a:xfrm>
                <a:off x="341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5" name="Rectangle 213"/>
              <p:cNvSpPr>
                <a:spLocks noChangeArrowheads="1"/>
              </p:cNvSpPr>
              <p:nvPr/>
            </p:nvSpPr>
            <p:spPr bwMode="auto">
              <a:xfrm>
                <a:off x="342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6" name="Rectangle 214"/>
              <p:cNvSpPr>
                <a:spLocks noChangeArrowheads="1"/>
              </p:cNvSpPr>
              <p:nvPr/>
            </p:nvSpPr>
            <p:spPr bwMode="auto">
              <a:xfrm>
                <a:off x="344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7" name="Rectangle 215"/>
              <p:cNvSpPr>
                <a:spLocks noChangeArrowheads="1"/>
              </p:cNvSpPr>
              <p:nvPr/>
            </p:nvSpPr>
            <p:spPr bwMode="auto">
              <a:xfrm>
                <a:off x="346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8" name="Rectangle 216"/>
              <p:cNvSpPr>
                <a:spLocks noChangeArrowheads="1"/>
              </p:cNvSpPr>
              <p:nvPr/>
            </p:nvSpPr>
            <p:spPr bwMode="auto">
              <a:xfrm>
                <a:off x="347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9" name="Rectangle 217"/>
              <p:cNvSpPr>
                <a:spLocks noChangeArrowheads="1"/>
              </p:cNvSpPr>
              <p:nvPr/>
            </p:nvSpPr>
            <p:spPr bwMode="auto">
              <a:xfrm>
                <a:off x="349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0" name="Rectangle 218"/>
              <p:cNvSpPr>
                <a:spLocks noChangeArrowheads="1"/>
              </p:cNvSpPr>
              <p:nvPr/>
            </p:nvSpPr>
            <p:spPr bwMode="auto">
              <a:xfrm>
                <a:off x="350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1" name="Rectangle 219"/>
              <p:cNvSpPr>
                <a:spLocks noChangeArrowheads="1"/>
              </p:cNvSpPr>
              <p:nvPr/>
            </p:nvSpPr>
            <p:spPr bwMode="auto">
              <a:xfrm>
                <a:off x="3523"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2" name="Rectangle 220"/>
              <p:cNvSpPr>
                <a:spLocks noChangeArrowheads="1"/>
              </p:cNvSpPr>
              <p:nvPr/>
            </p:nvSpPr>
            <p:spPr bwMode="auto">
              <a:xfrm>
                <a:off x="353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3" name="Rectangle 221"/>
              <p:cNvSpPr>
                <a:spLocks noChangeArrowheads="1"/>
              </p:cNvSpPr>
              <p:nvPr/>
            </p:nvSpPr>
            <p:spPr bwMode="auto">
              <a:xfrm>
                <a:off x="355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4" name="Rectangle 222"/>
              <p:cNvSpPr>
                <a:spLocks noChangeArrowheads="1"/>
              </p:cNvSpPr>
              <p:nvPr/>
            </p:nvSpPr>
            <p:spPr bwMode="auto">
              <a:xfrm>
                <a:off x="357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5" name="Rectangle 223"/>
              <p:cNvSpPr>
                <a:spLocks noChangeArrowheads="1"/>
              </p:cNvSpPr>
              <p:nvPr/>
            </p:nvSpPr>
            <p:spPr bwMode="auto">
              <a:xfrm>
                <a:off x="358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6" name="Rectangle 224"/>
              <p:cNvSpPr>
                <a:spLocks noChangeArrowheads="1"/>
              </p:cNvSpPr>
              <p:nvPr/>
            </p:nvSpPr>
            <p:spPr bwMode="auto">
              <a:xfrm>
                <a:off x="360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7" name="Rectangle 225"/>
              <p:cNvSpPr>
                <a:spLocks noChangeArrowheads="1"/>
              </p:cNvSpPr>
              <p:nvPr/>
            </p:nvSpPr>
            <p:spPr bwMode="auto">
              <a:xfrm>
                <a:off x="361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8" name="Rectangle 226"/>
              <p:cNvSpPr>
                <a:spLocks noChangeArrowheads="1"/>
              </p:cNvSpPr>
              <p:nvPr/>
            </p:nvSpPr>
            <p:spPr bwMode="auto">
              <a:xfrm>
                <a:off x="363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9" name="Rectangle 227"/>
              <p:cNvSpPr>
                <a:spLocks noChangeArrowheads="1"/>
              </p:cNvSpPr>
              <p:nvPr/>
            </p:nvSpPr>
            <p:spPr bwMode="auto">
              <a:xfrm>
                <a:off x="364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0" name="Rectangle 228"/>
              <p:cNvSpPr>
                <a:spLocks noChangeArrowheads="1"/>
              </p:cNvSpPr>
              <p:nvPr/>
            </p:nvSpPr>
            <p:spPr bwMode="auto">
              <a:xfrm>
                <a:off x="3665"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1" name="Rectangle 229"/>
              <p:cNvSpPr>
                <a:spLocks noChangeArrowheads="1"/>
              </p:cNvSpPr>
              <p:nvPr/>
            </p:nvSpPr>
            <p:spPr bwMode="auto">
              <a:xfrm>
                <a:off x="3681"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2" name="Rectangle 230"/>
              <p:cNvSpPr>
                <a:spLocks noChangeArrowheads="1"/>
              </p:cNvSpPr>
              <p:nvPr/>
            </p:nvSpPr>
            <p:spPr bwMode="auto">
              <a:xfrm>
                <a:off x="369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3" name="Rectangle 231"/>
              <p:cNvSpPr>
                <a:spLocks noChangeArrowheads="1"/>
              </p:cNvSpPr>
              <p:nvPr/>
            </p:nvSpPr>
            <p:spPr bwMode="auto">
              <a:xfrm>
                <a:off x="371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4" name="Rectangle 232"/>
              <p:cNvSpPr>
                <a:spLocks noChangeArrowheads="1"/>
              </p:cNvSpPr>
              <p:nvPr/>
            </p:nvSpPr>
            <p:spPr bwMode="auto">
              <a:xfrm>
                <a:off x="372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5" name="Rectangle 233"/>
              <p:cNvSpPr>
                <a:spLocks noChangeArrowheads="1"/>
              </p:cNvSpPr>
              <p:nvPr/>
            </p:nvSpPr>
            <p:spPr bwMode="auto">
              <a:xfrm>
                <a:off x="3744"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6" name="Rectangle 234"/>
              <p:cNvSpPr>
                <a:spLocks noChangeArrowheads="1"/>
              </p:cNvSpPr>
              <p:nvPr/>
            </p:nvSpPr>
            <p:spPr bwMode="auto">
              <a:xfrm>
                <a:off x="375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7" name="Rectangle 235"/>
              <p:cNvSpPr>
                <a:spLocks noChangeArrowheads="1"/>
              </p:cNvSpPr>
              <p:nvPr/>
            </p:nvSpPr>
            <p:spPr bwMode="auto">
              <a:xfrm>
                <a:off x="377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8" name="Rectangle 236"/>
              <p:cNvSpPr>
                <a:spLocks noChangeArrowheads="1"/>
              </p:cNvSpPr>
              <p:nvPr/>
            </p:nvSpPr>
            <p:spPr bwMode="auto">
              <a:xfrm>
                <a:off x="3791"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9" name="Rectangle 237"/>
              <p:cNvSpPr>
                <a:spLocks noChangeArrowheads="1"/>
              </p:cNvSpPr>
              <p:nvPr/>
            </p:nvSpPr>
            <p:spPr bwMode="auto">
              <a:xfrm>
                <a:off x="380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0" name="Rectangle 238"/>
              <p:cNvSpPr>
                <a:spLocks noChangeArrowheads="1"/>
              </p:cNvSpPr>
              <p:nvPr/>
            </p:nvSpPr>
            <p:spPr bwMode="auto">
              <a:xfrm>
                <a:off x="3822"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1" name="Rectangle 239"/>
              <p:cNvSpPr>
                <a:spLocks noChangeArrowheads="1"/>
              </p:cNvSpPr>
              <p:nvPr/>
            </p:nvSpPr>
            <p:spPr bwMode="auto">
              <a:xfrm>
                <a:off x="383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2" name="Rectangle 240"/>
              <p:cNvSpPr>
                <a:spLocks noChangeArrowheads="1"/>
              </p:cNvSpPr>
              <p:nvPr/>
            </p:nvSpPr>
            <p:spPr bwMode="auto">
              <a:xfrm>
                <a:off x="3854"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3" name="Rectangle 241"/>
              <p:cNvSpPr>
                <a:spLocks noChangeArrowheads="1"/>
              </p:cNvSpPr>
              <p:nvPr/>
            </p:nvSpPr>
            <p:spPr bwMode="auto">
              <a:xfrm>
                <a:off x="386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4" name="Rectangle 242"/>
              <p:cNvSpPr>
                <a:spLocks noChangeArrowheads="1"/>
              </p:cNvSpPr>
              <p:nvPr/>
            </p:nvSpPr>
            <p:spPr bwMode="auto">
              <a:xfrm>
                <a:off x="388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5" name="Rectangle 243"/>
              <p:cNvSpPr>
                <a:spLocks noChangeArrowheads="1"/>
              </p:cNvSpPr>
              <p:nvPr/>
            </p:nvSpPr>
            <p:spPr bwMode="auto">
              <a:xfrm>
                <a:off x="390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6" name="Rectangle 244"/>
              <p:cNvSpPr>
                <a:spLocks noChangeArrowheads="1"/>
              </p:cNvSpPr>
              <p:nvPr/>
            </p:nvSpPr>
            <p:spPr bwMode="auto">
              <a:xfrm>
                <a:off x="3917"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7" name="Rectangle 245"/>
              <p:cNvSpPr>
                <a:spLocks noChangeArrowheads="1"/>
              </p:cNvSpPr>
              <p:nvPr/>
            </p:nvSpPr>
            <p:spPr bwMode="auto">
              <a:xfrm>
                <a:off x="393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8" name="Rectangle 246"/>
              <p:cNvSpPr>
                <a:spLocks noChangeArrowheads="1"/>
              </p:cNvSpPr>
              <p:nvPr/>
            </p:nvSpPr>
            <p:spPr bwMode="auto">
              <a:xfrm>
                <a:off x="394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9" name="Rectangle 247"/>
              <p:cNvSpPr>
                <a:spLocks noChangeArrowheads="1"/>
              </p:cNvSpPr>
              <p:nvPr/>
            </p:nvSpPr>
            <p:spPr bwMode="auto">
              <a:xfrm>
                <a:off x="3964"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0" name="Rectangle 248"/>
              <p:cNvSpPr>
                <a:spLocks noChangeArrowheads="1"/>
              </p:cNvSpPr>
              <p:nvPr/>
            </p:nvSpPr>
            <p:spPr bwMode="auto">
              <a:xfrm>
                <a:off x="3980"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1" name="Rectangle 249"/>
              <p:cNvSpPr>
                <a:spLocks noChangeArrowheads="1"/>
              </p:cNvSpPr>
              <p:nvPr/>
            </p:nvSpPr>
            <p:spPr bwMode="auto">
              <a:xfrm>
                <a:off x="399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2" name="Rectangle 250"/>
              <p:cNvSpPr>
                <a:spLocks noChangeArrowheads="1"/>
              </p:cNvSpPr>
              <p:nvPr/>
            </p:nvSpPr>
            <p:spPr bwMode="auto">
              <a:xfrm>
                <a:off x="401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3" name="Rectangle 251"/>
              <p:cNvSpPr>
                <a:spLocks noChangeArrowheads="1"/>
              </p:cNvSpPr>
              <p:nvPr/>
            </p:nvSpPr>
            <p:spPr bwMode="auto">
              <a:xfrm>
                <a:off x="4027"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4" name="Rectangle 252"/>
              <p:cNvSpPr>
                <a:spLocks noChangeArrowheads="1"/>
              </p:cNvSpPr>
              <p:nvPr/>
            </p:nvSpPr>
            <p:spPr bwMode="auto">
              <a:xfrm>
                <a:off x="404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5" name="Rectangle 253"/>
              <p:cNvSpPr>
                <a:spLocks noChangeArrowheads="1"/>
              </p:cNvSpPr>
              <p:nvPr/>
            </p:nvSpPr>
            <p:spPr bwMode="auto">
              <a:xfrm>
                <a:off x="405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6" name="Rectangle 254"/>
              <p:cNvSpPr>
                <a:spLocks noChangeArrowheads="1"/>
              </p:cNvSpPr>
              <p:nvPr/>
            </p:nvSpPr>
            <p:spPr bwMode="auto">
              <a:xfrm>
                <a:off x="407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7" name="Rectangle 255"/>
              <p:cNvSpPr>
                <a:spLocks noChangeArrowheads="1"/>
              </p:cNvSpPr>
              <p:nvPr/>
            </p:nvSpPr>
            <p:spPr bwMode="auto">
              <a:xfrm>
                <a:off x="4090"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8" name="Rectangle 256"/>
              <p:cNvSpPr>
                <a:spLocks noChangeArrowheads="1"/>
              </p:cNvSpPr>
              <p:nvPr/>
            </p:nvSpPr>
            <p:spPr bwMode="auto">
              <a:xfrm>
                <a:off x="410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9" name="Rectangle 257"/>
              <p:cNvSpPr>
                <a:spLocks noChangeArrowheads="1"/>
              </p:cNvSpPr>
              <p:nvPr/>
            </p:nvSpPr>
            <p:spPr bwMode="auto">
              <a:xfrm>
                <a:off x="4121"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0" name="Rectangle 258"/>
              <p:cNvSpPr>
                <a:spLocks noChangeArrowheads="1"/>
              </p:cNvSpPr>
              <p:nvPr/>
            </p:nvSpPr>
            <p:spPr bwMode="auto">
              <a:xfrm>
                <a:off x="413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1" name="Rectangle 259"/>
              <p:cNvSpPr>
                <a:spLocks noChangeArrowheads="1"/>
              </p:cNvSpPr>
              <p:nvPr/>
            </p:nvSpPr>
            <p:spPr bwMode="auto">
              <a:xfrm>
                <a:off x="415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2" name="Rectangle 260"/>
              <p:cNvSpPr>
                <a:spLocks noChangeArrowheads="1"/>
              </p:cNvSpPr>
              <p:nvPr/>
            </p:nvSpPr>
            <p:spPr bwMode="auto">
              <a:xfrm>
                <a:off x="416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3" name="Rectangle 261"/>
              <p:cNvSpPr>
                <a:spLocks noChangeArrowheads="1"/>
              </p:cNvSpPr>
              <p:nvPr/>
            </p:nvSpPr>
            <p:spPr bwMode="auto">
              <a:xfrm>
                <a:off x="418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4" name="Rectangle 262"/>
              <p:cNvSpPr>
                <a:spLocks noChangeArrowheads="1"/>
              </p:cNvSpPr>
              <p:nvPr/>
            </p:nvSpPr>
            <p:spPr bwMode="auto">
              <a:xfrm>
                <a:off x="420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5" name="Rectangle 263"/>
              <p:cNvSpPr>
                <a:spLocks noChangeArrowheads="1"/>
              </p:cNvSpPr>
              <p:nvPr/>
            </p:nvSpPr>
            <p:spPr bwMode="auto">
              <a:xfrm>
                <a:off x="421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6" name="Rectangle 264"/>
              <p:cNvSpPr>
                <a:spLocks noChangeArrowheads="1"/>
              </p:cNvSpPr>
              <p:nvPr/>
            </p:nvSpPr>
            <p:spPr bwMode="auto">
              <a:xfrm>
                <a:off x="423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7" name="Rectangle 265"/>
              <p:cNvSpPr>
                <a:spLocks noChangeArrowheads="1"/>
              </p:cNvSpPr>
              <p:nvPr/>
            </p:nvSpPr>
            <p:spPr bwMode="auto">
              <a:xfrm>
                <a:off x="424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8" name="Rectangle 266"/>
              <p:cNvSpPr>
                <a:spLocks noChangeArrowheads="1"/>
              </p:cNvSpPr>
              <p:nvPr/>
            </p:nvSpPr>
            <p:spPr bwMode="auto">
              <a:xfrm>
                <a:off x="426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9" name="Rectangle 267"/>
              <p:cNvSpPr>
                <a:spLocks noChangeArrowheads="1"/>
              </p:cNvSpPr>
              <p:nvPr/>
            </p:nvSpPr>
            <p:spPr bwMode="auto">
              <a:xfrm>
                <a:off x="4278"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0" name="Rectangle 268"/>
              <p:cNvSpPr>
                <a:spLocks noChangeArrowheads="1"/>
              </p:cNvSpPr>
              <p:nvPr/>
            </p:nvSpPr>
            <p:spPr bwMode="auto">
              <a:xfrm>
                <a:off x="429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1" name="Rectangle 269"/>
              <p:cNvSpPr>
                <a:spLocks noChangeArrowheads="1"/>
              </p:cNvSpPr>
              <p:nvPr/>
            </p:nvSpPr>
            <p:spPr bwMode="auto">
              <a:xfrm>
                <a:off x="431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2" name="Rectangle 270"/>
              <p:cNvSpPr>
                <a:spLocks noChangeArrowheads="1"/>
              </p:cNvSpPr>
              <p:nvPr/>
            </p:nvSpPr>
            <p:spPr bwMode="auto">
              <a:xfrm>
                <a:off x="432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3" name="Rectangle 271"/>
              <p:cNvSpPr>
                <a:spLocks noChangeArrowheads="1"/>
              </p:cNvSpPr>
              <p:nvPr/>
            </p:nvSpPr>
            <p:spPr bwMode="auto">
              <a:xfrm>
                <a:off x="434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4" name="Rectangle 272"/>
              <p:cNvSpPr>
                <a:spLocks noChangeArrowheads="1"/>
              </p:cNvSpPr>
              <p:nvPr/>
            </p:nvSpPr>
            <p:spPr bwMode="auto">
              <a:xfrm>
                <a:off x="435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5" name="Rectangle 273"/>
              <p:cNvSpPr>
                <a:spLocks noChangeArrowheads="1"/>
              </p:cNvSpPr>
              <p:nvPr/>
            </p:nvSpPr>
            <p:spPr bwMode="auto">
              <a:xfrm>
                <a:off x="437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6" name="Rectangle 274"/>
              <p:cNvSpPr>
                <a:spLocks noChangeArrowheads="1"/>
              </p:cNvSpPr>
              <p:nvPr/>
            </p:nvSpPr>
            <p:spPr bwMode="auto">
              <a:xfrm>
                <a:off x="4389"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7" name="Rectangle 275"/>
              <p:cNvSpPr>
                <a:spLocks noChangeArrowheads="1"/>
              </p:cNvSpPr>
              <p:nvPr/>
            </p:nvSpPr>
            <p:spPr bwMode="auto">
              <a:xfrm>
                <a:off x="440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8" name="Rectangle 276"/>
              <p:cNvSpPr>
                <a:spLocks noChangeArrowheads="1"/>
              </p:cNvSpPr>
              <p:nvPr/>
            </p:nvSpPr>
            <p:spPr bwMode="auto">
              <a:xfrm>
                <a:off x="4420"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9" name="Rectangle 277"/>
              <p:cNvSpPr>
                <a:spLocks noChangeArrowheads="1"/>
              </p:cNvSpPr>
              <p:nvPr/>
            </p:nvSpPr>
            <p:spPr bwMode="auto">
              <a:xfrm>
                <a:off x="443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0" name="Rectangle 278"/>
              <p:cNvSpPr>
                <a:spLocks noChangeArrowheads="1"/>
              </p:cNvSpPr>
              <p:nvPr/>
            </p:nvSpPr>
            <p:spPr bwMode="auto">
              <a:xfrm>
                <a:off x="4452"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1" name="Rectangle 279"/>
              <p:cNvSpPr>
                <a:spLocks noChangeArrowheads="1"/>
              </p:cNvSpPr>
              <p:nvPr/>
            </p:nvSpPr>
            <p:spPr bwMode="auto">
              <a:xfrm>
                <a:off x="446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2" name="Rectangle 280"/>
              <p:cNvSpPr>
                <a:spLocks noChangeArrowheads="1"/>
              </p:cNvSpPr>
              <p:nvPr/>
            </p:nvSpPr>
            <p:spPr bwMode="auto">
              <a:xfrm>
                <a:off x="448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3" name="Rectangle 281"/>
              <p:cNvSpPr>
                <a:spLocks noChangeArrowheads="1"/>
              </p:cNvSpPr>
              <p:nvPr/>
            </p:nvSpPr>
            <p:spPr bwMode="auto">
              <a:xfrm>
                <a:off x="4499"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4" name="Rectangle 282"/>
              <p:cNvSpPr>
                <a:spLocks noChangeArrowheads="1"/>
              </p:cNvSpPr>
              <p:nvPr/>
            </p:nvSpPr>
            <p:spPr bwMode="auto">
              <a:xfrm>
                <a:off x="451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5" name="Rectangle 283"/>
              <p:cNvSpPr>
                <a:spLocks noChangeArrowheads="1"/>
              </p:cNvSpPr>
              <p:nvPr/>
            </p:nvSpPr>
            <p:spPr bwMode="auto">
              <a:xfrm>
                <a:off x="453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6" name="Rectangle 284"/>
              <p:cNvSpPr>
                <a:spLocks noChangeArrowheads="1"/>
              </p:cNvSpPr>
              <p:nvPr/>
            </p:nvSpPr>
            <p:spPr bwMode="auto">
              <a:xfrm>
                <a:off x="454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7" name="Rectangle 285"/>
              <p:cNvSpPr>
                <a:spLocks noChangeArrowheads="1"/>
              </p:cNvSpPr>
              <p:nvPr/>
            </p:nvSpPr>
            <p:spPr bwMode="auto">
              <a:xfrm>
                <a:off x="4562"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8" name="Rectangle 286"/>
              <p:cNvSpPr>
                <a:spLocks noChangeArrowheads="1"/>
              </p:cNvSpPr>
              <p:nvPr/>
            </p:nvSpPr>
            <p:spPr bwMode="auto">
              <a:xfrm>
                <a:off x="457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9" name="Rectangle 287"/>
              <p:cNvSpPr>
                <a:spLocks noChangeArrowheads="1"/>
              </p:cNvSpPr>
              <p:nvPr/>
            </p:nvSpPr>
            <p:spPr bwMode="auto">
              <a:xfrm>
                <a:off x="459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0" name="Rectangle 288"/>
              <p:cNvSpPr>
                <a:spLocks noChangeArrowheads="1"/>
              </p:cNvSpPr>
              <p:nvPr/>
            </p:nvSpPr>
            <p:spPr bwMode="auto">
              <a:xfrm>
                <a:off x="460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1" name="Rectangle 289"/>
              <p:cNvSpPr>
                <a:spLocks noChangeArrowheads="1"/>
              </p:cNvSpPr>
              <p:nvPr/>
            </p:nvSpPr>
            <p:spPr bwMode="auto">
              <a:xfrm>
                <a:off x="462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2" name="Rectangle 290"/>
              <p:cNvSpPr>
                <a:spLocks noChangeArrowheads="1"/>
              </p:cNvSpPr>
              <p:nvPr/>
            </p:nvSpPr>
            <p:spPr bwMode="auto">
              <a:xfrm>
                <a:off x="464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3" name="Rectangle 291"/>
              <p:cNvSpPr>
                <a:spLocks noChangeArrowheads="1"/>
              </p:cNvSpPr>
              <p:nvPr/>
            </p:nvSpPr>
            <p:spPr bwMode="auto">
              <a:xfrm>
                <a:off x="465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4" name="Rectangle 292"/>
              <p:cNvSpPr>
                <a:spLocks noChangeArrowheads="1"/>
              </p:cNvSpPr>
              <p:nvPr/>
            </p:nvSpPr>
            <p:spPr bwMode="auto">
              <a:xfrm>
                <a:off x="467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5" name="Rectangle 293"/>
              <p:cNvSpPr>
                <a:spLocks noChangeArrowheads="1"/>
              </p:cNvSpPr>
              <p:nvPr/>
            </p:nvSpPr>
            <p:spPr bwMode="auto">
              <a:xfrm>
                <a:off x="468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6" name="Rectangle 294"/>
              <p:cNvSpPr>
                <a:spLocks noChangeArrowheads="1"/>
              </p:cNvSpPr>
              <p:nvPr/>
            </p:nvSpPr>
            <p:spPr bwMode="auto">
              <a:xfrm>
                <a:off x="470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7" name="Rectangle 295"/>
              <p:cNvSpPr>
                <a:spLocks noChangeArrowheads="1"/>
              </p:cNvSpPr>
              <p:nvPr/>
            </p:nvSpPr>
            <p:spPr bwMode="auto">
              <a:xfrm>
                <a:off x="4719"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8" name="Rectangle 296"/>
              <p:cNvSpPr>
                <a:spLocks noChangeArrowheads="1"/>
              </p:cNvSpPr>
              <p:nvPr/>
            </p:nvSpPr>
            <p:spPr bwMode="auto">
              <a:xfrm>
                <a:off x="473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9" name="Rectangle 297"/>
              <p:cNvSpPr>
                <a:spLocks noChangeArrowheads="1"/>
              </p:cNvSpPr>
              <p:nvPr/>
            </p:nvSpPr>
            <p:spPr bwMode="auto">
              <a:xfrm>
                <a:off x="475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0" name="Rectangle 298"/>
              <p:cNvSpPr>
                <a:spLocks noChangeArrowheads="1"/>
              </p:cNvSpPr>
              <p:nvPr/>
            </p:nvSpPr>
            <p:spPr bwMode="auto">
              <a:xfrm>
                <a:off x="476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1" name="Rectangle 299"/>
              <p:cNvSpPr>
                <a:spLocks noChangeArrowheads="1"/>
              </p:cNvSpPr>
              <p:nvPr/>
            </p:nvSpPr>
            <p:spPr bwMode="auto">
              <a:xfrm>
                <a:off x="478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2" name="Rectangle 300"/>
              <p:cNvSpPr>
                <a:spLocks noChangeArrowheads="1"/>
              </p:cNvSpPr>
              <p:nvPr/>
            </p:nvSpPr>
            <p:spPr bwMode="auto">
              <a:xfrm>
                <a:off x="479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3" name="Rectangle 301"/>
              <p:cNvSpPr>
                <a:spLocks noChangeArrowheads="1"/>
              </p:cNvSpPr>
              <p:nvPr/>
            </p:nvSpPr>
            <p:spPr bwMode="auto">
              <a:xfrm>
                <a:off x="481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4" name="Rectangle 302"/>
              <p:cNvSpPr>
                <a:spLocks noChangeArrowheads="1"/>
              </p:cNvSpPr>
              <p:nvPr/>
            </p:nvSpPr>
            <p:spPr bwMode="auto">
              <a:xfrm>
                <a:off x="482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5" name="Rectangle 303"/>
              <p:cNvSpPr>
                <a:spLocks noChangeArrowheads="1"/>
              </p:cNvSpPr>
              <p:nvPr/>
            </p:nvSpPr>
            <p:spPr bwMode="auto">
              <a:xfrm>
                <a:off x="484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6" name="Rectangle 304"/>
              <p:cNvSpPr>
                <a:spLocks noChangeArrowheads="1"/>
              </p:cNvSpPr>
              <p:nvPr/>
            </p:nvSpPr>
            <p:spPr bwMode="auto">
              <a:xfrm>
                <a:off x="4861"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7" name="Rectangle 305"/>
              <p:cNvSpPr>
                <a:spLocks noChangeArrowheads="1"/>
              </p:cNvSpPr>
              <p:nvPr/>
            </p:nvSpPr>
            <p:spPr bwMode="auto">
              <a:xfrm>
                <a:off x="487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8" name="Rectangle 306"/>
              <p:cNvSpPr>
                <a:spLocks noChangeArrowheads="1"/>
              </p:cNvSpPr>
              <p:nvPr/>
            </p:nvSpPr>
            <p:spPr bwMode="auto">
              <a:xfrm>
                <a:off x="489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9" name="Rectangle 307"/>
              <p:cNvSpPr>
                <a:spLocks noChangeArrowheads="1"/>
              </p:cNvSpPr>
              <p:nvPr/>
            </p:nvSpPr>
            <p:spPr bwMode="auto">
              <a:xfrm>
                <a:off x="490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0" name="Rectangle 308"/>
              <p:cNvSpPr>
                <a:spLocks noChangeArrowheads="1"/>
              </p:cNvSpPr>
              <p:nvPr/>
            </p:nvSpPr>
            <p:spPr bwMode="auto">
              <a:xfrm>
                <a:off x="4924"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1" name="Rectangle 309"/>
              <p:cNvSpPr>
                <a:spLocks noChangeArrowheads="1"/>
              </p:cNvSpPr>
              <p:nvPr/>
            </p:nvSpPr>
            <p:spPr bwMode="auto">
              <a:xfrm>
                <a:off x="493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2" name="Rectangle 310"/>
              <p:cNvSpPr>
                <a:spLocks noChangeArrowheads="1"/>
              </p:cNvSpPr>
              <p:nvPr/>
            </p:nvSpPr>
            <p:spPr bwMode="auto">
              <a:xfrm>
                <a:off x="495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3" name="Rectangle 311"/>
              <p:cNvSpPr>
                <a:spLocks noChangeArrowheads="1"/>
              </p:cNvSpPr>
              <p:nvPr/>
            </p:nvSpPr>
            <p:spPr bwMode="auto">
              <a:xfrm>
                <a:off x="4971"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4" name="Rectangle 312"/>
              <p:cNvSpPr>
                <a:spLocks noChangeArrowheads="1"/>
              </p:cNvSpPr>
              <p:nvPr/>
            </p:nvSpPr>
            <p:spPr bwMode="auto">
              <a:xfrm>
                <a:off x="498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5" name="Rectangle 313"/>
              <p:cNvSpPr>
                <a:spLocks noChangeArrowheads="1"/>
              </p:cNvSpPr>
              <p:nvPr/>
            </p:nvSpPr>
            <p:spPr bwMode="auto">
              <a:xfrm>
                <a:off x="5002"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6" name="Rectangle 314"/>
              <p:cNvSpPr>
                <a:spLocks noChangeArrowheads="1"/>
              </p:cNvSpPr>
              <p:nvPr/>
            </p:nvSpPr>
            <p:spPr bwMode="auto">
              <a:xfrm>
                <a:off x="501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7" name="Rectangle 315"/>
              <p:cNvSpPr>
                <a:spLocks noChangeArrowheads="1"/>
              </p:cNvSpPr>
              <p:nvPr/>
            </p:nvSpPr>
            <p:spPr bwMode="auto">
              <a:xfrm>
                <a:off x="5034"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8" name="Rectangle 316"/>
              <p:cNvSpPr>
                <a:spLocks noChangeArrowheads="1"/>
              </p:cNvSpPr>
              <p:nvPr/>
            </p:nvSpPr>
            <p:spPr bwMode="auto">
              <a:xfrm>
                <a:off x="504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9" name="Rectangle 317"/>
              <p:cNvSpPr>
                <a:spLocks noChangeArrowheads="1"/>
              </p:cNvSpPr>
              <p:nvPr/>
            </p:nvSpPr>
            <p:spPr bwMode="auto">
              <a:xfrm>
                <a:off x="506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0" name="Rectangle 318"/>
              <p:cNvSpPr>
                <a:spLocks noChangeArrowheads="1"/>
              </p:cNvSpPr>
              <p:nvPr/>
            </p:nvSpPr>
            <p:spPr bwMode="auto">
              <a:xfrm>
                <a:off x="508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1" name="Rectangle 319"/>
              <p:cNvSpPr>
                <a:spLocks noChangeArrowheads="1"/>
              </p:cNvSpPr>
              <p:nvPr/>
            </p:nvSpPr>
            <p:spPr bwMode="auto">
              <a:xfrm>
                <a:off x="5097"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2" name="Rectangle 320"/>
              <p:cNvSpPr>
                <a:spLocks noChangeArrowheads="1"/>
              </p:cNvSpPr>
              <p:nvPr/>
            </p:nvSpPr>
            <p:spPr bwMode="auto">
              <a:xfrm>
                <a:off x="511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3" name="Rectangle 321"/>
              <p:cNvSpPr>
                <a:spLocks noChangeArrowheads="1"/>
              </p:cNvSpPr>
              <p:nvPr/>
            </p:nvSpPr>
            <p:spPr bwMode="auto">
              <a:xfrm>
                <a:off x="512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4" name="Rectangle 322"/>
              <p:cNvSpPr>
                <a:spLocks noChangeArrowheads="1"/>
              </p:cNvSpPr>
              <p:nvPr/>
            </p:nvSpPr>
            <p:spPr bwMode="auto">
              <a:xfrm>
                <a:off x="514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5" name="Rectangle 323"/>
              <p:cNvSpPr>
                <a:spLocks noChangeArrowheads="1"/>
              </p:cNvSpPr>
              <p:nvPr/>
            </p:nvSpPr>
            <p:spPr bwMode="auto">
              <a:xfrm>
                <a:off x="5160"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6" name="Rectangle 324"/>
              <p:cNvSpPr>
                <a:spLocks noChangeArrowheads="1"/>
              </p:cNvSpPr>
              <p:nvPr/>
            </p:nvSpPr>
            <p:spPr bwMode="auto">
              <a:xfrm>
                <a:off x="517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7" name="Rectangle 325"/>
              <p:cNvSpPr>
                <a:spLocks noChangeArrowheads="1"/>
              </p:cNvSpPr>
              <p:nvPr/>
            </p:nvSpPr>
            <p:spPr bwMode="auto">
              <a:xfrm>
                <a:off x="519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8" name="Rectangle 326"/>
              <p:cNvSpPr>
                <a:spLocks noChangeArrowheads="1"/>
              </p:cNvSpPr>
              <p:nvPr/>
            </p:nvSpPr>
            <p:spPr bwMode="auto">
              <a:xfrm>
                <a:off x="5207"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9" name="Rectangle 327"/>
              <p:cNvSpPr>
                <a:spLocks noChangeArrowheads="1"/>
              </p:cNvSpPr>
              <p:nvPr/>
            </p:nvSpPr>
            <p:spPr bwMode="auto">
              <a:xfrm>
                <a:off x="522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0" name="Rectangle 328"/>
              <p:cNvSpPr>
                <a:spLocks noChangeArrowheads="1"/>
              </p:cNvSpPr>
              <p:nvPr/>
            </p:nvSpPr>
            <p:spPr bwMode="auto">
              <a:xfrm>
                <a:off x="523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1" name="Rectangle 329"/>
              <p:cNvSpPr>
                <a:spLocks noChangeArrowheads="1"/>
              </p:cNvSpPr>
              <p:nvPr/>
            </p:nvSpPr>
            <p:spPr bwMode="auto">
              <a:xfrm>
                <a:off x="525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2" name="Rectangle 330"/>
              <p:cNvSpPr>
                <a:spLocks noChangeArrowheads="1"/>
              </p:cNvSpPr>
              <p:nvPr/>
            </p:nvSpPr>
            <p:spPr bwMode="auto">
              <a:xfrm>
                <a:off x="5270"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3" name="Rectangle 331"/>
              <p:cNvSpPr>
                <a:spLocks noChangeArrowheads="1"/>
              </p:cNvSpPr>
              <p:nvPr/>
            </p:nvSpPr>
            <p:spPr bwMode="auto">
              <a:xfrm>
                <a:off x="528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4" name="Rectangle 332"/>
              <p:cNvSpPr>
                <a:spLocks noChangeArrowheads="1"/>
              </p:cNvSpPr>
              <p:nvPr/>
            </p:nvSpPr>
            <p:spPr bwMode="auto">
              <a:xfrm>
                <a:off x="5301"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5" name="Rectangle 333"/>
              <p:cNvSpPr>
                <a:spLocks noChangeArrowheads="1"/>
              </p:cNvSpPr>
              <p:nvPr/>
            </p:nvSpPr>
            <p:spPr bwMode="auto">
              <a:xfrm>
                <a:off x="531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6" name="Rectangle 334"/>
              <p:cNvSpPr>
                <a:spLocks noChangeArrowheads="1"/>
              </p:cNvSpPr>
              <p:nvPr/>
            </p:nvSpPr>
            <p:spPr bwMode="auto">
              <a:xfrm>
                <a:off x="533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7" name="Rectangle 335"/>
              <p:cNvSpPr>
                <a:spLocks noChangeArrowheads="1"/>
              </p:cNvSpPr>
              <p:nvPr/>
            </p:nvSpPr>
            <p:spPr bwMode="auto">
              <a:xfrm>
                <a:off x="534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8" name="Rectangle 336"/>
              <p:cNvSpPr>
                <a:spLocks noChangeArrowheads="1"/>
              </p:cNvSpPr>
              <p:nvPr/>
            </p:nvSpPr>
            <p:spPr bwMode="auto">
              <a:xfrm>
                <a:off x="536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9" name="Rectangle 337"/>
              <p:cNvSpPr>
                <a:spLocks noChangeArrowheads="1"/>
              </p:cNvSpPr>
              <p:nvPr/>
            </p:nvSpPr>
            <p:spPr bwMode="auto">
              <a:xfrm>
                <a:off x="538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0" name="Rectangle 338"/>
              <p:cNvSpPr>
                <a:spLocks noChangeArrowheads="1"/>
              </p:cNvSpPr>
              <p:nvPr/>
            </p:nvSpPr>
            <p:spPr bwMode="auto">
              <a:xfrm>
                <a:off x="539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1" name="Rectangle 339"/>
              <p:cNvSpPr>
                <a:spLocks noChangeArrowheads="1"/>
              </p:cNvSpPr>
              <p:nvPr/>
            </p:nvSpPr>
            <p:spPr bwMode="auto">
              <a:xfrm>
                <a:off x="541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2" name="Rectangle 340"/>
              <p:cNvSpPr>
                <a:spLocks noChangeArrowheads="1"/>
              </p:cNvSpPr>
              <p:nvPr/>
            </p:nvSpPr>
            <p:spPr bwMode="auto">
              <a:xfrm>
                <a:off x="542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3" name="Rectangle 341"/>
              <p:cNvSpPr>
                <a:spLocks noChangeArrowheads="1"/>
              </p:cNvSpPr>
              <p:nvPr/>
            </p:nvSpPr>
            <p:spPr bwMode="auto">
              <a:xfrm>
                <a:off x="544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4" name="Rectangle 342"/>
              <p:cNvSpPr>
                <a:spLocks noChangeArrowheads="1"/>
              </p:cNvSpPr>
              <p:nvPr/>
            </p:nvSpPr>
            <p:spPr bwMode="auto">
              <a:xfrm>
                <a:off x="5458"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5" name="Rectangle 343"/>
              <p:cNvSpPr>
                <a:spLocks noChangeArrowheads="1"/>
              </p:cNvSpPr>
              <p:nvPr/>
            </p:nvSpPr>
            <p:spPr bwMode="auto">
              <a:xfrm>
                <a:off x="547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6" name="Rectangle 344"/>
              <p:cNvSpPr>
                <a:spLocks noChangeArrowheads="1"/>
              </p:cNvSpPr>
              <p:nvPr/>
            </p:nvSpPr>
            <p:spPr bwMode="auto">
              <a:xfrm>
                <a:off x="549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7" name="Rectangle 345"/>
              <p:cNvSpPr>
                <a:spLocks noChangeArrowheads="1"/>
              </p:cNvSpPr>
              <p:nvPr/>
            </p:nvSpPr>
            <p:spPr bwMode="auto">
              <a:xfrm>
                <a:off x="550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8" name="Rectangle 346"/>
              <p:cNvSpPr>
                <a:spLocks noChangeArrowheads="1"/>
              </p:cNvSpPr>
              <p:nvPr/>
            </p:nvSpPr>
            <p:spPr bwMode="auto">
              <a:xfrm>
                <a:off x="552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grpSp>
        <p:sp>
          <p:nvSpPr>
            <p:cNvPr id="18779" name="Rectangle 347"/>
            <p:cNvSpPr>
              <a:spLocks noChangeArrowheads="1"/>
            </p:cNvSpPr>
            <p:nvPr/>
          </p:nvSpPr>
          <p:spPr bwMode="auto">
            <a:xfrm>
              <a:off x="193" y="287"/>
              <a:ext cx="5341" cy="89"/>
            </a:xfrm>
            <a:prstGeom prst="rect">
              <a:avLst/>
            </a:prstGeom>
            <a:grpFill/>
            <a:ln w="12700">
              <a:solidFill>
                <a:srgbClr val="000000"/>
              </a:solidFill>
              <a:miter lim="800000"/>
              <a:headEnd/>
              <a:tailEnd/>
            </a:ln>
          </p:spPr>
          <p:txBody>
            <a:bodyPr/>
            <a:lstStyle/>
            <a:p>
              <a:pPr>
                <a:defRPr/>
              </a:pPr>
              <a:endParaRPr lang="en-US" dirty="0">
                <a:solidFill>
                  <a:srgbClr val="000000"/>
                </a:solidFill>
                <a:latin typeface="Arial"/>
              </a:endParaRPr>
            </a:p>
          </p:txBody>
        </p:sp>
      </p:grpSp>
      <p:sp>
        <p:nvSpPr>
          <p:cNvPr id="18782" name="Rectangle 350"/>
          <p:cNvSpPr>
            <a:spLocks noGrp="1" noChangeArrowheads="1"/>
          </p:cNvSpPr>
          <p:nvPr>
            <p:ph type="sldNum" sz="quarter" idx="4"/>
          </p:nvPr>
        </p:nvSpPr>
        <p:spPr bwMode="auto">
          <a:xfrm>
            <a:off x="4248150" y="6629400"/>
            <a:ext cx="1009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800">
                <a:solidFill>
                  <a:srgbClr val="000000"/>
                </a:solidFill>
              </a:defRPr>
            </a:lvl1pPr>
          </a:lstStyle>
          <a:p>
            <a:fld id="{18981676-5E3D-49E5-ABE7-A26BC3881153}" type="slidenum">
              <a:rPr lang="en-US" altLang="en-US" smtClean="0">
                <a:latin typeface="Arial"/>
                <a:cs typeface="Arial" panose="020B0604020202020204" pitchFamily="34" charset="0"/>
              </a:rPr>
              <a:pPr/>
              <a:t>‹#›</a:t>
            </a:fld>
            <a:r>
              <a:rPr lang="en-US" altLang="en-US" dirty="0">
                <a:latin typeface="Arial"/>
                <a:cs typeface="Arial" panose="020B0604020202020204" pitchFamily="34" charset="0"/>
              </a:rPr>
              <a:t>  OF 11</a:t>
            </a:r>
          </a:p>
        </p:txBody>
      </p:sp>
      <p:pic>
        <p:nvPicPr>
          <p:cNvPr id="13316" name="Picture 6" descr="ImgLink_Imcom_Logo[1]"/>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7200" y="152404"/>
            <a:ext cx="10668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3317" name="Picture 18"/>
          <p:cNvPicPr>
            <a:picLocks noChangeAspect="1" noChangeArrowheads="1"/>
          </p:cNvPicPr>
          <p:nvPr userDrawn="1"/>
        </p:nvPicPr>
        <p:blipFill>
          <a:blip r:embed="rId14">
            <a:extLst>
              <a:ext uri="{28A0092B-C50C-407E-A947-70E740481C1C}">
                <a14:useLocalDpi xmlns:a14="http://schemas.microsoft.com/office/drawing/2010/main" val="0"/>
              </a:ext>
            </a:extLst>
          </a:blip>
          <a:srcRect l="6113"/>
          <a:stretch>
            <a:fillRect/>
          </a:stretch>
        </p:blipFill>
        <p:spPr bwMode="auto">
          <a:xfrm>
            <a:off x="96838" y="152400"/>
            <a:ext cx="1046162"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 name="AutoShape 19"/>
          <p:cNvSpPr>
            <a:spLocks noChangeArrowheads="1"/>
          </p:cNvSpPr>
          <p:nvPr userDrawn="1"/>
        </p:nvSpPr>
        <p:spPr bwMode="auto">
          <a:xfrm>
            <a:off x="0" y="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64 w 21600"/>
              <a:gd name="T13" fmla="*/ 1864 h 21600"/>
              <a:gd name="T14" fmla="*/ 19736 w 21600"/>
              <a:gd name="T15" fmla="*/ 19736 h 21600"/>
            </a:gdLst>
            <a:ahLst/>
            <a:cxnLst>
              <a:cxn ang="T8">
                <a:pos x="T0" y="T1"/>
              </a:cxn>
              <a:cxn ang="T9">
                <a:pos x="T2" y="T3"/>
              </a:cxn>
              <a:cxn ang="T10">
                <a:pos x="T4" y="T5"/>
              </a:cxn>
              <a:cxn ang="T11">
                <a:pos x="T6" y="T7"/>
              </a:cxn>
            </a:cxnLst>
            <a:rect l="T12" t="T13" r="T14" b="T15"/>
            <a:pathLst>
              <a:path w="21600" h="21600">
                <a:moveTo>
                  <a:pt x="0" y="0"/>
                </a:moveTo>
                <a:lnTo>
                  <a:pt x="128" y="21600"/>
                </a:lnTo>
                <a:lnTo>
                  <a:pt x="21472"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0" name="AutoShape 20"/>
          <p:cNvSpPr>
            <a:spLocks noChangeArrowheads="1"/>
          </p:cNvSpPr>
          <p:nvPr userDrawn="1"/>
        </p:nvSpPr>
        <p:spPr bwMode="auto">
          <a:xfrm rot="16200000" flipV="1">
            <a:off x="5673725"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03 w 21600"/>
              <a:gd name="T13" fmla="*/ 1903 h 21600"/>
              <a:gd name="T14" fmla="*/ 19697 w 21600"/>
              <a:gd name="T15" fmla="*/ 19697 h 21600"/>
            </a:gdLst>
            <a:ahLst/>
            <a:cxnLst>
              <a:cxn ang="T8">
                <a:pos x="T0" y="T1"/>
              </a:cxn>
              <a:cxn ang="T9">
                <a:pos x="T2" y="T3"/>
              </a:cxn>
              <a:cxn ang="T10">
                <a:pos x="T4" y="T5"/>
              </a:cxn>
              <a:cxn ang="T11">
                <a:pos x="T6" y="T7"/>
              </a:cxn>
            </a:cxnLst>
            <a:rect l="T12" t="T13" r="T14" b="T15"/>
            <a:pathLst>
              <a:path w="21600" h="21600">
                <a:moveTo>
                  <a:pt x="0" y="0"/>
                </a:moveTo>
                <a:lnTo>
                  <a:pt x="205" y="21600"/>
                </a:lnTo>
                <a:lnTo>
                  <a:pt x="21395"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1" name="AutoShape 21"/>
          <p:cNvSpPr>
            <a:spLocks noChangeArrowheads="1"/>
          </p:cNvSpPr>
          <p:nvPr userDrawn="1"/>
        </p:nvSpPr>
        <p:spPr bwMode="auto">
          <a:xfrm rot="5400000" flipH="1" flipV="1">
            <a:off x="-3390900"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25 w 21600"/>
              <a:gd name="T13" fmla="*/ 1925 h 21600"/>
              <a:gd name="T14" fmla="*/ 19675 w 21600"/>
              <a:gd name="T15" fmla="*/ 19675 h 21600"/>
            </a:gdLst>
            <a:ahLst/>
            <a:cxnLst>
              <a:cxn ang="T8">
                <a:pos x="T0" y="T1"/>
              </a:cxn>
              <a:cxn ang="T9">
                <a:pos x="T2" y="T3"/>
              </a:cxn>
              <a:cxn ang="T10">
                <a:pos x="T4" y="T5"/>
              </a:cxn>
              <a:cxn ang="T11">
                <a:pos x="T6" y="T7"/>
              </a:cxn>
            </a:cxnLst>
            <a:rect l="T12" t="T13" r="T14" b="T15"/>
            <a:pathLst>
              <a:path w="21600" h="21600">
                <a:moveTo>
                  <a:pt x="0" y="0"/>
                </a:moveTo>
                <a:lnTo>
                  <a:pt x="250" y="21600"/>
                </a:lnTo>
                <a:lnTo>
                  <a:pt x="21350"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2" name="AutoShape 18"/>
          <p:cNvSpPr>
            <a:spLocks noChangeArrowheads="1"/>
          </p:cNvSpPr>
          <p:nvPr userDrawn="1"/>
        </p:nvSpPr>
        <p:spPr bwMode="auto">
          <a:xfrm flipV="1">
            <a:off x="0" y="678180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96 w 21600"/>
              <a:gd name="T13" fmla="*/ 1896 h 21600"/>
              <a:gd name="T14" fmla="*/ 19704 w 21600"/>
              <a:gd name="T15" fmla="*/ 19704 h 21600"/>
            </a:gdLst>
            <a:ahLst/>
            <a:cxnLst>
              <a:cxn ang="T8">
                <a:pos x="T0" y="T1"/>
              </a:cxn>
              <a:cxn ang="T9">
                <a:pos x="T2" y="T3"/>
              </a:cxn>
              <a:cxn ang="T10">
                <a:pos x="T4" y="T5"/>
              </a:cxn>
              <a:cxn ang="T11">
                <a:pos x="T6" y="T7"/>
              </a:cxn>
            </a:cxnLst>
            <a:rect l="T12" t="T13" r="T14" b="T15"/>
            <a:pathLst>
              <a:path w="21600" h="21600">
                <a:moveTo>
                  <a:pt x="0" y="0"/>
                </a:moveTo>
                <a:lnTo>
                  <a:pt x="191" y="21600"/>
                </a:lnTo>
                <a:lnTo>
                  <a:pt x="21409"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055161"/>
      </p:ext>
    </p:extLst>
  </p:cSld>
  <p:clrMap bg1="lt1" tx1="dk1" bg2="lt2" tx2="dk2" accent1="accent1" accent2="accent2" accent3="accent3" accent4="accent4" accent5="accent5" accent6="accent6" hlink="hlink" folHlink="folHlink"/>
  <p:sldLayoutIdLst>
    <p:sldLayoutId id="2147490343" r:id="rId1"/>
    <p:sldLayoutId id="2147490344" r:id="rId2"/>
    <p:sldLayoutId id="2147490345" r:id="rId3"/>
    <p:sldLayoutId id="2147490346" r:id="rId4"/>
    <p:sldLayoutId id="2147490347" r:id="rId5"/>
    <p:sldLayoutId id="2147490348" r:id="rId6"/>
    <p:sldLayoutId id="2147490349" r:id="rId7"/>
    <p:sldLayoutId id="2147490350" r:id="rId8"/>
    <p:sldLayoutId id="2147490351" r:id="rId9"/>
    <p:sldLayoutId id="2147490352" r:id="rId10"/>
    <p:sldLayoutId id="2147490353" r:id="rId11"/>
  </p:sldLayoutIdLst>
  <p:hf hd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189" algn="ctr" rtl="0" fontAlgn="base">
        <a:spcBef>
          <a:spcPct val="0"/>
        </a:spcBef>
        <a:spcAft>
          <a:spcPct val="0"/>
        </a:spcAft>
        <a:defRPr sz="2800" b="1">
          <a:solidFill>
            <a:schemeClr val="tx2"/>
          </a:solidFill>
          <a:latin typeface="Arial" charset="0"/>
        </a:defRPr>
      </a:lvl6pPr>
      <a:lvl7pPr marL="914377" algn="ctr" rtl="0" fontAlgn="base">
        <a:spcBef>
          <a:spcPct val="0"/>
        </a:spcBef>
        <a:spcAft>
          <a:spcPct val="0"/>
        </a:spcAft>
        <a:defRPr sz="2800" b="1">
          <a:solidFill>
            <a:schemeClr val="tx2"/>
          </a:solidFill>
          <a:latin typeface="Arial" charset="0"/>
        </a:defRPr>
      </a:lvl7pPr>
      <a:lvl8pPr marL="1371566" algn="ctr" rtl="0" fontAlgn="base">
        <a:spcBef>
          <a:spcPct val="0"/>
        </a:spcBef>
        <a:spcAft>
          <a:spcPct val="0"/>
        </a:spcAft>
        <a:defRPr sz="2800" b="1">
          <a:solidFill>
            <a:schemeClr val="tx2"/>
          </a:solidFill>
          <a:latin typeface="Arial" charset="0"/>
        </a:defRPr>
      </a:lvl8pPr>
      <a:lvl9pPr marL="1828754" algn="ctr" rtl="0" fontAlgn="base">
        <a:spcBef>
          <a:spcPct val="0"/>
        </a:spcBef>
        <a:spcAft>
          <a:spcPct val="0"/>
        </a:spcAft>
        <a:defRPr sz="2800" b="1">
          <a:solidFill>
            <a:schemeClr val="tx2"/>
          </a:solidFill>
          <a:latin typeface="Arial" charset="0"/>
        </a:defRPr>
      </a:lvl9pPr>
    </p:titleStyle>
    <p:bodyStyle>
      <a:lvl1pPr marL="290506" indent="-290506"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defRPr>
      </a:lvl1pPr>
      <a:lvl2pPr marL="682608" indent="-277806" algn="l" rtl="0" eaLnBrk="0" fontAlgn="base" hangingPunct="0">
        <a:spcBef>
          <a:spcPct val="20000"/>
        </a:spcBef>
        <a:spcAft>
          <a:spcPct val="0"/>
        </a:spcAft>
        <a:buFont typeface="Times New Roman" panose="02020603050405020304" pitchFamily="18" charset="0"/>
        <a:buChar char="–"/>
        <a:defRPr sz="2400">
          <a:solidFill>
            <a:schemeClr val="tx1"/>
          </a:solidFill>
          <a:latin typeface="+mn-lt"/>
        </a:defRPr>
      </a:lvl2pPr>
      <a:lvl3pPr marL="1030262" indent="-233357" algn="l" rtl="0" eaLnBrk="0" fontAlgn="base" hangingPunct="0">
        <a:spcBef>
          <a:spcPct val="20000"/>
        </a:spcBef>
        <a:spcAft>
          <a:spcPct val="0"/>
        </a:spcAft>
        <a:buChar char="•"/>
        <a:defRPr sz="2000">
          <a:solidFill>
            <a:schemeClr val="tx1"/>
          </a:solidFill>
          <a:latin typeface="+mn-lt"/>
        </a:defRPr>
      </a:lvl3pPr>
      <a:lvl4pPr marL="1379504" indent="-234945" algn="l" rtl="0" eaLnBrk="0" fontAlgn="base" hangingPunct="0">
        <a:spcBef>
          <a:spcPct val="20000"/>
        </a:spcBef>
        <a:spcAft>
          <a:spcPct val="0"/>
        </a:spcAft>
        <a:buChar char="–"/>
        <a:defRPr>
          <a:solidFill>
            <a:schemeClr val="tx1"/>
          </a:solidFill>
          <a:latin typeface="+mn-lt"/>
        </a:defRPr>
      </a:lvl4pPr>
      <a:lvl5pPr marL="1712871" indent="-219069" algn="l" rtl="0" eaLnBrk="0" fontAlgn="base" hangingPunct="0">
        <a:spcBef>
          <a:spcPct val="20000"/>
        </a:spcBef>
        <a:spcAft>
          <a:spcPct val="0"/>
        </a:spcAft>
        <a:buChar char="»"/>
        <a:defRPr>
          <a:solidFill>
            <a:schemeClr val="tx1"/>
          </a:solidFill>
          <a:latin typeface="+mn-lt"/>
        </a:defRPr>
      </a:lvl5pPr>
      <a:lvl6pPr marL="2170059" indent="-219069" algn="l" rtl="0" fontAlgn="base">
        <a:spcBef>
          <a:spcPct val="20000"/>
        </a:spcBef>
        <a:spcAft>
          <a:spcPct val="0"/>
        </a:spcAft>
        <a:buChar char="»"/>
        <a:defRPr>
          <a:solidFill>
            <a:schemeClr val="tx1"/>
          </a:solidFill>
          <a:latin typeface="+mn-lt"/>
        </a:defRPr>
      </a:lvl6pPr>
      <a:lvl7pPr marL="2627248" indent="-219069" algn="l" rtl="0" fontAlgn="base">
        <a:spcBef>
          <a:spcPct val="20000"/>
        </a:spcBef>
        <a:spcAft>
          <a:spcPct val="0"/>
        </a:spcAft>
        <a:buChar char="»"/>
        <a:defRPr>
          <a:solidFill>
            <a:schemeClr val="tx1"/>
          </a:solidFill>
          <a:latin typeface="+mn-lt"/>
        </a:defRPr>
      </a:lvl7pPr>
      <a:lvl8pPr marL="3084436" indent="-219069" algn="l" rtl="0" fontAlgn="base">
        <a:spcBef>
          <a:spcPct val="20000"/>
        </a:spcBef>
        <a:spcAft>
          <a:spcPct val="0"/>
        </a:spcAft>
        <a:buChar char="»"/>
        <a:defRPr>
          <a:solidFill>
            <a:schemeClr val="tx1"/>
          </a:solidFill>
          <a:latin typeface="+mn-lt"/>
        </a:defRPr>
      </a:lvl8pPr>
      <a:lvl9pPr marL="3541625" indent="-219069" algn="l" rtl="0" fontAlgn="base">
        <a:spcBef>
          <a:spcPct val="20000"/>
        </a:spcBef>
        <a:spcAft>
          <a:spcPct val="0"/>
        </a:spcAft>
        <a:buChar char="»"/>
        <a:defRPr>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12" name="Line 16"/>
          <p:cNvSpPr>
            <a:spLocks noChangeShapeType="1"/>
          </p:cNvSpPr>
          <p:nvPr/>
        </p:nvSpPr>
        <p:spPr bwMode="auto">
          <a:xfrm>
            <a:off x="1489075" y="1046163"/>
            <a:ext cx="1588" cy="1587"/>
          </a:xfrm>
          <a:prstGeom prst="line">
            <a:avLst/>
          </a:prstGeom>
          <a:noFill/>
          <a:ln w="12700">
            <a:solidFill>
              <a:schemeClr val="tx1"/>
            </a:solidFill>
            <a:round/>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endParaRPr>
          </a:p>
        </p:txBody>
      </p:sp>
      <p:sp>
        <p:nvSpPr>
          <p:cNvPr id="4113" name="Text Box 17"/>
          <p:cNvSpPr txBox="1">
            <a:spLocks noChangeArrowheads="1"/>
          </p:cNvSpPr>
          <p:nvPr/>
        </p:nvSpPr>
        <p:spPr bwMode="auto">
          <a:xfrm>
            <a:off x="8618538" y="6491288"/>
            <a:ext cx="184150" cy="366712"/>
          </a:xfrm>
          <a:prstGeom prst="rect">
            <a:avLst/>
          </a:prstGeom>
          <a:noFill/>
          <a:ln w="12700">
            <a:noFill/>
            <a:miter lim="800000"/>
            <a:headEnd/>
            <a:tailEnd/>
          </a:ln>
          <a:effectLst/>
        </p:spPr>
        <p:txBody>
          <a:bodyPr wrap="none">
            <a:spAutoFit/>
          </a:bodyPr>
          <a:lstStyle/>
          <a:p>
            <a:pPr eaLnBrk="0" fontAlgn="auto" hangingPunct="0">
              <a:spcBef>
                <a:spcPts val="0"/>
              </a:spcBef>
              <a:spcAft>
                <a:spcPts val="0"/>
              </a:spcAft>
              <a:defRPr/>
            </a:pPr>
            <a:endParaRPr lang="en-US" dirty="0">
              <a:solidFill>
                <a:srgbClr val="000000"/>
              </a:solidFill>
              <a:latin typeface="Tahoma" pitchFamily="34" charset="0"/>
            </a:endParaRPr>
          </a:p>
        </p:txBody>
      </p:sp>
      <p:sp>
        <p:nvSpPr>
          <p:cNvPr id="4114" name="AutoShape 18"/>
          <p:cNvSpPr>
            <a:spLocks noChangeArrowheads="1"/>
          </p:cNvSpPr>
          <p:nvPr/>
        </p:nvSpPr>
        <p:spPr bwMode="auto">
          <a:xfrm flipV="1">
            <a:off x="0" y="6781800"/>
            <a:ext cx="9144000" cy="76200"/>
          </a:xfrm>
          <a:custGeom>
            <a:avLst/>
            <a:gdLst>
              <a:gd name="G0" fmla="+- 191 0 0"/>
              <a:gd name="G1" fmla="+- 21600 0 191"/>
              <a:gd name="G2" fmla="*/ 191 1 2"/>
              <a:gd name="G3" fmla="+- 21600 0 G2"/>
              <a:gd name="G4" fmla="+/ 191 21600 2"/>
              <a:gd name="G5" fmla="+/ G1 0 2"/>
              <a:gd name="G6" fmla="*/ 21600 21600 191"/>
              <a:gd name="G7" fmla="*/ G6 1 2"/>
              <a:gd name="G8" fmla="+- 21600 0 G7"/>
              <a:gd name="G9" fmla="*/ 21600 1 2"/>
              <a:gd name="G10" fmla="+- 191 0 G9"/>
              <a:gd name="G11" fmla="?: G10 G8 0"/>
              <a:gd name="G12" fmla="?: G10 G7 21600"/>
              <a:gd name="T0" fmla="*/ 21504 w 21600"/>
              <a:gd name="T1" fmla="*/ 10800 h 21600"/>
              <a:gd name="T2" fmla="*/ 10800 w 21600"/>
              <a:gd name="T3" fmla="*/ 21600 h 21600"/>
              <a:gd name="T4" fmla="*/ 96 w 21600"/>
              <a:gd name="T5" fmla="*/ 10800 h 21600"/>
              <a:gd name="T6" fmla="*/ 10800 w 21600"/>
              <a:gd name="T7" fmla="*/ 0 h 21600"/>
              <a:gd name="T8" fmla="*/ 1896 w 21600"/>
              <a:gd name="T9" fmla="*/ 1896 h 21600"/>
              <a:gd name="T10" fmla="*/ 19704 w 21600"/>
              <a:gd name="T11" fmla="*/ 19704 h 21600"/>
            </a:gdLst>
            <a:ahLst/>
            <a:cxnLst>
              <a:cxn ang="0">
                <a:pos x="T0" y="T1"/>
              </a:cxn>
              <a:cxn ang="0">
                <a:pos x="T2" y="T3"/>
              </a:cxn>
              <a:cxn ang="0">
                <a:pos x="T4" y="T5"/>
              </a:cxn>
              <a:cxn ang="0">
                <a:pos x="T6" y="T7"/>
              </a:cxn>
            </a:cxnLst>
            <a:rect l="T8" t="T9" r="T10" b="T11"/>
            <a:pathLst>
              <a:path w="21600" h="21600">
                <a:moveTo>
                  <a:pt x="0" y="0"/>
                </a:moveTo>
                <a:lnTo>
                  <a:pt x="191" y="21600"/>
                </a:lnTo>
                <a:lnTo>
                  <a:pt x="21409"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540000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endParaRPr>
          </a:p>
        </p:txBody>
      </p:sp>
      <p:sp>
        <p:nvSpPr>
          <p:cNvPr id="4115" name="AutoShape 19"/>
          <p:cNvSpPr>
            <a:spLocks noChangeArrowheads="1"/>
          </p:cNvSpPr>
          <p:nvPr/>
        </p:nvSpPr>
        <p:spPr bwMode="auto">
          <a:xfrm>
            <a:off x="0" y="0"/>
            <a:ext cx="9144000" cy="76200"/>
          </a:xfrm>
          <a:custGeom>
            <a:avLst/>
            <a:gdLst>
              <a:gd name="G0" fmla="+- 128 0 0"/>
              <a:gd name="G1" fmla="+- 21600 0 128"/>
              <a:gd name="G2" fmla="*/ 128 1 2"/>
              <a:gd name="G3" fmla="+- 21600 0 G2"/>
              <a:gd name="G4" fmla="+/ 128 21600 2"/>
              <a:gd name="G5" fmla="+/ G1 0 2"/>
              <a:gd name="G6" fmla="*/ 21600 21600 128"/>
              <a:gd name="G7" fmla="*/ G6 1 2"/>
              <a:gd name="G8" fmla="+- 21600 0 G7"/>
              <a:gd name="G9" fmla="*/ 21600 1 2"/>
              <a:gd name="G10" fmla="+- 128 0 G9"/>
              <a:gd name="G11" fmla="?: G10 G8 0"/>
              <a:gd name="G12" fmla="?: G10 G7 21600"/>
              <a:gd name="T0" fmla="*/ 21536 w 21600"/>
              <a:gd name="T1" fmla="*/ 10800 h 21600"/>
              <a:gd name="T2" fmla="*/ 10800 w 21600"/>
              <a:gd name="T3" fmla="*/ 21600 h 21600"/>
              <a:gd name="T4" fmla="*/ 64 w 21600"/>
              <a:gd name="T5" fmla="*/ 10800 h 21600"/>
              <a:gd name="T6" fmla="*/ 10800 w 21600"/>
              <a:gd name="T7" fmla="*/ 0 h 21600"/>
              <a:gd name="T8" fmla="*/ 1864 w 21600"/>
              <a:gd name="T9" fmla="*/ 1864 h 21600"/>
              <a:gd name="T10" fmla="*/ 19736 w 21600"/>
              <a:gd name="T11" fmla="*/ 19736 h 21600"/>
            </a:gdLst>
            <a:ahLst/>
            <a:cxnLst>
              <a:cxn ang="0">
                <a:pos x="T0" y="T1"/>
              </a:cxn>
              <a:cxn ang="0">
                <a:pos x="T2" y="T3"/>
              </a:cxn>
              <a:cxn ang="0">
                <a:pos x="T4" y="T5"/>
              </a:cxn>
              <a:cxn ang="0">
                <a:pos x="T6" y="T7"/>
              </a:cxn>
            </a:cxnLst>
            <a:rect l="T8" t="T9" r="T10" b="T11"/>
            <a:pathLst>
              <a:path w="21600" h="21600">
                <a:moveTo>
                  <a:pt x="0" y="0"/>
                </a:moveTo>
                <a:lnTo>
                  <a:pt x="128" y="21600"/>
                </a:lnTo>
                <a:lnTo>
                  <a:pt x="21472"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540000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endParaRPr>
          </a:p>
        </p:txBody>
      </p:sp>
      <p:sp>
        <p:nvSpPr>
          <p:cNvPr id="4116" name="AutoShape 20"/>
          <p:cNvSpPr>
            <a:spLocks noChangeArrowheads="1"/>
          </p:cNvSpPr>
          <p:nvPr/>
        </p:nvSpPr>
        <p:spPr bwMode="auto">
          <a:xfrm rot="16200000" flipV="1">
            <a:off x="5673725" y="3390900"/>
            <a:ext cx="6858000" cy="76200"/>
          </a:xfrm>
          <a:custGeom>
            <a:avLst/>
            <a:gdLst>
              <a:gd name="G0" fmla="+- 205 0 0"/>
              <a:gd name="G1" fmla="+- 21600 0 205"/>
              <a:gd name="G2" fmla="*/ 205 1 2"/>
              <a:gd name="G3" fmla="+- 21600 0 G2"/>
              <a:gd name="G4" fmla="+/ 205 21600 2"/>
              <a:gd name="G5" fmla="+/ G1 0 2"/>
              <a:gd name="G6" fmla="*/ 21600 21600 205"/>
              <a:gd name="G7" fmla="*/ G6 1 2"/>
              <a:gd name="G8" fmla="+- 21600 0 G7"/>
              <a:gd name="G9" fmla="*/ 21600 1 2"/>
              <a:gd name="G10" fmla="+- 205 0 G9"/>
              <a:gd name="G11" fmla="?: G10 G8 0"/>
              <a:gd name="G12" fmla="?: G10 G7 21600"/>
              <a:gd name="T0" fmla="*/ 21497 w 21600"/>
              <a:gd name="T1" fmla="*/ 10800 h 21600"/>
              <a:gd name="T2" fmla="*/ 10800 w 21600"/>
              <a:gd name="T3" fmla="*/ 21600 h 21600"/>
              <a:gd name="T4" fmla="*/ 103 w 21600"/>
              <a:gd name="T5" fmla="*/ 10800 h 21600"/>
              <a:gd name="T6" fmla="*/ 10800 w 21600"/>
              <a:gd name="T7" fmla="*/ 0 h 21600"/>
              <a:gd name="T8" fmla="*/ 1903 w 21600"/>
              <a:gd name="T9" fmla="*/ 1903 h 21600"/>
              <a:gd name="T10" fmla="*/ 19697 w 21600"/>
              <a:gd name="T11" fmla="*/ 19697 h 21600"/>
            </a:gdLst>
            <a:ahLst/>
            <a:cxnLst>
              <a:cxn ang="0">
                <a:pos x="T0" y="T1"/>
              </a:cxn>
              <a:cxn ang="0">
                <a:pos x="T2" y="T3"/>
              </a:cxn>
              <a:cxn ang="0">
                <a:pos x="T4" y="T5"/>
              </a:cxn>
              <a:cxn ang="0">
                <a:pos x="T6" y="T7"/>
              </a:cxn>
            </a:cxnLst>
            <a:rect l="T8" t="T9" r="T10" b="T11"/>
            <a:pathLst>
              <a:path w="21600" h="21600">
                <a:moveTo>
                  <a:pt x="0" y="0"/>
                </a:moveTo>
                <a:lnTo>
                  <a:pt x="205" y="21600"/>
                </a:lnTo>
                <a:lnTo>
                  <a:pt x="21395"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endParaRPr>
          </a:p>
        </p:txBody>
      </p:sp>
      <p:sp>
        <p:nvSpPr>
          <p:cNvPr id="4117" name="AutoShape 21"/>
          <p:cNvSpPr>
            <a:spLocks noChangeArrowheads="1"/>
          </p:cNvSpPr>
          <p:nvPr/>
        </p:nvSpPr>
        <p:spPr bwMode="auto">
          <a:xfrm rot="5400000" flipH="1" flipV="1">
            <a:off x="-3390900" y="3390900"/>
            <a:ext cx="6858000" cy="76200"/>
          </a:xfrm>
          <a:custGeom>
            <a:avLst/>
            <a:gdLst>
              <a:gd name="G0" fmla="+- 250 0 0"/>
              <a:gd name="G1" fmla="+- 21600 0 250"/>
              <a:gd name="G2" fmla="*/ 250 1 2"/>
              <a:gd name="G3" fmla="+- 21600 0 G2"/>
              <a:gd name="G4" fmla="+/ 250 21600 2"/>
              <a:gd name="G5" fmla="+/ G1 0 2"/>
              <a:gd name="G6" fmla="*/ 21600 21600 250"/>
              <a:gd name="G7" fmla="*/ G6 1 2"/>
              <a:gd name="G8" fmla="+- 21600 0 G7"/>
              <a:gd name="G9" fmla="*/ 21600 1 2"/>
              <a:gd name="G10" fmla="+- 250 0 G9"/>
              <a:gd name="G11" fmla="?: G10 G8 0"/>
              <a:gd name="G12" fmla="?: G10 G7 21600"/>
              <a:gd name="T0" fmla="*/ 21475 w 21600"/>
              <a:gd name="T1" fmla="*/ 10800 h 21600"/>
              <a:gd name="T2" fmla="*/ 10800 w 21600"/>
              <a:gd name="T3" fmla="*/ 21600 h 21600"/>
              <a:gd name="T4" fmla="*/ 125 w 21600"/>
              <a:gd name="T5" fmla="*/ 10800 h 21600"/>
              <a:gd name="T6" fmla="*/ 10800 w 21600"/>
              <a:gd name="T7" fmla="*/ 0 h 21600"/>
              <a:gd name="T8" fmla="*/ 1925 w 21600"/>
              <a:gd name="T9" fmla="*/ 1925 h 21600"/>
              <a:gd name="T10" fmla="*/ 19675 w 21600"/>
              <a:gd name="T11" fmla="*/ 19675 h 21600"/>
            </a:gdLst>
            <a:ahLst/>
            <a:cxnLst>
              <a:cxn ang="0">
                <a:pos x="T0" y="T1"/>
              </a:cxn>
              <a:cxn ang="0">
                <a:pos x="T2" y="T3"/>
              </a:cxn>
              <a:cxn ang="0">
                <a:pos x="T4" y="T5"/>
              </a:cxn>
              <a:cxn ang="0">
                <a:pos x="T6" y="T7"/>
              </a:cxn>
            </a:cxnLst>
            <a:rect l="T8" t="T9" r="T10" b="T11"/>
            <a:pathLst>
              <a:path w="21600" h="21600">
                <a:moveTo>
                  <a:pt x="0" y="0"/>
                </a:moveTo>
                <a:lnTo>
                  <a:pt x="250" y="21600"/>
                </a:lnTo>
                <a:lnTo>
                  <a:pt x="21350"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endParaRPr>
          </a:p>
        </p:txBody>
      </p:sp>
      <p:pic>
        <p:nvPicPr>
          <p:cNvPr id="2058" name="Picture 43" descr="09 USAG Graphic HQ"/>
          <p:cNvPicPr>
            <a:picLocks noChangeAspect="1" noChangeArrowheads="1"/>
          </p:cNvPicPr>
          <p:nvPr userDrawn="1"/>
        </p:nvPicPr>
        <p:blipFill>
          <a:blip r:embed="rId3" cstate="print"/>
          <a:srcRect/>
          <a:stretch>
            <a:fillRect/>
          </a:stretch>
        </p:blipFill>
        <p:spPr bwMode="auto">
          <a:xfrm>
            <a:off x="8124825" y="211138"/>
            <a:ext cx="762000" cy="838200"/>
          </a:xfrm>
          <a:prstGeom prst="rect">
            <a:avLst/>
          </a:prstGeom>
          <a:noFill/>
          <a:ln w="9525">
            <a:noFill/>
            <a:miter lim="800000"/>
            <a:headEnd/>
            <a:tailEnd/>
          </a:ln>
        </p:spPr>
      </p:pic>
      <p:graphicFrame>
        <p:nvGraphicFramePr>
          <p:cNvPr id="2050" name="Object 2"/>
          <p:cNvGraphicFramePr>
            <a:graphicFrameLocks noChangeAspect="1"/>
          </p:cNvGraphicFramePr>
          <p:nvPr/>
        </p:nvGraphicFramePr>
        <p:xfrm>
          <a:off x="665163" y="641350"/>
          <a:ext cx="685800" cy="685800"/>
        </p:xfrm>
        <a:graphic>
          <a:graphicData uri="http://schemas.openxmlformats.org/presentationml/2006/ole">
            <mc:AlternateContent xmlns:mc="http://schemas.openxmlformats.org/markup-compatibility/2006">
              <mc:Choice xmlns:v="urn:schemas-microsoft-com:vml" Requires="v">
                <p:oleObj spid="_x0000_s2650" name="Acrobat Document" r:id="rId4" imgW="3428571" imgH="3428571" progId="AcroExch.Document.11">
                  <p:embed/>
                </p:oleObj>
              </mc:Choice>
              <mc:Fallback>
                <p:oleObj name="Acrobat Document" r:id="rId4" imgW="3428571" imgH="3428571" progId="AcroExch.Document.11">
                  <p:embed/>
                  <p:pic>
                    <p:nvPicPr>
                      <p:cNvPr id="0" name="Picture 13"/>
                      <p:cNvPicPr>
                        <a:picLocks noChangeAspect="1" noChangeArrowheads="1"/>
                      </p:cNvPicPr>
                      <p:nvPr/>
                    </p:nvPicPr>
                    <p:blipFill>
                      <a:blip r:embed="rId5">
                        <a:extLst>
                          <a:ext uri="{28A0092B-C50C-407E-A947-70E740481C1C}">
                            <a14:useLocalDpi xmlns:a14="http://schemas.microsoft.com/office/drawing/2010/main" val="0"/>
                          </a:ext>
                        </a:extLst>
                      </a:blip>
                      <a:srcRect r="10811"/>
                      <a:stretch>
                        <a:fillRect/>
                      </a:stretch>
                    </p:blipFill>
                    <p:spPr bwMode="auto">
                      <a:xfrm>
                        <a:off x="665163" y="641350"/>
                        <a:ext cx="685800" cy="6858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1" name="Rectangle 7"/>
          <p:cNvSpPr>
            <a:spLocks noChangeArrowheads="1"/>
          </p:cNvSpPr>
          <p:nvPr userDrawn="1"/>
        </p:nvSpPr>
        <p:spPr bwMode="auto">
          <a:xfrm>
            <a:off x="109538" y="1219200"/>
            <a:ext cx="8915400" cy="5529263"/>
          </a:xfrm>
          <a:prstGeom prst="rect">
            <a:avLst/>
          </a:prstGeom>
          <a:noFill/>
          <a:ln w="28575">
            <a:solidFill>
              <a:schemeClr val="tx1"/>
            </a:solidFill>
            <a:miter lim="800000"/>
            <a:headEnd/>
            <a:tailEnd/>
          </a:ln>
          <a:effectLst/>
        </p:spPr>
        <p:txBody>
          <a:bodyPr wrap="none" anchor="ctr"/>
          <a:lstStyle/>
          <a:p>
            <a:pPr fontAlgn="auto">
              <a:spcBef>
                <a:spcPts val="0"/>
              </a:spcBef>
              <a:spcAft>
                <a:spcPts val="0"/>
              </a:spcAft>
              <a:defRPr/>
            </a:pPr>
            <a:endParaRPr lang="en-US" dirty="0">
              <a:solidFill>
                <a:srgbClr val="000000"/>
              </a:solidFill>
              <a:latin typeface="Arial" pitchFamily="34" charset="0"/>
            </a:endParaRPr>
          </a:p>
        </p:txBody>
      </p:sp>
      <p:sp>
        <p:nvSpPr>
          <p:cNvPr id="12" name="Line 11"/>
          <p:cNvSpPr>
            <a:spLocks noChangeShapeType="1"/>
          </p:cNvSpPr>
          <p:nvPr userDrawn="1"/>
        </p:nvSpPr>
        <p:spPr bwMode="auto">
          <a:xfrm flipV="1">
            <a:off x="119063" y="2203450"/>
            <a:ext cx="8896350" cy="0"/>
          </a:xfrm>
          <a:prstGeom prst="line">
            <a:avLst/>
          </a:prstGeom>
          <a:noFill/>
          <a:ln w="9525">
            <a:solidFill>
              <a:schemeClr val="tx1"/>
            </a:solidFill>
            <a:round/>
            <a:headEnd/>
            <a:tailEnd/>
          </a:ln>
          <a:effectLst/>
        </p:spPr>
        <p:txBody>
          <a:bodyPr anchor="ctr">
            <a:spAutoFit/>
          </a:bodyPr>
          <a:lstStyle/>
          <a:p>
            <a:pPr fontAlgn="auto">
              <a:spcBef>
                <a:spcPts val="0"/>
              </a:spcBef>
              <a:spcAft>
                <a:spcPts val="0"/>
              </a:spcAft>
              <a:defRPr/>
            </a:pPr>
            <a:endParaRPr lang="en-US" dirty="0">
              <a:solidFill>
                <a:srgbClr val="000000"/>
              </a:solidFill>
              <a:latin typeface="Arial" pitchFamily="34" charset="0"/>
            </a:endParaRPr>
          </a:p>
        </p:txBody>
      </p:sp>
      <p:sp>
        <p:nvSpPr>
          <p:cNvPr id="13" name="Line 3"/>
          <p:cNvSpPr>
            <a:spLocks noChangeShapeType="1"/>
          </p:cNvSpPr>
          <p:nvPr userDrawn="1"/>
        </p:nvSpPr>
        <p:spPr bwMode="auto">
          <a:xfrm>
            <a:off x="119063" y="4343400"/>
            <a:ext cx="8896350" cy="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dirty="0">
              <a:solidFill>
                <a:srgbClr val="000000"/>
              </a:solidFill>
              <a:latin typeface="Arial" pitchFamily="34" charset="0"/>
            </a:endParaRPr>
          </a:p>
        </p:txBody>
      </p:sp>
      <p:sp>
        <p:nvSpPr>
          <p:cNvPr id="15" name="Line 21"/>
          <p:cNvSpPr>
            <a:spLocks noChangeShapeType="1"/>
          </p:cNvSpPr>
          <p:nvPr userDrawn="1"/>
        </p:nvSpPr>
        <p:spPr bwMode="auto">
          <a:xfrm flipV="1">
            <a:off x="136525" y="5349875"/>
            <a:ext cx="8888413" cy="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dirty="0">
              <a:solidFill>
                <a:srgbClr val="000000"/>
              </a:solidFill>
              <a:latin typeface="Arial" pitchFamily="34" charset="0"/>
            </a:endParaRPr>
          </a:p>
        </p:txBody>
      </p:sp>
      <p:sp>
        <p:nvSpPr>
          <p:cNvPr id="16" name="TextBox 15"/>
          <p:cNvSpPr txBox="1"/>
          <p:nvPr userDrawn="1"/>
        </p:nvSpPr>
        <p:spPr>
          <a:xfrm>
            <a:off x="3346450" y="1171575"/>
            <a:ext cx="2492375" cy="306388"/>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rPr>
              <a:t>Current Directorate Priorities</a:t>
            </a:r>
          </a:p>
        </p:txBody>
      </p:sp>
      <p:sp>
        <p:nvSpPr>
          <p:cNvPr id="17" name="TextBox 16"/>
          <p:cNvSpPr txBox="1"/>
          <p:nvPr userDrawn="1"/>
        </p:nvSpPr>
        <p:spPr>
          <a:xfrm>
            <a:off x="3638550" y="2160588"/>
            <a:ext cx="1754188" cy="307975"/>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rPr>
              <a:t>Near Term (30 days)</a:t>
            </a:r>
          </a:p>
        </p:txBody>
      </p:sp>
      <p:sp>
        <p:nvSpPr>
          <p:cNvPr id="18" name="TextBox 17"/>
          <p:cNvSpPr txBox="1"/>
          <p:nvPr userDrawn="1"/>
        </p:nvSpPr>
        <p:spPr>
          <a:xfrm>
            <a:off x="3538538" y="4286250"/>
            <a:ext cx="1935162" cy="306388"/>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rPr>
              <a:t>Mid Term (60-90 days)</a:t>
            </a:r>
          </a:p>
        </p:txBody>
      </p:sp>
      <p:sp>
        <p:nvSpPr>
          <p:cNvPr id="19" name="TextBox 18"/>
          <p:cNvSpPr txBox="1"/>
          <p:nvPr userDrawn="1"/>
        </p:nvSpPr>
        <p:spPr>
          <a:xfrm>
            <a:off x="3392488" y="5276850"/>
            <a:ext cx="2266950" cy="306388"/>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rPr>
              <a:t>Current/Future Challenges</a:t>
            </a:r>
          </a:p>
        </p:txBody>
      </p:sp>
      <p:pic>
        <p:nvPicPr>
          <p:cNvPr id="20" name="Picture 19" descr="ACU BR1 png"/>
          <p:cNvPicPr/>
          <p:nvPr userDrawn="1"/>
        </p:nvPicPr>
        <p:blipFill>
          <a:blip r:embed="rId6" cstate="print">
            <a:clrChange>
              <a:clrFrom>
                <a:srgbClr val="A5C19E"/>
              </a:clrFrom>
              <a:clrTo>
                <a:srgbClr val="A5C19E">
                  <a:alpha val="0"/>
                </a:srgbClr>
              </a:clrTo>
            </a:clrChange>
          </a:blip>
          <a:srcRect l="7674" t="5811" r="5594"/>
          <a:stretch>
            <a:fillRect/>
          </a:stretch>
        </p:blipFill>
        <p:spPr bwMode="auto">
          <a:xfrm>
            <a:off x="125413" y="201613"/>
            <a:ext cx="688975" cy="895350"/>
          </a:xfrm>
          <a:prstGeom prst="rect">
            <a:avLst/>
          </a:prstGeom>
          <a:noFill/>
          <a:ln w="9525">
            <a:noFill/>
            <a:miter lim="800000"/>
            <a:headEnd/>
            <a:tailEnd/>
          </a:ln>
          <a:effectLst>
            <a:outerShdw blurRad="50800" dist="50800" dir="5400000" algn="ctr" rotWithShape="0">
              <a:srgbClr val="000000">
                <a:alpha val="0"/>
              </a:srgbClr>
            </a:outerShdw>
          </a:effectLst>
        </p:spPr>
      </p:pic>
    </p:spTree>
  </p:cSld>
  <p:clrMap bg1="lt1" tx1="dk1" bg2="lt2" tx2="dk2" accent1="accent1" accent2="accent2" accent3="accent3" accent4="accent4" accent5="accent5" accent6="accent6" hlink="hlink" folHlink="folHlink"/>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457200" y="6629400"/>
            <a:ext cx="8229600" cy="36471"/>
            <a:chOff x="189" y="283"/>
            <a:chExt cx="5348" cy="95"/>
          </a:xfrm>
          <a:solidFill>
            <a:schemeClr val="tx1"/>
          </a:solidFill>
        </p:grpSpPr>
        <p:grpSp>
          <p:nvGrpSpPr>
            <p:cNvPr id="3" name="Group 5"/>
            <p:cNvGrpSpPr>
              <a:grpSpLocks/>
            </p:cNvGrpSpPr>
            <p:nvPr/>
          </p:nvGrpSpPr>
          <p:grpSpPr bwMode="auto">
            <a:xfrm>
              <a:off x="189" y="283"/>
              <a:ext cx="5348" cy="95"/>
              <a:chOff x="189" y="283"/>
              <a:chExt cx="5348" cy="95"/>
            </a:xfrm>
            <a:grpFill/>
          </p:grpSpPr>
          <p:grpSp>
            <p:nvGrpSpPr>
              <p:cNvPr id="4" name="Group 6"/>
              <p:cNvGrpSpPr>
                <a:grpSpLocks/>
              </p:cNvGrpSpPr>
              <p:nvPr/>
            </p:nvGrpSpPr>
            <p:grpSpPr bwMode="auto">
              <a:xfrm>
                <a:off x="189" y="283"/>
                <a:ext cx="3145" cy="95"/>
                <a:chOff x="189" y="283"/>
                <a:chExt cx="3145" cy="95"/>
              </a:xfrm>
              <a:grpFill/>
            </p:grpSpPr>
            <p:sp>
              <p:nvSpPr>
                <p:cNvPr id="18439" name="Rectangle 7"/>
                <p:cNvSpPr>
                  <a:spLocks noChangeArrowheads="1"/>
                </p:cNvSpPr>
                <p:nvPr/>
              </p:nvSpPr>
              <p:spPr bwMode="auto">
                <a:xfrm>
                  <a:off x="18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0" name="Rectangle 8"/>
                <p:cNvSpPr>
                  <a:spLocks noChangeArrowheads="1"/>
                </p:cNvSpPr>
                <p:nvPr/>
              </p:nvSpPr>
              <p:spPr bwMode="auto">
                <a:xfrm>
                  <a:off x="20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1" name="Rectangle 9"/>
                <p:cNvSpPr>
                  <a:spLocks noChangeArrowheads="1"/>
                </p:cNvSpPr>
                <p:nvPr/>
              </p:nvSpPr>
              <p:spPr bwMode="auto">
                <a:xfrm>
                  <a:off x="22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2" name="Rectangle 10"/>
                <p:cNvSpPr>
                  <a:spLocks noChangeArrowheads="1"/>
                </p:cNvSpPr>
                <p:nvPr/>
              </p:nvSpPr>
              <p:spPr bwMode="auto">
                <a:xfrm>
                  <a:off x="23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3" name="Rectangle 11"/>
                <p:cNvSpPr>
                  <a:spLocks noChangeArrowheads="1"/>
                </p:cNvSpPr>
                <p:nvPr/>
              </p:nvSpPr>
              <p:spPr bwMode="auto">
                <a:xfrm>
                  <a:off x="252"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4" name="Rectangle 12"/>
                <p:cNvSpPr>
                  <a:spLocks noChangeArrowheads="1"/>
                </p:cNvSpPr>
                <p:nvPr/>
              </p:nvSpPr>
              <p:spPr bwMode="auto">
                <a:xfrm>
                  <a:off x="267"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5" name="Rectangle 13"/>
                <p:cNvSpPr>
                  <a:spLocks noChangeArrowheads="1"/>
                </p:cNvSpPr>
                <p:nvPr/>
              </p:nvSpPr>
              <p:spPr bwMode="auto">
                <a:xfrm>
                  <a:off x="28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6" name="Rectangle 14"/>
                <p:cNvSpPr>
                  <a:spLocks noChangeArrowheads="1"/>
                </p:cNvSpPr>
                <p:nvPr/>
              </p:nvSpPr>
              <p:spPr bwMode="auto">
                <a:xfrm>
                  <a:off x="29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7" name="Rectangle 15"/>
                <p:cNvSpPr>
                  <a:spLocks noChangeArrowheads="1"/>
                </p:cNvSpPr>
                <p:nvPr/>
              </p:nvSpPr>
              <p:spPr bwMode="auto">
                <a:xfrm>
                  <a:off x="31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8" name="Rectangle 16"/>
                <p:cNvSpPr>
                  <a:spLocks noChangeArrowheads="1"/>
                </p:cNvSpPr>
                <p:nvPr/>
              </p:nvSpPr>
              <p:spPr bwMode="auto">
                <a:xfrm>
                  <a:off x="33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9" name="Rectangle 17"/>
                <p:cNvSpPr>
                  <a:spLocks noChangeArrowheads="1"/>
                </p:cNvSpPr>
                <p:nvPr/>
              </p:nvSpPr>
              <p:spPr bwMode="auto">
                <a:xfrm>
                  <a:off x="34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0" name="Rectangle 18"/>
                <p:cNvSpPr>
                  <a:spLocks noChangeArrowheads="1"/>
                </p:cNvSpPr>
                <p:nvPr/>
              </p:nvSpPr>
              <p:spPr bwMode="auto">
                <a:xfrm>
                  <a:off x="36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1" name="Rectangle 19"/>
                <p:cNvSpPr>
                  <a:spLocks noChangeArrowheads="1"/>
                </p:cNvSpPr>
                <p:nvPr/>
              </p:nvSpPr>
              <p:spPr bwMode="auto">
                <a:xfrm>
                  <a:off x="37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2" name="Rectangle 20"/>
                <p:cNvSpPr>
                  <a:spLocks noChangeArrowheads="1"/>
                </p:cNvSpPr>
                <p:nvPr/>
              </p:nvSpPr>
              <p:spPr bwMode="auto">
                <a:xfrm>
                  <a:off x="39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3" name="Rectangle 21"/>
                <p:cNvSpPr>
                  <a:spLocks noChangeArrowheads="1"/>
                </p:cNvSpPr>
                <p:nvPr/>
              </p:nvSpPr>
              <p:spPr bwMode="auto">
                <a:xfrm>
                  <a:off x="409"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4" name="Rectangle 22"/>
                <p:cNvSpPr>
                  <a:spLocks noChangeArrowheads="1"/>
                </p:cNvSpPr>
                <p:nvPr/>
              </p:nvSpPr>
              <p:spPr bwMode="auto">
                <a:xfrm>
                  <a:off x="42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5" name="Rectangle 23"/>
                <p:cNvSpPr>
                  <a:spLocks noChangeArrowheads="1"/>
                </p:cNvSpPr>
                <p:nvPr/>
              </p:nvSpPr>
              <p:spPr bwMode="auto">
                <a:xfrm>
                  <a:off x="441"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6" name="Rectangle 24"/>
                <p:cNvSpPr>
                  <a:spLocks noChangeArrowheads="1"/>
                </p:cNvSpPr>
                <p:nvPr/>
              </p:nvSpPr>
              <p:spPr bwMode="auto">
                <a:xfrm>
                  <a:off x="45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7" name="Rectangle 25"/>
                <p:cNvSpPr>
                  <a:spLocks noChangeArrowheads="1"/>
                </p:cNvSpPr>
                <p:nvPr/>
              </p:nvSpPr>
              <p:spPr bwMode="auto">
                <a:xfrm>
                  <a:off x="47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8" name="Rectangle 26"/>
                <p:cNvSpPr>
                  <a:spLocks noChangeArrowheads="1"/>
                </p:cNvSpPr>
                <p:nvPr/>
              </p:nvSpPr>
              <p:spPr bwMode="auto">
                <a:xfrm>
                  <a:off x="48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9" name="Rectangle 27"/>
                <p:cNvSpPr>
                  <a:spLocks noChangeArrowheads="1"/>
                </p:cNvSpPr>
                <p:nvPr/>
              </p:nvSpPr>
              <p:spPr bwMode="auto">
                <a:xfrm>
                  <a:off x="50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0" name="Rectangle 28"/>
                <p:cNvSpPr>
                  <a:spLocks noChangeArrowheads="1"/>
                </p:cNvSpPr>
                <p:nvPr/>
              </p:nvSpPr>
              <p:spPr bwMode="auto">
                <a:xfrm>
                  <a:off x="51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1" name="Rectangle 29"/>
                <p:cNvSpPr>
                  <a:spLocks noChangeArrowheads="1"/>
                </p:cNvSpPr>
                <p:nvPr/>
              </p:nvSpPr>
              <p:spPr bwMode="auto">
                <a:xfrm>
                  <a:off x="53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2" name="Rectangle 30"/>
                <p:cNvSpPr>
                  <a:spLocks noChangeArrowheads="1"/>
                </p:cNvSpPr>
                <p:nvPr/>
              </p:nvSpPr>
              <p:spPr bwMode="auto">
                <a:xfrm>
                  <a:off x="551"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3" name="Rectangle 31"/>
                <p:cNvSpPr>
                  <a:spLocks noChangeArrowheads="1"/>
                </p:cNvSpPr>
                <p:nvPr/>
              </p:nvSpPr>
              <p:spPr bwMode="auto">
                <a:xfrm>
                  <a:off x="566"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4" name="Rectangle 32"/>
                <p:cNvSpPr>
                  <a:spLocks noChangeArrowheads="1"/>
                </p:cNvSpPr>
                <p:nvPr/>
              </p:nvSpPr>
              <p:spPr bwMode="auto">
                <a:xfrm>
                  <a:off x="58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5" name="Rectangle 33"/>
                <p:cNvSpPr>
                  <a:spLocks noChangeArrowheads="1"/>
                </p:cNvSpPr>
                <p:nvPr/>
              </p:nvSpPr>
              <p:spPr bwMode="auto">
                <a:xfrm>
                  <a:off x="59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6" name="Rectangle 34"/>
                <p:cNvSpPr>
                  <a:spLocks noChangeArrowheads="1"/>
                </p:cNvSpPr>
                <p:nvPr/>
              </p:nvSpPr>
              <p:spPr bwMode="auto">
                <a:xfrm>
                  <a:off x="614"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7" name="Rectangle 35"/>
                <p:cNvSpPr>
                  <a:spLocks noChangeArrowheads="1"/>
                </p:cNvSpPr>
                <p:nvPr/>
              </p:nvSpPr>
              <p:spPr bwMode="auto">
                <a:xfrm>
                  <a:off x="62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8" name="Rectangle 36"/>
                <p:cNvSpPr>
                  <a:spLocks noChangeArrowheads="1"/>
                </p:cNvSpPr>
                <p:nvPr/>
              </p:nvSpPr>
              <p:spPr bwMode="auto">
                <a:xfrm>
                  <a:off x="64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9" name="Rectangle 37"/>
                <p:cNvSpPr>
                  <a:spLocks noChangeArrowheads="1"/>
                </p:cNvSpPr>
                <p:nvPr/>
              </p:nvSpPr>
              <p:spPr bwMode="auto">
                <a:xfrm>
                  <a:off x="66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0" name="Rectangle 38"/>
                <p:cNvSpPr>
                  <a:spLocks noChangeArrowheads="1"/>
                </p:cNvSpPr>
                <p:nvPr/>
              </p:nvSpPr>
              <p:spPr bwMode="auto">
                <a:xfrm>
                  <a:off x="677"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1" name="Rectangle 39"/>
                <p:cNvSpPr>
                  <a:spLocks noChangeArrowheads="1"/>
                </p:cNvSpPr>
                <p:nvPr/>
              </p:nvSpPr>
              <p:spPr bwMode="auto">
                <a:xfrm>
                  <a:off x="69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2" name="Rectangle 40"/>
                <p:cNvSpPr>
                  <a:spLocks noChangeArrowheads="1"/>
                </p:cNvSpPr>
                <p:nvPr/>
              </p:nvSpPr>
              <p:spPr bwMode="auto">
                <a:xfrm>
                  <a:off x="708"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3" name="Rectangle 41"/>
                <p:cNvSpPr>
                  <a:spLocks noChangeArrowheads="1"/>
                </p:cNvSpPr>
                <p:nvPr/>
              </p:nvSpPr>
              <p:spPr bwMode="auto">
                <a:xfrm>
                  <a:off x="724"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4" name="Rectangle 42"/>
                <p:cNvSpPr>
                  <a:spLocks noChangeArrowheads="1"/>
                </p:cNvSpPr>
                <p:nvPr/>
              </p:nvSpPr>
              <p:spPr bwMode="auto">
                <a:xfrm>
                  <a:off x="73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5" name="Rectangle 43"/>
                <p:cNvSpPr>
                  <a:spLocks noChangeArrowheads="1"/>
                </p:cNvSpPr>
                <p:nvPr/>
              </p:nvSpPr>
              <p:spPr bwMode="auto">
                <a:xfrm>
                  <a:off x="75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6" name="Rectangle 44"/>
                <p:cNvSpPr>
                  <a:spLocks noChangeArrowheads="1"/>
                </p:cNvSpPr>
                <p:nvPr/>
              </p:nvSpPr>
              <p:spPr bwMode="auto">
                <a:xfrm>
                  <a:off x="77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7" name="Rectangle 45"/>
                <p:cNvSpPr>
                  <a:spLocks noChangeArrowheads="1"/>
                </p:cNvSpPr>
                <p:nvPr/>
              </p:nvSpPr>
              <p:spPr bwMode="auto">
                <a:xfrm>
                  <a:off x="787"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8" name="Rectangle 46"/>
                <p:cNvSpPr>
                  <a:spLocks noChangeArrowheads="1"/>
                </p:cNvSpPr>
                <p:nvPr/>
              </p:nvSpPr>
              <p:spPr bwMode="auto">
                <a:xfrm>
                  <a:off x="80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9" name="Rectangle 47"/>
                <p:cNvSpPr>
                  <a:spLocks noChangeArrowheads="1"/>
                </p:cNvSpPr>
                <p:nvPr/>
              </p:nvSpPr>
              <p:spPr bwMode="auto">
                <a:xfrm>
                  <a:off x="81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0" name="Rectangle 48"/>
                <p:cNvSpPr>
                  <a:spLocks noChangeArrowheads="1"/>
                </p:cNvSpPr>
                <p:nvPr/>
              </p:nvSpPr>
              <p:spPr bwMode="auto">
                <a:xfrm>
                  <a:off x="83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1" name="Rectangle 49"/>
                <p:cNvSpPr>
                  <a:spLocks noChangeArrowheads="1"/>
                </p:cNvSpPr>
                <p:nvPr/>
              </p:nvSpPr>
              <p:spPr bwMode="auto">
                <a:xfrm>
                  <a:off x="850"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2" name="Rectangle 50"/>
                <p:cNvSpPr>
                  <a:spLocks noChangeArrowheads="1"/>
                </p:cNvSpPr>
                <p:nvPr/>
              </p:nvSpPr>
              <p:spPr bwMode="auto">
                <a:xfrm>
                  <a:off x="86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3" name="Rectangle 51"/>
                <p:cNvSpPr>
                  <a:spLocks noChangeArrowheads="1"/>
                </p:cNvSpPr>
                <p:nvPr/>
              </p:nvSpPr>
              <p:spPr bwMode="auto">
                <a:xfrm>
                  <a:off x="88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4" name="Rectangle 52"/>
                <p:cNvSpPr>
                  <a:spLocks noChangeArrowheads="1"/>
                </p:cNvSpPr>
                <p:nvPr/>
              </p:nvSpPr>
              <p:spPr bwMode="auto">
                <a:xfrm>
                  <a:off x="89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5" name="Rectangle 53"/>
                <p:cNvSpPr>
                  <a:spLocks noChangeArrowheads="1"/>
                </p:cNvSpPr>
                <p:nvPr/>
              </p:nvSpPr>
              <p:spPr bwMode="auto">
                <a:xfrm>
                  <a:off x="91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6" name="Rectangle 54"/>
                <p:cNvSpPr>
                  <a:spLocks noChangeArrowheads="1"/>
                </p:cNvSpPr>
                <p:nvPr/>
              </p:nvSpPr>
              <p:spPr bwMode="auto">
                <a:xfrm>
                  <a:off x="92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7" name="Rectangle 55"/>
                <p:cNvSpPr>
                  <a:spLocks noChangeArrowheads="1"/>
                </p:cNvSpPr>
                <p:nvPr/>
              </p:nvSpPr>
              <p:spPr bwMode="auto">
                <a:xfrm>
                  <a:off x="94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8" name="Rectangle 56"/>
                <p:cNvSpPr>
                  <a:spLocks noChangeArrowheads="1"/>
                </p:cNvSpPr>
                <p:nvPr/>
              </p:nvSpPr>
              <p:spPr bwMode="auto">
                <a:xfrm>
                  <a:off x="960"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9" name="Rectangle 57"/>
                <p:cNvSpPr>
                  <a:spLocks noChangeArrowheads="1"/>
                </p:cNvSpPr>
                <p:nvPr/>
              </p:nvSpPr>
              <p:spPr bwMode="auto">
                <a:xfrm>
                  <a:off x="97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0" name="Rectangle 58"/>
                <p:cNvSpPr>
                  <a:spLocks noChangeArrowheads="1"/>
                </p:cNvSpPr>
                <p:nvPr/>
              </p:nvSpPr>
              <p:spPr bwMode="auto">
                <a:xfrm>
                  <a:off x="99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1" name="Rectangle 59"/>
                <p:cNvSpPr>
                  <a:spLocks noChangeArrowheads="1"/>
                </p:cNvSpPr>
                <p:nvPr/>
              </p:nvSpPr>
              <p:spPr bwMode="auto">
                <a:xfrm>
                  <a:off x="1007"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2" name="Rectangle 60"/>
                <p:cNvSpPr>
                  <a:spLocks noChangeArrowheads="1"/>
                </p:cNvSpPr>
                <p:nvPr/>
              </p:nvSpPr>
              <p:spPr bwMode="auto">
                <a:xfrm>
                  <a:off x="102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3" name="Rectangle 61"/>
                <p:cNvSpPr>
                  <a:spLocks noChangeArrowheads="1"/>
                </p:cNvSpPr>
                <p:nvPr/>
              </p:nvSpPr>
              <p:spPr bwMode="auto">
                <a:xfrm>
                  <a:off x="103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4" name="Rectangle 62"/>
                <p:cNvSpPr>
                  <a:spLocks noChangeArrowheads="1"/>
                </p:cNvSpPr>
                <p:nvPr/>
              </p:nvSpPr>
              <p:spPr bwMode="auto">
                <a:xfrm>
                  <a:off x="105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5" name="Rectangle 63"/>
                <p:cNvSpPr>
                  <a:spLocks noChangeArrowheads="1"/>
                </p:cNvSpPr>
                <p:nvPr/>
              </p:nvSpPr>
              <p:spPr bwMode="auto">
                <a:xfrm>
                  <a:off x="107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6" name="Rectangle 64"/>
                <p:cNvSpPr>
                  <a:spLocks noChangeArrowheads="1"/>
                </p:cNvSpPr>
                <p:nvPr/>
              </p:nvSpPr>
              <p:spPr bwMode="auto">
                <a:xfrm>
                  <a:off x="108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7" name="Rectangle 65"/>
                <p:cNvSpPr>
                  <a:spLocks noChangeArrowheads="1"/>
                </p:cNvSpPr>
                <p:nvPr/>
              </p:nvSpPr>
              <p:spPr bwMode="auto">
                <a:xfrm>
                  <a:off x="110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8" name="Rectangle 66"/>
                <p:cNvSpPr>
                  <a:spLocks noChangeArrowheads="1"/>
                </p:cNvSpPr>
                <p:nvPr/>
              </p:nvSpPr>
              <p:spPr bwMode="auto">
                <a:xfrm>
                  <a:off x="111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9" name="Rectangle 67"/>
                <p:cNvSpPr>
                  <a:spLocks noChangeArrowheads="1"/>
                </p:cNvSpPr>
                <p:nvPr/>
              </p:nvSpPr>
              <p:spPr bwMode="auto">
                <a:xfrm>
                  <a:off x="113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0" name="Rectangle 68"/>
                <p:cNvSpPr>
                  <a:spLocks noChangeArrowheads="1"/>
                </p:cNvSpPr>
                <p:nvPr/>
              </p:nvSpPr>
              <p:spPr bwMode="auto">
                <a:xfrm>
                  <a:off x="1149"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1" name="Rectangle 69"/>
                <p:cNvSpPr>
                  <a:spLocks noChangeArrowheads="1"/>
                </p:cNvSpPr>
                <p:nvPr/>
              </p:nvSpPr>
              <p:spPr bwMode="auto">
                <a:xfrm>
                  <a:off x="116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2" name="Rectangle 70"/>
                <p:cNvSpPr>
                  <a:spLocks noChangeArrowheads="1"/>
                </p:cNvSpPr>
                <p:nvPr/>
              </p:nvSpPr>
              <p:spPr bwMode="auto">
                <a:xfrm>
                  <a:off x="118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3" name="Rectangle 71"/>
                <p:cNvSpPr>
                  <a:spLocks noChangeArrowheads="1"/>
                </p:cNvSpPr>
                <p:nvPr/>
              </p:nvSpPr>
              <p:spPr bwMode="auto">
                <a:xfrm>
                  <a:off x="119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4" name="Rectangle 72"/>
                <p:cNvSpPr>
                  <a:spLocks noChangeArrowheads="1"/>
                </p:cNvSpPr>
                <p:nvPr/>
              </p:nvSpPr>
              <p:spPr bwMode="auto">
                <a:xfrm>
                  <a:off x="121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5" name="Rectangle 73"/>
                <p:cNvSpPr>
                  <a:spLocks noChangeArrowheads="1"/>
                </p:cNvSpPr>
                <p:nvPr/>
              </p:nvSpPr>
              <p:spPr bwMode="auto">
                <a:xfrm>
                  <a:off x="122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6" name="Rectangle 74"/>
                <p:cNvSpPr>
                  <a:spLocks noChangeArrowheads="1"/>
                </p:cNvSpPr>
                <p:nvPr/>
              </p:nvSpPr>
              <p:spPr bwMode="auto">
                <a:xfrm>
                  <a:off x="124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7" name="Rectangle 75"/>
                <p:cNvSpPr>
                  <a:spLocks noChangeArrowheads="1"/>
                </p:cNvSpPr>
                <p:nvPr/>
              </p:nvSpPr>
              <p:spPr bwMode="auto">
                <a:xfrm>
                  <a:off x="1259"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8" name="Rectangle 76"/>
                <p:cNvSpPr>
                  <a:spLocks noChangeArrowheads="1"/>
                </p:cNvSpPr>
                <p:nvPr/>
              </p:nvSpPr>
              <p:spPr bwMode="auto">
                <a:xfrm>
                  <a:off x="127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9" name="Rectangle 77"/>
                <p:cNvSpPr>
                  <a:spLocks noChangeArrowheads="1"/>
                </p:cNvSpPr>
                <p:nvPr/>
              </p:nvSpPr>
              <p:spPr bwMode="auto">
                <a:xfrm>
                  <a:off x="129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0" name="Rectangle 78"/>
                <p:cNvSpPr>
                  <a:spLocks noChangeArrowheads="1"/>
                </p:cNvSpPr>
                <p:nvPr/>
              </p:nvSpPr>
              <p:spPr bwMode="auto">
                <a:xfrm>
                  <a:off x="1306"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1" name="Rectangle 79"/>
                <p:cNvSpPr>
                  <a:spLocks noChangeArrowheads="1"/>
                </p:cNvSpPr>
                <p:nvPr/>
              </p:nvSpPr>
              <p:spPr bwMode="auto">
                <a:xfrm>
                  <a:off x="1322"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2" name="Rectangle 80"/>
                <p:cNvSpPr>
                  <a:spLocks noChangeArrowheads="1"/>
                </p:cNvSpPr>
                <p:nvPr/>
              </p:nvSpPr>
              <p:spPr bwMode="auto">
                <a:xfrm>
                  <a:off x="133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3" name="Rectangle 81"/>
                <p:cNvSpPr>
                  <a:spLocks noChangeArrowheads="1"/>
                </p:cNvSpPr>
                <p:nvPr/>
              </p:nvSpPr>
              <p:spPr bwMode="auto">
                <a:xfrm>
                  <a:off x="135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4" name="Rectangle 82"/>
                <p:cNvSpPr>
                  <a:spLocks noChangeArrowheads="1"/>
                </p:cNvSpPr>
                <p:nvPr/>
              </p:nvSpPr>
              <p:spPr bwMode="auto">
                <a:xfrm>
                  <a:off x="136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5" name="Rectangle 83"/>
                <p:cNvSpPr>
                  <a:spLocks noChangeArrowheads="1"/>
                </p:cNvSpPr>
                <p:nvPr/>
              </p:nvSpPr>
              <p:spPr bwMode="auto">
                <a:xfrm>
                  <a:off x="138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6" name="Rectangle 84"/>
                <p:cNvSpPr>
                  <a:spLocks noChangeArrowheads="1"/>
                </p:cNvSpPr>
                <p:nvPr/>
              </p:nvSpPr>
              <p:spPr bwMode="auto">
                <a:xfrm>
                  <a:off x="140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7" name="Rectangle 85"/>
                <p:cNvSpPr>
                  <a:spLocks noChangeArrowheads="1"/>
                </p:cNvSpPr>
                <p:nvPr/>
              </p:nvSpPr>
              <p:spPr bwMode="auto">
                <a:xfrm>
                  <a:off x="141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8" name="Rectangle 86"/>
                <p:cNvSpPr>
                  <a:spLocks noChangeArrowheads="1"/>
                </p:cNvSpPr>
                <p:nvPr/>
              </p:nvSpPr>
              <p:spPr bwMode="auto">
                <a:xfrm>
                  <a:off x="1432"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9" name="Rectangle 87"/>
                <p:cNvSpPr>
                  <a:spLocks noChangeArrowheads="1"/>
                </p:cNvSpPr>
                <p:nvPr/>
              </p:nvSpPr>
              <p:spPr bwMode="auto">
                <a:xfrm>
                  <a:off x="1447"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0" name="Rectangle 88"/>
                <p:cNvSpPr>
                  <a:spLocks noChangeArrowheads="1"/>
                </p:cNvSpPr>
                <p:nvPr/>
              </p:nvSpPr>
              <p:spPr bwMode="auto">
                <a:xfrm>
                  <a:off x="146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1" name="Rectangle 89"/>
                <p:cNvSpPr>
                  <a:spLocks noChangeArrowheads="1"/>
                </p:cNvSpPr>
                <p:nvPr/>
              </p:nvSpPr>
              <p:spPr bwMode="auto">
                <a:xfrm>
                  <a:off x="147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2" name="Rectangle 90"/>
                <p:cNvSpPr>
                  <a:spLocks noChangeArrowheads="1"/>
                </p:cNvSpPr>
                <p:nvPr/>
              </p:nvSpPr>
              <p:spPr bwMode="auto">
                <a:xfrm>
                  <a:off x="149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3" name="Rectangle 91"/>
                <p:cNvSpPr>
                  <a:spLocks noChangeArrowheads="1"/>
                </p:cNvSpPr>
                <p:nvPr/>
              </p:nvSpPr>
              <p:spPr bwMode="auto">
                <a:xfrm>
                  <a:off x="151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4" name="Rectangle 92"/>
                <p:cNvSpPr>
                  <a:spLocks noChangeArrowheads="1"/>
                </p:cNvSpPr>
                <p:nvPr/>
              </p:nvSpPr>
              <p:spPr bwMode="auto">
                <a:xfrm>
                  <a:off x="152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5" name="Rectangle 93"/>
                <p:cNvSpPr>
                  <a:spLocks noChangeArrowheads="1"/>
                </p:cNvSpPr>
                <p:nvPr/>
              </p:nvSpPr>
              <p:spPr bwMode="auto">
                <a:xfrm>
                  <a:off x="154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6" name="Rectangle 94"/>
                <p:cNvSpPr>
                  <a:spLocks noChangeArrowheads="1"/>
                </p:cNvSpPr>
                <p:nvPr/>
              </p:nvSpPr>
              <p:spPr bwMode="auto">
                <a:xfrm>
                  <a:off x="155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7" name="Rectangle 95"/>
                <p:cNvSpPr>
                  <a:spLocks noChangeArrowheads="1"/>
                </p:cNvSpPr>
                <p:nvPr/>
              </p:nvSpPr>
              <p:spPr bwMode="auto">
                <a:xfrm>
                  <a:off x="157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8" name="Rectangle 96"/>
                <p:cNvSpPr>
                  <a:spLocks noChangeArrowheads="1"/>
                </p:cNvSpPr>
                <p:nvPr/>
              </p:nvSpPr>
              <p:spPr bwMode="auto">
                <a:xfrm>
                  <a:off x="1589"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9" name="Rectangle 97"/>
                <p:cNvSpPr>
                  <a:spLocks noChangeArrowheads="1"/>
                </p:cNvSpPr>
                <p:nvPr/>
              </p:nvSpPr>
              <p:spPr bwMode="auto">
                <a:xfrm>
                  <a:off x="160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0" name="Rectangle 98"/>
                <p:cNvSpPr>
                  <a:spLocks noChangeArrowheads="1"/>
                </p:cNvSpPr>
                <p:nvPr/>
              </p:nvSpPr>
              <p:spPr bwMode="auto">
                <a:xfrm>
                  <a:off x="1621"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1" name="Rectangle 99"/>
                <p:cNvSpPr>
                  <a:spLocks noChangeArrowheads="1"/>
                </p:cNvSpPr>
                <p:nvPr/>
              </p:nvSpPr>
              <p:spPr bwMode="auto">
                <a:xfrm>
                  <a:off x="163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2" name="Rectangle 100"/>
                <p:cNvSpPr>
                  <a:spLocks noChangeArrowheads="1"/>
                </p:cNvSpPr>
                <p:nvPr/>
              </p:nvSpPr>
              <p:spPr bwMode="auto">
                <a:xfrm>
                  <a:off x="165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3" name="Rectangle 101"/>
                <p:cNvSpPr>
                  <a:spLocks noChangeArrowheads="1"/>
                </p:cNvSpPr>
                <p:nvPr/>
              </p:nvSpPr>
              <p:spPr bwMode="auto">
                <a:xfrm>
                  <a:off x="166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4" name="Rectangle 102"/>
                <p:cNvSpPr>
                  <a:spLocks noChangeArrowheads="1"/>
                </p:cNvSpPr>
                <p:nvPr/>
              </p:nvSpPr>
              <p:spPr bwMode="auto">
                <a:xfrm>
                  <a:off x="168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5" name="Rectangle 103"/>
                <p:cNvSpPr>
                  <a:spLocks noChangeArrowheads="1"/>
                </p:cNvSpPr>
                <p:nvPr/>
              </p:nvSpPr>
              <p:spPr bwMode="auto">
                <a:xfrm>
                  <a:off x="169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6" name="Rectangle 104"/>
                <p:cNvSpPr>
                  <a:spLocks noChangeArrowheads="1"/>
                </p:cNvSpPr>
                <p:nvPr/>
              </p:nvSpPr>
              <p:spPr bwMode="auto">
                <a:xfrm>
                  <a:off x="171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7" name="Rectangle 105"/>
                <p:cNvSpPr>
                  <a:spLocks noChangeArrowheads="1"/>
                </p:cNvSpPr>
                <p:nvPr/>
              </p:nvSpPr>
              <p:spPr bwMode="auto">
                <a:xfrm>
                  <a:off x="1731"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8" name="Rectangle 106"/>
                <p:cNvSpPr>
                  <a:spLocks noChangeArrowheads="1"/>
                </p:cNvSpPr>
                <p:nvPr/>
              </p:nvSpPr>
              <p:spPr bwMode="auto">
                <a:xfrm>
                  <a:off x="1746"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9" name="Rectangle 107"/>
                <p:cNvSpPr>
                  <a:spLocks noChangeArrowheads="1"/>
                </p:cNvSpPr>
                <p:nvPr/>
              </p:nvSpPr>
              <p:spPr bwMode="auto">
                <a:xfrm>
                  <a:off x="176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0" name="Rectangle 108"/>
                <p:cNvSpPr>
                  <a:spLocks noChangeArrowheads="1"/>
                </p:cNvSpPr>
                <p:nvPr/>
              </p:nvSpPr>
              <p:spPr bwMode="auto">
                <a:xfrm>
                  <a:off x="177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1" name="Rectangle 109"/>
                <p:cNvSpPr>
                  <a:spLocks noChangeArrowheads="1"/>
                </p:cNvSpPr>
                <p:nvPr/>
              </p:nvSpPr>
              <p:spPr bwMode="auto">
                <a:xfrm>
                  <a:off x="1794"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2" name="Rectangle 110"/>
                <p:cNvSpPr>
                  <a:spLocks noChangeArrowheads="1"/>
                </p:cNvSpPr>
                <p:nvPr/>
              </p:nvSpPr>
              <p:spPr bwMode="auto">
                <a:xfrm>
                  <a:off x="180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3" name="Rectangle 111"/>
                <p:cNvSpPr>
                  <a:spLocks noChangeArrowheads="1"/>
                </p:cNvSpPr>
                <p:nvPr/>
              </p:nvSpPr>
              <p:spPr bwMode="auto">
                <a:xfrm>
                  <a:off x="182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4" name="Rectangle 112"/>
                <p:cNvSpPr>
                  <a:spLocks noChangeArrowheads="1"/>
                </p:cNvSpPr>
                <p:nvPr/>
              </p:nvSpPr>
              <p:spPr bwMode="auto">
                <a:xfrm>
                  <a:off x="184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5" name="Rectangle 113"/>
                <p:cNvSpPr>
                  <a:spLocks noChangeArrowheads="1"/>
                </p:cNvSpPr>
                <p:nvPr/>
              </p:nvSpPr>
              <p:spPr bwMode="auto">
                <a:xfrm>
                  <a:off x="1857"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6" name="Rectangle 114"/>
                <p:cNvSpPr>
                  <a:spLocks noChangeArrowheads="1"/>
                </p:cNvSpPr>
                <p:nvPr/>
              </p:nvSpPr>
              <p:spPr bwMode="auto">
                <a:xfrm>
                  <a:off x="187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7" name="Rectangle 115"/>
                <p:cNvSpPr>
                  <a:spLocks noChangeArrowheads="1"/>
                </p:cNvSpPr>
                <p:nvPr/>
              </p:nvSpPr>
              <p:spPr bwMode="auto">
                <a:xfrm>
                  <a:off x="1888"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8" name="Rectangle 116"/>
                <p:cNvSpPr>
                  <a:spLocks noChangeArrowheads="1"/>
                </p:cNvSpPr>
                <p:nvPr/>
              </p:nvSpPr>
              <p:spPr bwMode="auto">
                <a:xfrm>
                  <a:off x="1904"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9" name="Rectangle 117"/>
                <p:cNvSpPr>
                  <a:spLocks noChangeArrowheads="1"/>
                </p:cNvSpPr>
                <p:nvPr/>
              </p:nvSpPr>
              <p:spPr bwMode="auto">
                <a:xfrm>
                  <a:off x="191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0" name="Rectangle 118"/>
                <p:cNvSpPr>
                  <a:spLocks noChangeArrowheads="1"/>
                </p:cNvSpPr>
                <p:nvPr/>
              </p:nvSpPr>
              <p:spPr bwMode="auto">
                <a:xfrm>
                  <a:off x="193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1" name="Rectangle 119"/>
                <p:cNvSpPr>
                  <a:spLocks noChangeArrowheads="1"/>
                </p:cNvSpPr>
                <p:nvPr/>
              </p:nvSpPr>
              <p:spPr bwMode="auto">
                <a:xfrm>
                  <a:off x="195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2" name="Rectangle 120"/>
                <p:cNvSpPr>
                  <a:spLocks noChangeArrowheads="1"/>
                </p:cNvSpPr>
                <p:nvPr/>
              </p:nvSpPr>
              <p:spPr bwMode="auto">
                <a:xfrm>
                  <a:off x="1967"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3" name="Rectangle 121"/>
                <p:cNvSpPr>
                  <a:spLocks noChangeArrowheads="1"/>
                </p:cNvSpPr>
                <p:nvPr/>
              </p:nvSpPr>
              <p:spPr bwMode="auto">
                <a:xfrm>
                  <a:off x="198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4" name="Rectangle 122"/>
                <p:cNvSpPr>
                  <a:spLocks noChangeArrowheads="1"/>
                </p:cNvSpPr>
                <p:nvPr/>
              </p:nvSpPr>
              <p:spPr bwMode="auto">
                <a:xfrm>
                  <a:off x="199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5" name="Rectangle 123"/>
                <p:cNvSpPr>
                  <a:spLocks noChangeArrowheads="1"/>
                </p:cNvSpPr>
                <p:nvPr/>
              </p:nvSpPr>
              <p:spPr bwMode="auto">
                <a:xfrm>
                  <a:off x="201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6" name="Rectangle 124"/>
                <p:cNvSpPr>
                  <a:spLocks noChangeArrowheads="1"/>
                </p:cNvSpPr>
                <p:nvPr/>
              </p:nvSpPr>
              <p:spPr bwMode="auto">
                <a:xfrm>
                  <a:off x="2030"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7" name="Rectangle 125"/>
                <p:cNvSpPr>
                  <a:spLocks noChangeArrowheads="1"/>
                </p:cNvSpPr>
                <p:nvPr/>
              </p:nvSpPr>
              <p:spPr bwMode="auto">
                <a:xfrm>
                  <a:off x="2045"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8" name="Rectangle 126"/>
                <p:cNvSpPr>
                  <a:spLocks noChangeArrowheads="1"/>
                </p:cNvSpPr>
                <p:nvPr/>
              </p:nvSpPr>
              <p:spPr bwMode="auto">
                <a:xfrm>
                  <a:off x="206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9" name="Rectangle 127"/>
                <p:cNvSpPr>
                  <a:spLocks noChangeArrowheads="1"/>
                </p:cNvSpPr>
                <p:nvPr/>
              </p:nvSpPr>
              <p:spPr bwMode="auto">
                <a:xfrm>
                  <a:off x="207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0" name="Rectangle 128"/>
                <p:cNvSpPr>
                  <a:spLocks noChangeArrowheads="1"/>
                </p:cNvSpPr>
                <p:nvPr/>
              </p:nvSpPr>
              <p:spPr bwMode="auto">
                <a:xfrm>
                  <a:off x="209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1" name="Rectangle 129"/>
                <p:cNvSpPr>
                  <a:spLocks noChangeArrowheads="1"/>
                </p:cNvSpPr>
                <p:nvPr/>
              </p:nvSpPr>
              <p:spPr bwMode="auto">
                <a:xfrm>
                  <a:off x="210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2" name="Rectangle 130"/>
                <p:cNvSpPr>
                  <a:spLocks noChangeArrowheads="1"/>
                </p:cNvSpPr>
                <p:nvPr/>
              </p:nvSpPr>
              <p:spPr bwMode="auto">
                <a:xfrm>
                  <a:off x="212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3" name="Rectangle 131"/>
                <p:cNvSpPr>
                  <a:spLocks noChangeArrowheads="1"/>
                </p:cNvSpPr>
                <p:nvPr/>
              </p:nvSpPr>
              <p:spPr bwMode="auto">
                <a:xfrm>
                  <a:off x="2140"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4" name="Rectangle 132"/>
                <p:cNvSpPr>
                  <a:spLocks noChangeArrowheads="1"/>
                </p:cNvSpPr>
                <p:nvPr/>
              </p:nvSpPr>
              <p:spPr bwMode="auto">
                <a:xfrm>
                  <a:off x="215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5" name="Rectangle 133"/>
                <p:cNvSpPr>
                  <a:spLocks noChangeArrowheads="1"/>
                </p:cNvSpPr>
                <p:nvPr/>
              </p:nvSpPr>
              <p:spPr bwMode="auto">
                <a:xfrm>
                  <a:off x="217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6" name="Rectangle 134"/>
                <p:cNvSpPr>
                  <a:spLocks noChangeArrowheads="1"/>
                </p:cNvSpPr>
                <p:nvPr/>
              </p:nvSpPr>
              <p:spPr bwMode="auto">
                <a:xfrm>
                  <a:off x="2187"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7" name="Rectangle 135"/>
                <p:cNvSpPr>
                  <a:spLocks noChangeArrowheads="1"/>
                </p:cNvSpPr>
                <p:nvPr/>
              </p:nvSpPr>
              <p:spPr bwMode="auto">
                <a:xfrm>
                  <a:off x="220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8" name="Rectangle 136"/>
                <p:cNvSpPr>
                  <a:spLocks noChangeArrowheads="1"/>
                </p:cNvSpPr>
                <p:nvPr/>
              </p:nvSpPr>
              <p:spPr bwMode="auto">
                <a:xfrm>
                  <a:off x="221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9" name="Rectangle 137"/>
                <p:cNvSpPr>
                  <a:spLocks noChangeArrowheads="1"/>
                </p:cNvSpPr>
                <p:nvPr/>
              </p:nvSpPr>
              <p:spPr bwMode="auto">
                <a:xfrm>
                  <a:off x="223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0" name="Rectangle 138"/>
                <p:cNvSpPr>
                  <a:spLocks noChangeArrowheads="1"/>
                </p:cNvSpPr>
                <p:nvPr/>
              </p:nvSpPr>
              <p:spPr bwMode="auto">
                <a:xfrm>
                  <a:off x="225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1" name="Rectangle 139"/>
                <p:cNvSpPr>
                  <a:spLocks noChangeArrowheads="1"/>
                </p:cNvSpPr>
                <p:nvPr/>
              </p:nvSpPr>
              <p:spPr bwMode="auto">
                <a:xfrm>
                  <a:off x="226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2" name="Rectangle 140"/>
                <p:cNvSpPr>
                  <a:spLocks noChangeArrowheads="1"/>
                </p:cNvSpPr>
                <p:nvPr/>
              </p:nvSpPr>
              <p:spPr bwMode="auto">
                <a:xfrm>
                  <a:off x="228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3" name="Rectangle 141"/>
                <p:cNvSpPr>
                  <a:spLocks noChangeArrowheads="1"/>
                </p:cNvSpPr>
                <p:nvPr/>
              </p:nvSpPr>
              <p:spPr bwMode="auto">
                <a:xfrm>
                  <a:off x="229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4" name="Rectangle 142"/>
                <p:cNvSpPr>
                  <a:spLocks noChangeArrowheads="1"/>
                </p:cNvSpPr>
                <p:nvPr/>
              </p:nvSpPr>
              <p:spPr bwMode="auto">
                <a:xfrm>
                  <a:off x="231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5" name="Rectangle 143"/>
                <p:cNvSpPr>
                  <a:spLocks noChangeArrowheads="1"/>
                </p:cNvSpPr>
                <p:nvPr/>
              </p:nvSpPr>
              <p:spPr bwMode="auto">
                <a:xfrm>
                  <a:off x="2329"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6" name="Rectangle 144"/>
                <p:cNvSpPr>
                  <a:spLocks noChangeArrowheads="1"/>
                </p:cNvSpPr>
                <p:nvPr/>
              </p:nvSpPr>
              <p:spPr bwMode="auto">
                <a:xfrm>
                  <a:off x="2344"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7" name="Rectangle 145"/>
                <p:cNvSpPr>
                  <a:spLocks noChangeArrowheads="1"/>
                </p:cNvSpPr>
                <p:nvPr/>
              </p:nvSpPr>
              <p:spPr bwMode="auto">
                <a:xfrm>
                  <a:off x="236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8" name="Rectangle 146"/>
                <p:cNvSpPr>
                  <a:spLocks noChangeArrowheads="1"/>
                </p:cNvSpPr>
                <p:nvPr/>
              </p:nvSpPr>
              <p:spPr bwMode="auto">
                <a:xfrm>
                  <a:off x="237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9" name="Rectangle 147"/>
                <p:cNvSpPr>
                  <a:spLocks noChangeArrowheads="1"/>
                </p:cNvSpPr>
                <p:nvPr/>
              </p:nvSpPr>
              <p:spPr bwMode="auto">
                <a:xfrm>
                  <a:off x="239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0" name="Rectangle 148"/>
                <p:cNvSpPr>
                  <a:spLocks noChangeArrowheads="1"/>
                </p:cNvSpPr>
                <p:nvPr/>
              </p:nvSpPr>
              <p:spPr bwMode="auto">
                <a:xfrm>
                  <a:off x="240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1" name="Rectangle 149"/>
                <p:cNvSpPr>
                  <a:spLocks noChangeArrowheads="1"/>
                </p:cNvSpPr>
                <p:nvPr/>
              </p:nvSpPr>
              <p:spPr bwMode="auto">
                <a:xfrm>
                  <a:off x="242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2" name="Rectangle 150"/>
                <p:cNvSpPr>
                  <a:spLocks noChangeArrowheads="1"/>
                </p:cNvSpPr>
                <p:nvPr/>
              </p:nvSpPr>
              <p:spPr bwMode="auto">
                <a:xfrm>
                  <a:off x="2439"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3" name="Rectangle 151"/>
                <p:cNvSpPr>
                  <a:spLocks noChangeArrowheads="1"/>
                </p:cNvSpPr>
                <p:nvPr/>
              </p:nvSpPr>
              <p:spPr bwMode="auto">
                <a:xfrm>
                  <a:off x="245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4" name="Rectangle 152"/>
                <p:cNvSpPr>
                  <a:spLocks noChangeArrowheads="1"/>
                </p:cNvSpPr>
                <p:nvPr/>
              </p:nvSpPr>
              <p:spPr bwMode="auto">
                <a:xfrm>
                  <a:off x="247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5" name="Rectangle 153"/>
                <p:cNvSpPr>
                  <a:spLocks noChangeArrowheads="1"/>
                </p:cNvSpPr>
                <p:nvPr/>
              </p:nvSpPr>
              <p:spPr bwMode="auto">
                <a:xfrm>
                  <a:off x="2486"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6" name="Rectangle 154"/>
                <p:cNvSpPr>
                  <a:spLocks noChangeArrowheads="1"/>
                </p:cNvSpPr>
                <p:nvPr/>
              </p:nvSpPr>
              <p:spPr bwMode="auto">
                <a:xfrm>
                  <a:off x="2502"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7" name="Rectangle 155"/>
                <p:cNvSpPr>
                  <a:spLocks noChangeArrowheads="1"/>
                </p:cNvSpPr>
                <p:nvPr/>
              </p:nvSpPr>
              <p:spPr bwMode="auto">
                <a:xfrm>
                  <a:off x="251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8" name="Rectangle 156"/>
                <p:cNvSpPr>
                  <a:spLocks noChangeArrowheads="1"/>
                </p:cNvSpPr>
                <p:nvPr/>
              </p:nvSpPr>
              <p:spPr bwMode="auto">
                <a:xfrm>
                  <a:off x="253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9" name="Rectangle 157"/>
                <p:cNvSpPr>
                  <a:spLocks noChangeArrowheads="1"/>
                </p:cNvSpPr>
                <p:nvPr/>
              </p:nvSpPr>
              <p:spPr bwMode="auto">
                <a:xfrm>
                  <a:off x="254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0" name="Rectangle 158"/>
                <p:cNvSpPr>
                  <a:spLocks noChangeArrowheads="1"/>
                </p:cNvSpPr>
                <p:nvPr/>
              </p:nvSpPr>
              <p:spPr bwMode="auto">
                <a:xfrm>
                  <a:off x="256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1" name="Rectangle 159"/>
                <p:cNvSpPr>
                  <a:spLocks noChangeArrowheads="1"/>
                </p:cNvSpPr>
                <p:nvPr/>
              </p:nvSpPr>
              <p:spPr bwMode="auto">
                <a:xfrm>
                  <a:off x="258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2" name="Rectangle 160"/>
                <p:cNvSpPr>
                  <a:spLocks noChangeArrowheads="1"/>
                </p:cNvSpPr>
                <p:nvPr/>
              </p:nvSpPr>
              <p:spPr bwMode="auto">
                <a:xfrm>
                  <a:off x="259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3" name="Rectangle 161"/>
                <p:cNvSpPr>
                  <a:spLocks noChangeArrowheads="1"/>
                </p:cNvSpPr>
                <p:nvPr/>
              </p:nvSpPr>
              <p:spPr bwMode="auto">
                <a:xfrm>
                  <a:off x="2612"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4" name="Rectangle 162"/>
                <p:cNvSpPr>
                  <a:spLocks noChangeArrowheads="1"/>
                </p:cNvSpPr>
                <p:nvPr/>
              </p:nvSpPr>
              <p:spPr bwMode="auto">
                <a:xfrm>
                  <a:off x="262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5" name="Rectangle 163"/>
                <p:cNvSpPr>
                  <a:spLocks noChangeArrowheads="1"/>
                </p:cNvSpPr>
                <p:nvPr/>
              </p:nvSpPr>
              <p:spPr bwMode="auto">
                <a:xfrm>
                  <a:off x="2643"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6" name="Rectangle 164"/>
                <p:cNvSpPr>
                  <a:spLocks noChangeArrowheads="1"/>
                </p:cNvSpPr>
                <p:nvPr/>
              </p:nvSpPr>
              <p:spPr bwMode="auto">
                <a:xfrm>
                  <a:off x="265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7" name="Rectangle 165"/>
                <p:cNvSpPr>
                  <a:spLocks noChangeArrowheads="1"/>
                </p:cNvSpPr>
                <p:nvPr/>
              </p:nvSpPr>
              <p:spPr bwMode="auto">
                <a:xfrm>
                  <a:off x="267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8" name="Rectangle 166"/>
                <p:cNvSpPr>
                  <a:spLocks noChangeArrowheads="1"/>
                </p:cNvSpPr>
                <p:nvPr/>
              </p:nvSpPr>
              <p:spPr bwMode="auto">
                <a:xfrm>
                  <a:off x="269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9" name="Rectangle 167"/>
                <p:cNvSpPr>
                  <a:spLocks noChangeArrowheads="1"/>
                </p:cNvSpPr>
                <p:nvPr/>
              </p:nvSpPr>
              <p:spPr bwMode="auto">
                <a:xfrm>
                  <a:off x="270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0" name="Rectangle 168"/>
                <p:cNvSpPr>
                  <a:spLocks noChangeArrowheads="1"/>
                </p:cNvSpPr>
                <p:nvPr/>
              </p:nvSpPr>
              <p:spPr bwMode="auto">
                <a:xfrm>
                  <a:off x="272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1" name="Rectangle 169"/>
                <p:cNvSpPr>
                  <a:spLocks noChangeArrowheads="1"/>
                </p:cNvSpPr>
                <p:nvPr/>
              </p:nvSpPr>
              <p:spPr bwMode="auto">
                <a:xfrm>
                  <a:off x="273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2" name="Rectangle 170"/>
                <p:cNvSpPr>
                  <a:spLocks noChangeArrowheads="1"/>
                </p:cNvSpPr>
                <p:nvPr/>
              </p:nvSpPr>
              <p:spPr bwMode="auto">
                <a:xfrm>
                  <a:off x="275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3" name="Rectangle 171"/>
                <p:cNvSpPr>
                  <a:spLocks noChangeArrowheads="1"/>
                </p:cNvSpPr>
                <p:nvPr/>
              </p:nvSpPr>
              <p:spPr bwMode="auto">
                <a:xfrm>
                  <a:off x="276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4" name="Rectangle 172"/>
                <p:cNvSpPr>
                  <a:spLocks noChangeArrowheads="1"/>
                </p:cNvSpPr>
                <p:nvPr/>
              </p:nvSpPr>
              <p:spPr bwMode="auto">
                <a:xfrm>
                  <a:off x="2785"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5" name="Rectangle 173"/>
                <p:cNvSpPr>
                  <a:spLocks noChangeArrowheads="1"/>
                </p:cNvSpPr>
                <p:nvPr/>
              </p:nvSpPr>
              <p:spPr bwMode="auto">
                <a:xfrm>
                  <a:off x="2801"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6" name="Rectangle 174"/>
                <p:cNvSpPr>
                  <a:spLocks noChangeArrowheads="1"/>
                </p:cNvSpPr>
                <p:nvPr/>
              </p:nvSpPr>
              <p:spPr bwMode="auto">
                <a:xfrm>
                  <a:off x="281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7" name="Rectangle 175"/>
                <p:cNvSpPr>
                  <a:spLocks noChangeArrowheads="1"/>
                </p:cNvSpPr>
                <p:nvPr/>
              </p:nvSpPr>
              <p:spPr bwMode="auto">
                <a:xfrm>
                  <a:off x="283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8" name="Rectangle 176"/>
                <p:cNvSpPr>
                  <a:spLocks noChangeArrowheads="1"/>
                </p:cNvSpPr>
                <p:nvPr/>
              </p:nvSpPr>
              <p:spPr bwMode="auto">
                <a:xfrm>
                  <a:off x="284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9" name="Rectangle 177"/>
                <p:cNvSpPr>
                  <a:spLocks noChangeArrowheads="1"/>
                </p:cNvSpPr>
                <p:nvPr/>
              </p:nvSpPr>
              <p:spPr bwMode="auto">
                <a:xfrm>
                  <a:off x="286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0" name="Rectangle 178"/>
                <p:cNvSpPr>
                  <a:spLocks noChangeArrowheads="1"/>
                </p:cNvSpPr>
                <p:nvPr/>
              </p:nvSpPr>
              <p:spPr bwMode="auto">
                <a:xfrm>
                  <a:off x="287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1" name="Rectangle 179"/>
                <p:cNvSpPr>
                  <a:spLocks noChangeArrowheads="1"/>
                </p:cNvSpPr>
                <p:nvPr/>
              </p:nvSpPr>
              <p:spPr bwMode="auto">
                <a:xfrm>
                  <a:off x="289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2" name="Rectangle 180"/>
                <p:cNvSpPr>
                  <a:spLocks noChangeArrowheads="1"/>
                </p:cNvSpPr>
                <p:nvPr/>
              </p:nvSpPr>
              <p:spPr bwMode="auto">
                <a:xfrm>
                  <a:off x="2910"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3" name="Rectangle 181"/>
                <p:cNvSpPr>
                  <a:spLocks noChangeArrowheads="1"/>
                </p:cNvSpPr>
                <p:nvPr/>
              </p:nvSpPr>
              <p:spPr bwMode="auto">
                <a:xfrm>
                  <a:off x="292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4" name="Rectangle 182"/>
                <p:cNvSpPr>
                  <a:spLocks noChangeArrowheads="1"/>
                </p:cNvSpPr>
                <p:nvPr/>
              </p:nvSpPr>
              <p:spPr bwMode="auto">
                <a:xfrm>
                  <a:off x="2941"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5" name="Rectangle 183"/>
                <p:cNvSpPr>
                  <a:spLocks noChangeArrowheads="1"/>
                </p:cNvSpPr>
                <p:nvPr/>
              </p:nvSpPr>
              <p:spPr bwMode="auto">
                <a:xfrm>
                  <a:off x="295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6" name="Rectangle 184"/>
                <p:cNvSpPr>
                  <a:spLocks noChangeArrowheads="1"/>
                </p:cNvSpPr>
                <p:nvPr/>
              </p:nvSpPr>
              <p:spPr bwMode="auto">
                <a:xfrm>
                  <a:off x="297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7" name="Rectangle 185"/>
                <p:cNvSpPr>
                  <a:spLocks noChangeArrowheads="1"/>
                </p:cNvSpPr>
                <p:nvPr/>
              </p:nvSpPr>
              <p:spPr bwMode="auto">
                <a:xfrm>
                  <a:off x="298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8" name="Rectangle 186"/>
                <p:cNvSpPr>
                  <a:spLocks noChangeArrowheads="1"/>
                </p:cNvSpPr>
                <p:nvPr/>
              </p:nvSpPr>
              <p:spPr bwMode="auto">
                <a:xfrm>
                  <a:off x="300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9" name="Rectangle 187"/>
                <p:cNvSpPr>
                  <a:spLocks noChangeArrowheads="1"/>
                </p:cNvSpPr>
                <p:nvPr/>
              </p:nvSpPr>
              <p:spPr bwMode="auto">
                <a:xfrm>
                  <a:off x="302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0" name="Rectangle 188"/>
                <p:cNvSpPr>
                  <a:spLocks noChangeArrowheads="1"/>
                </p:cNvSpPr>
                <p:nvPr/>
              </p:nvSpPr>
              <p:spPr bwMode="auto">
                <a:xfrm>
                  <a:off x="303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1" name="Rectangle 189"/>
                <p:cNvSpPr>
                  <a:spLocks noChangeArrowheads="1"/>
                </p:cNvSpPr>
                <p:nvPr/>
              </p:nvSpPr>
              <p:spPr bwMode="auto">
                <a:xfrm>
                  <a:off x="305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2" name="Rectangle 190"/>
                <p:cNvSpPr>
                  <a:spLocks noChangeArrowheads="1"/>
                </p:cNvSpPr>
                <p:nvPr/>
              </p:nvSpPr>
              <p:spPr bwMode="auto">
                <a:xfrm>
                  <a:off x="306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3" name="Rectangle 191"/>
                <p:cNvSpPr>
                  <a:spLocks noChangeArrowheads="1"/>
                </p:cNvSpPr>
                <p:nvPr/>
              </p:nvSpPr>
              <p:spPr bwMode="auto">
                <a:xfrm>
                  <a:off x="308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4" name="Rectangle 192"/>
                <p:cNvSpPr>
                  <a:spLocks noChangeArrowheads="1"/>
                </p:cNvSpPr>
                <p:nvPr/>
              </p:nvSpPr>
              <p:spPr bwMode="auto">
                <a:xfrm>
                  <a:off x="3098"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5" name="Rectangle 193"/>
                <p:cNvSpPr>
                  <a:spLocks noChangeArrowheads="1"/>
                </p:cNvSpPr>
                <p:nvPr/>
              </p:nvSpPr>
              <p:spPr bwMode="auto">
                <a:xfrm>
                  <a:off x="311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6" name="Rectangle 194"/>
                <p:cNvSpPr>
                  <a:spLocks noChangeArrowheads="1"/>
                </p:cNvSpPr>
                <p:nvPr/>
              </p:nvSpPr>
              <p:spPr bwMode="auto">
                <a:xfrm>
                  <a:off x="313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7" name="Rectangle 195"/>
                <p:cNvSpPr>
                  <a:spLocks noChangeArrowheads="1"/>
                </p:cNvSpPr>
                <p:nvPr/>
              </p:nvSpPr>
              <p:spPr bwMode="auto">
                <a:xfrm>
                  <a:off x="314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8" name="Rectangle 196"/>
                <p:cNvSpPr>
                  <a:spLocks noChangeArrowheads="1"/>
                </p:cNvSpPr>
                <p:nvPr/>
              </p:nvSpPr>
              <p:spPr bwMode="auto">
                <a:xfrm>
                  <a:off x="316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9" name="Rectangle 197"/>
                <p:cNvSpPr>
                  <a:spLocks noChangeArrowheads="1"/>
                </p:cNvSpPr>
                <p:nvPr/>
              </p:nvSpPr>
              <p:spPr bwMode="auto">
                <a:xfrm>
                  <a:off x="317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0" name="Rectangle 198"/>
                <p:cNvSpPr>
                  <a:spLocks noChangeArrowheads="1"/>
                </p:cNvSpPr>
                <p:nvPr/>
              </p:nvSpPr>
              <p:spPr bwMode="auto">
                <a:xfrm>
                  <a:off x="319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1" name="Rectangle 199"/>
                <p:cNvSpPr>
                  <a:spLocks noChangeArrowheads="1"/>
                </p:cNvSpPr>
                <p:nvPr/>
              </p:nvSpPr>
              <p:spPr bwMode="auto">
                <a:xfrm>
                  <a:off x="3209"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2" name="Rectangle 200"/>
                <p:cNvSpPr>
                  <a:spLocks noChangeArrowheads="1"/>
                </p:cNvSpPr>
                <p:nvPr/>
              </p:nvSpPr>
              <p:spPr bwMode="auto">
                <a:xfrm>
                  <a:off x="322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3" name="Rectangle 201"/>
                <p:cNvSpPr>
                  <a:spLocks noChangeArrowheads="1"/>
                </p:cNvSpPr>
                <p:nvPr/>
              </p:nvSpPr>
              <p:spPr bwMode="auto">
                <a:xfrm>
                  <a:off x="3240"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4" name="Rectangle 202"/>
                <p:cNvSpPr>
                  <a:spLocks noChangeArrowheads="1"/>
                </p:cNvSpPr>
                <p:nvPr/>
              </p:nvSpPr>
              <p:spPr bwMode="auto">
                <a:xfrm>
                  <a:off x="325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5" name="Rectangle 203"/>
                <p:cNvSpPr>
                  <a:spLocks noChangeArrowheads="1"/>
                </p:cNvSpPr>
                <p:nvPr/>
              </p:nvSpPr>
              <p:spPr bwMode="auto">
                <a:xfrm>
                  <a:off x="3272"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6" name="Rectangle 204"/>
                <p:cNvSpPr>
                  <a:spLocks noChangeArrowheads="1"/>
                </p:cNvSpPr>
                <p:nvPr/>
              </p:nvSpPr>
              <p:spPr bwMode="auto">
                <a:xfrm>
                  <a:off x="328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7" name="Rectangle 205"/>
                <p:cNvSpPr>
                  <a:spLocks noChangeArrowheads="1"/>
                </p:cNvSpPr>
                <p:nvPr/>
              </p:nvSpPr>
              <p:spPr bwMode="auto">
                <a:xfrm>
                  <a:off x="330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8" name="Rectangle 206"/>
                <p:cNvSpPr>
                  <a:spLocks noChangeArrowheads="1"/>
                </p:cNvSpPr>
                <p:nvPr/>
              </p:nvSpPr>
              <p:spPr bwMode="auto">
                <a:xfrm>
                  <a:off x="3319"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grpSp>
          <p:sp>
            <p:nvSpPr>
              <p:cNvPr id="18639" name="Rectangle 207"/>
              <p:cNvSpPr>
                <a:spLocks noChangeArrowheads="1"/>
              </p:cNvSpPr>
              <p:nvPr/>
            </p:nvSpPr>
            <p:spPr bwMode="auto">
              <a:xfrm>
                <a:off x="333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0" name="Rectangle 208"/>
              <p:cNvSpPr>
                <a:spLocks noChangeArrowheads="1"/>
              </p:cNvSpPr>
              <p:nvPr/>
            </p:nvSpPr>
            <p:spPr bwMode="auto">
              <a:xfrm>
                <a:off x="335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1" name="Rectangle 209"/>
              <p:cNvSpPr>
                <a:spLocks noChangeArrowheads="1"/>
              </p:cNvSpPr>
              <p:nvPr/>
            </p:nvSpPr>
            <p:spPr bwMode="auto">
              <a:xfrm>
                <a:off x="336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2" name="Rectangle 210"/>
              <p:cNvSpPr>
                <a:spLocks noChangeArrowheads="1"/>
              </p:cNvSpPr>
              <p:nvPr/>
            </p:nvSpPr>
            <p:spPr bwMode="auto">
              <a:xfrm>
                <a:off x="3382"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3" name="Rectangle 211"/>
              <p:cNvSpPr>
                <a:spLocks noChangeArrowheads="1"/>
              </p:cNvSpPr>
              <p:nvPr/>
            </p:nvSpPr>
            <p:spPr bwMode="auto">
              <a:xfrm>
                <a:off x="339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4" name="Rectangle 212"/>
              <p:cNvSpPr>
                <a:spLocks noChangeArrowheads="1"/>
              </p:cNvSpPr>
              <p:nvPr/>
            </p:nvSpPr>
            <p:spPr bwMode="auto">
              <a:xfrm>
                <a:off x="341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5" name="Rectangle 213"/>
              <p:cNvSpPr>
                <a:spLocks noChangeArrowheads="1"/>
              </p:cNvSpPr>
              <p:nvPr/>
            </p:nvSpPr>
            <p:spPr bwMode="auto">
              <a:xfrm>
                <a:off x="342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6" name="Rectangle 214"/>
              <p:cNvSpPr>
                <a:spLocks noChangeArrowheads="1"/>
              </p:cNvSpPr>
              <p:nvPr/>
            </p:nvSpPr>
            <p:spPr bwMode="auto">
              <a:xfrm>
                <a:off x="344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7" name="Rectangle 215"/>
              <p:cNvSpPr>
                <a:spLocks noChangeArrowheads="1"/>
              </p:cNvSpPr>
              <p:nvPr/>
            </p:nvSpPr>
            <p:spPr bwMode="auto">
              <a:xfrm>
                <a:off x="346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8" name="Rectangle 216"/>
              <p:cNvSpPr>
                <a:spLocks noChangeArrowheads="1"/>
              </p:cNvSpPr>
              <p:nvPr/>
            </p:nvSpPr>
            <p:spPr bwMode="auto">
              <a:xfrm>
                <a:off x="347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9" name="Rectangle 217"/>
              <p:cNvSpPr>
                <a:spLocks noChangeArrowheads="1"/>
              </p:cNvSpPr>
              <p:nvPr/>
            </p:nvSpPr>
            <p:spPr bwMode="auto">
              <a:xfrm>
                <a:off x="349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0" name="Rectangle 218"/>
              <p:cNvSpPr>
                <a:spLocks noChangeArrowheads="1"/>
              </p:cNvSpPr>
              <p:nvPr/>
            </p:nvSpPr>
            <p:spPr bwMode="auto">
              <a:xfrm>
                <a:off x="350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1" name="Rectangle 219"/>
              <p:cNvSpPr>
                <a:spLocks noChangeArrowheads="1"/>
              </p:cNvSpPr>
              <p:nvPr/>
            </p:nvSpPr>
            <p:spPr bwMode="auto">
              <a:xfrm>
                <a:off x="3523"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2" name="Rectangle 220"/>
              <p:cNvSpPr>
                <a:spLocks noChangeArrowheads="1"/>
              </p:cNvSpPr>
              <p:nvPr/>
            </p:nvSpPr>
            <p:spPr bwMode="auto">
              <a:xfrm>
                <a:off x="353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3" name="Rectangle 221"/>
              <p:cNvSpPr>
                <a:spLocks noChangeArrowheads="1"/>
              </p:cNvSpPr>
              <p:nvPr/>
            </p:nvSpPr>
            <p:spPr bwMode="auto">
              <a:xfrm>
                <a:off x="355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4" name="Rectangle 222"/>
              <p:cNvSpPr>
                <a:spLocks noChangeArrowheads="1"/>
              </p:cNvSpPr>
              <p:nvPr/>
            </p:nvSpPr>
            <p:spPr bwMode="auto">
              <a:xfrm>
                <a:off x="357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5" name="Rectangle 223"/>
              <p:cNvSpPr>
                <a:spLocks noChangeArrowheads="1"/>
              </p:cNvSpPr>
              <p:nvPr/>
            </p:nvSpPr>
            <p:spPr bwMode="auto">
              <a:xfrm>
                <a:off x="358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6" name="Rectangle 224"/>
              <p:cNvSpPr>
                <a:spLocks noChangeArrowheads="1"/>
              </p:cNvSpPr>
              <p:nvPr/>
            </p:nvSpPr>
            <p:spPr bwMode="auto">
              <a:xfrm>
                <a:off x="360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7" name="Rectangle 225"/>
              <p:cNvSpPr>
                <a:spLocks noChangeArrowheads="1"/>
              </p:cNvSpPr>
              <p:nvPr/>
            </p:nvSpPr>
            <p:spPr bwMode="auto">
              <a:xfrm>
                <a:off x="361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8" name="Rectangle 226"/>
              <p:cNvSpPr>
                <a:spLocks noChangeArrowheads="1"/>
              </p:cNvSpPr>
              <p:nvPr/>
            </p:nvSpPr>
            <p:spPr bwMode="auto">
              <a:xfrm>
                <a:off x="363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9" name="Rectangle 227"/>
              <p:cNvSpPr>
                <a:spLocks noChangeArrowheads="1"/>
              </p:cNvSpPr>
              <p:nvPr/>
            </p:nvSpPr>
            <p:spPr bwMode="auto">
              <a:xfrm>
                <a:off x="364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0" name="Rectangle 228"/>
              <p:cNvSpPr>
                <a:spLocks noChangeArrowheads="1"/>
              </p:cNvSpPr>
              <p:nvPr/>
            </p:nvSpPr>
            <p:spPr bwMode="auto">
              <a:xfrm>
                <a:off x="3665"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1" name="Rectangle 229"/>
              <p:cNvSpPr>
                <a:spLocks noChangeArrowheads="1"/>
              </p:cNvSpPr>
              <p:nvPr/>
            </p:nvSpPr>
            <p:spPr bwMode="auto">
              <a:xfrm>
                <a:off x="3681"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2" name="Rectangle 230"/>
              <p:cNvSpPr>
                <a:spLocks noChangeArrowheads="1"/>
              </p:cNvSpPr>
              <p:nvPr/>
            </p:nvSpPr>
            <p:spPr bwMode="auto">
              <a:xfrm>
                <a:off x="369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3" name="Rectangle 231"/>
              <p:cNvSpPr>
                <a:spLocks noChangeArrowheads="1"/>
              </p:cNvSpPr>
              <p:nvPr/>
            </p:nvSpPr>
            <p:spPr bwMode="auto">
              <a:xfrm>
                <a:off x="371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4" name="Rectangle 232"/>
              <p:cNvSpPr>
                <a:spLocks noChangeArrowheads="1"/>
              </p:cNvSpPr>
              <p:nvPr/>
            </p:nvSpPr>
            <p:spPr bwMode="auto">
              <a:xfrm>
                <a:off x="372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5" name="Rectangle 233"/>
              <p:cNvSpPr>
                <a:spLocks noChangeArrowheads="1"/>
              </p:cNvSpPr>
              <p:nvPr/>
            </p:nvSpPr>
            <p:spPr bwMode="auto">
              <a:xfrm>
                <a:off x="3744"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6" name="Rectangle 234"/>
              <p:cNvSpPr>
                <a:spLocks noChangeArrowheads="1"/>
              </p:cNvSpPr>
              <p:nvPr/>
            </p:nvSpPr>
            <p:spPr bwMode="auto">
              <a:xfrm>
                <a:off x="375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7" name="Rectangle 235"/>
              <p:cNvSpPr>
                <a:spLocks noChangeArrowheads="1"/>
              </p:cNvSpPr>
              <p:nvPr/>
            </p:nvSpPr>
            <p:spPr bwMode="auto">
              <a:xfrm>
                <a:off x="377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8" name="Rectangle 236"/>
              <p:cNvSpPr>
                <a:spLocks noChangeArrowheads="1"/>
              </p:cNvSpPr>
              <p:nvPr/>
            </p:nvSpPr>
            <p:spPr bwMode="auto">
              <a:xfrm>
                <a:off x="3791"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9" name="Rectangle 237"/>
              <p:cNvSpPr>
                <a:spLocks noChangeArrowheads="1"/>
              </p:cNvSpPr>
              <p:nvPr/>
            </p:nvSpPr>
            <p:spPr bwMode="auto">
              <a:xfrm>
                <a:off x="380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0" name="Rectangle 238"/>
              <p:cNvSpPr>
                <a:spLocks noChangeArrowheads="1"/>
              </p:cNvSpPr>
              <p:nvPr/>
            </p:nvSpPr>
            <p:spPr bwMode="auto">
              <a:xfrm>
                <a:off x="3822"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1" name="Rectangle 239"/>
              <p:cNvSpPr>
                <a:spLocks noChangeArrowheads="1"/>
              </p:cNvSpPr>
              <p:nvPr/>
            </p:nvSpPr>
            <p:spPr bwMode="auto">
              <a:xfrm>
                <a:off x="383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2" name="Rectangle 240"/>
              <p:cNvSpPr>
                <a:spLocks noChangeArrowheads="1"/>
              </p:cNvSpPr>
              <p:nvPr/>
            </p:nvSpPr>
            <p:spPr bwMode="auto">
              <a:xfrm>
                <a:off x="3854"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3" name="Rectangle 241"/>
              <p:cNvSpPr>
                <a:spLocks noChangeArrowheads="1"/>
              </p:cNvSpPr>
              <p:nvPr/>
            </p:nvSpPr>
            <p:spPr bwMode="auto">
              <a:xfrm>
                <a:off x="386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4" name="Rectangle 242"/>
              <p:cNvSpPr>
                <a:spLocks noChangeArrowheads="1"/>
              </p:cNvSpPr>
              <p:nvPr/>
            </p:nvSpPr>
            <p:spPr bwMode="auto">
              <a:xfrm>
                <a:off x="388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5" name="Rectangle 243"/>
              <p:cNvSpPr>
                <a:spLocks noChangeArrowheads="1"/>
              </p:cNvSpPr>
              <p:nvPr/>
            </p:nvSpPr>
            <p:spPr bwMode="auto">
              <a:xfrm>
                <a:off x="390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6" name="Rectangle 244"/>
              <p:cNvSpPr>
                <a:spLocks noChangeArrowheads="1"/>
              </p:cNvSpPr>
              <p:nvPr/>
            </p:nvSpPr>
            <p:spPr bwMode="auto">
              <a:xfrm>
                <a:off x="3917"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7" name="Rectangle 245"/>
              <p:cNvSpPr>
                <a:spLocks noChangeArrowheads="1"/>
              </p:cNvSpPr>
              <p:nvPr/>
            </p:nvSpPr>
            <p:spPr bwMode="auto">
              <a:xfrm>
                <a:off x="393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8" name="Rectangle 246"/>
              <p:cNvSpPr>
                <a:spLocks noChangeArrowheads="1"/>
              </p:cNvSpPr>
              <p:nvPr/>
            </p:nvSpPr>
            <p:spPr bwMode="auto">
              <a:xfrm>
                <a:off x="394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9" name="Rectangle 247"/>
              <p:cNvSpPr>
                <a:spLocks noChangeArrowheads="1"/>
              </p:cNvSpPr>
              <p:nvPr/>
            </p:nvSpPr>
            <p:spPr bwMode="auto">
              <a:xfrm>
                <a:off x="3964"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0" name="Rectangle 248"/>
              <p:cNvSpPr>
                <a:spLocks noChangeArrowheads="1"/>
              </p:cNvSpPr>
              <p:nvPr/>
            </p:nvSpPr>
            <p:spPr bwMode="auto">
              <a:xfrm>
                <a:off x="3980"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1" name="Rectangle 249"/>
              <p:cNvSpPr>
                <a:spLocks noChangeArrowheads="1"/>
              </p:cNvSpPr>
              <p:nvPr/>
            </p:nvSpPr>
            <p:spPr bwMode="auto">
              <a:xfrm>
                <a:off x="399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2" name="Rectangle 250"/>
              <p:cNvSpPr>
                <a:spLocks noChangeArrowheads="1"/>
              </p:cNvSpPr>
              <p:nvPr/>
            </p:nvSpPr>
            <p:spPr bwMode="auto">
              <a:xfrm>
                <a:off x="401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3" name="Rectangle 251"/>
              <p:cNvSpPr>
                <a:spLocks noChangeArrowheads="1"/>
              </p:cNvSpPr>
              <p:nvPr/>
            </p:nvSpPr>
            <p:spPr bwMode="auto">
              <a:xfrm>
                <a:off x="4027"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4" name="Rectangle 252"/>
              <p:cNvSpPr>
                <a:spLocks noChangeArrowheads="1"/>
              </p:cNvSpPr>
              <p:nvPr/>
            </p:nvSpPr>
            <p:spPr bwMode="auto">
              <a:xfrm>
                <a:off x="404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5" name="Rectangle 253"/>
              <p:cNvSpPr>
                <a:spLocks noChangeArrowheads="1"/>
              </p:cNvSpPr>
              <p:nvPr/>
            </p:nvSpPr>
            <p:spPr bwMode="auto">
              <a:xfrm>
                <a:off x="405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6" name="Rectangle 254"/>
              <p:cNvSpPr>
                <a:spLocks noChangeArrowheads="1"/>
              </p:cNvSpPr>
              <p:nvPr/>
            </p:nvSpPr>
            <p:spPr bwMode="auto">
              <a:xfrm>
                <a:off x="407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7" name="Rectangle 255"/>
              <p:cNvSpPr>
                <a:spLocks noChangeArrowheads="1"/>
              </p:cNvSpPr>
              <p:nvPr/>
            </p:nvSpPr>
            <p:spPr bwMode="auto">
              <a:xfrm>
                <a:off x="4090"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8" name="Rectangle 256"/>
              <p:cNvSpPr>
                <a:spLocks noChangeArrowheads="1"/>
              </p:cNvSpPr>
              <p:nvPr/>
            </p:nvSpPr>
            <p:spPr bwMode="auto">
              <a:xfrm>
                <a:off x="410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9" name="Rectangle 257"/>
              <p:cNvSpPr>
                <a:spLocks noChangeArrowheads="1"/>
              </p:cNvSpPr>
              <p:nvPr/>
            </p:nvSpPr>
            <p:spPr bwMode="auto">
              <a:xfrm>
                <a:off x="4121"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0" name="Rectangle 258"/>
              <p:cNvSpPr>
                <a:spLocks noChangeArrowheads="1"/>
              </p:cNvSpPr>
              <p:nvPr/>
            </p:nvSpPr>
            <p:spPr bwMode="auto">
              <a:xfrm>
                <a:off x="413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1" name="Rectangle 259"/>
              <p:cNvSpPr>
                <a:spLocks noChangeArrowheads="1"/>
              </p:cNvSpPr>
              <p:nvPr/>
            </p:nvSpPr>
            <p:spPr bwMode="auto">
              <a:xfrm>
                <a:off x="415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2" name="Rectangle 260"/>
              <p:cNvSpPr>
                <a:spLocks noChangeArrowheads="1"/>
              </p:cNvSpPr>
              <p:nvPr/>
            </p:nvSpPr>
            <p:spPr bwMode="auto">
              <a:xfrm>
                <a:off x="416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3" name="Rectangle 261"/>
              <p:cNvSpPr>
                <a:spLocks noChangeArrowheads="1"/>
              </p:cNvSpPr>
              <p:nvPr/>
            </p:nvSpPr>
            <p:spPr bwMode="auto">
              <a:xfrm>
                <a:off x="418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4" name="Rectangle 262"/>
              <p:cNvSpPr>
                <a:spLocks noChangeArrowheads="1"/>
              </p:cNvSpPr>
              <p:nvPr/>
            </p:nvSpPr>
            <p:spPr bwMode="auto">
              <a:xfrm>
                <a:off x="420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5" name="Rectangle 263"/>
              <p:cNvSpPr>
                <a:spLocks noChangeArrowheads="1"/>
              </p:cNvSpPr>
              <p:nvPr/>
            </p:nvSpPr>
            <p:spPr bwMode="auto">
              <a:xfrm>
                <a:off x="421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6" name="Rectangle 264"/>
              <p:cNvSpPr>
                <a:spLocks noChangeArrowheads="1"/>
              </p:cNvSpPr>
              <p:nvPr/>
            </p:nvSpPr>
            <p:spPr bwMode="auto">
              <a:xfrm>
                <a:off x="423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7" name="Rectangle 265"/>
              <p:cNvSpPr>
                <a:spLocks noChangeArrowheads="1"/>
              </p:cNvSpPr>
              <p:nvPr/>
            </p:nvSpPr>
            <p:spPr bwMode="auto">
              <a:xfrm>
                <a:off x="424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8" name="Rectangle 266"/>
              <p:cNvSpPr>
                <a:spLocks noChangeArrowheads="1"/>
              </p:cNvSpPr>
              <p:nvPr/>
            </p:nvSpPr>
            <p:spPr bwMode="auto">
              <a:xfrm>
                <a:off x="426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9" name="Rectangle 267"/>
              <p:cNvSpPr>
                <a:spLocks noChangeArrowheads="1"/>
              </p:cNvSpPr>
              <p:nvPr/>
            </p:nvSpPr>
            <p:spPr bwMode="auto">
              <a:xfrm>
                <a:off x="4278"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0" name="Rectangle 268"/>
              <p:cNvSpPr>
                <a:spLocks noChangeArrowheads="1"/>
              </p:cNvSpPr>
              <p:nvPr/>
            </p:nvSpPr>
            <p:spPr bwMode="auto">
              <a:xfrm>
                <a:off x="429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1" name="Rectangle 269"/>
              <p:cNvSpPr>
                <a:spLocks noChangeArrowheads="1"/>
              </p:cNvSpPr>
              <p:nvPr/>
            </p:nvSpPr>
            <p:spPr bwMode="auto">
              <a:xfrm>
                <a:off x="431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2" name="Rectangle 270"/>
              <p:cNvSpPr>
                <a:spLocks noChangeArrowheads="1"/>
              </p:cNvSpPr>
              <p:nvPr/>
            </p:nvSpPr>
            <p:spPr bwMode="auto">
              <a:xfrm>
                <a:off x="432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3" name="Rectangle 271"/>
              <p:cNvSpPr>
                <a:spLocks noChangeArrowheads="1"/>
              </p:cNvSpPr>
              <p:nvPr/>
            </p:nvSpPr>
            <p:spPr bwMode="auto">
              <a:xfrm>
                <a:off x="434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4" name="Rectangle 272"/>
              <p:cNvSpPr>
                <a:spLocks noChangeArrowheads="1"/>
              </p:cNvSpPr>
              <p:nvPr/>
            </p:nvSpPr>
            <p:spPr bwMode="auto">
              <a:xfrm>
                <a:off x="435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5" name="Rectangle 273"/>
              <p:cNvSpPr>
                <a:spLocks noChangeArrowheads="1"/>
              </p:cNvSpPr>
              <p:nvPr/>
            </p:nvSpPr>
            <p:spPr bwMode="auto">
              <a:xfrm>
                <a:off x="437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6" name="Rectangle 274"/>
              <p:cNvSpPr>
                <a:spLocks noChangeArrowheads="1"/>
              </p:cNvSpPr>
              <p:nvPr/>
            </p:nvSpPr>
            <p:spPr bwMode="auto">
              <a:xfrm>
                <a:off x="4389"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7" name="Rectangle 275"/>
              <p:cNvSpPr>
                <a:spLocks noChangeArrowheads="1"/>
              </p:cNvSpPr>
              <p:nvPr/>
            </p:nvSpPr>
            <p:spPr bwMode="auto">
              <a:xfrm>
                <a:off x="440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8" name="Rectangle 276"/>
              <p:cNvSpPr>
                <a:spLocks noChangeArrowheads="1"/>
              </p:cNvSpPr>
              <p:nvPr/>
            </p:nvSpPr>
            <p:spPr bwMode="auto">
              <a:xfrm>
                <a:off x="4420"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9" name="Rectangle 277"/>
              <p:cNvSpPr>
                <a:spLocks noChangeArrowheads="1"/>
              </p:cNvSpPr>
              <p:nvPr/>
            </p:nvSpPr>
            <p:spPr bwMode="auto">
              <a:xfrm>
                <a:off x="443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0" name="Rectangle 278"/>
              <p:cNvSpPr>
                <a:spLocks noChangeArrowheads="1"/>
              </p:cNvSpPr>
              <p:nvPr/>
            </p:nvSpPr>
            <p:spPr bwMode="auto">
              <a:xfrm>
                <a:off x="4452"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1" name="Rectangle 279"/>
              <p:cNvSpPr>
                <a:spLocks noChangeArrowheads="1"/>
              </p:cNvSpPr>
              <p:nvPr/>
            </p:nvSpPr>
            <p:spPr bwMode="auto">
              <a:xfrm>
                <a:off x="446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2" name="Rectangle 280"/>
              <p:cNvSpPr>
                <a:spLocks noChangeArrowheads="1"/>
              </p:cNvSpPr>
              <p:nvPr/>
            </p:nvSpPr>
            <p:spPr bwMode="auto">
              <a:xfrm>
                <a:off x="448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3" name="Rectangle 281"/>
              <p:cNvSpPr>
                <a:spLocks noChangeArrowheads="1"/>
              </p:cNvSpPr>
              <p:nvPr/>
            </p:nvSpPr>
            <p:spPr bwMode="auto">
              <a:xfrm>
                <a:off x="4499"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4" name="Rectangle 282"/>
              <p:cNvSpPr>
                <a:spLocks noChangeArrowheads="1"/>
              </p:cNvSpPr>
              <p:nvPr/>
            </p:nvSpPr>
            <p:spPr bwMode="auto">
              <a:xfrm>
                <a:off x="451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5" name="Rectangle 283"/>
              <p:cNvSpPr>
                <a:spLocks noChangeArrowheads="1"/>
              </p:cNvSpPr>
              <p:nvPr/>
            </p:nvSpPr>
            <p:spPr bwMode="auto">
              <a:xfrm>
                <a:off x="453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6" name="Rectangle 284"/>
              <p:cNvSpPr>
                <a:spLocks noChangeArrowheads="1"/>
              </p:cNvSpPr>
              <p:nvPr/>
            </p:nvSpPr>
            <p:spPr bwMode="auto">
              <a:xfrm>
                <a:off x="454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7" name="Rectangle 285"/>
              <p:cNvSpPr>
                <a:spLocks noChangeArrowheads="1"/>
              </p:cNvSpPr>
              <p:nvPr/>
            </p:nvSpPr>
            <p:spPr bwMode="auto">
              <a:xfrm>
                <a:off x="4562"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8" name="Rectangle 286"/>
              <p:cNvSpPr>
                <a:spLocks noChangeArrowheads="1"/>
              </p:cNvSpPr>
              <p:nvPr/>
            </p:nvSpPr>
            <p:spPr bwMode="auto">
              <a:xfrm>
                <a:off x="457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9" name="Rectangle 287"/>
              <p:cNvSpPr>
                <a:spLocks noChangeArrowheads="1"/>
              </p:cNvSpPr>
              <p:nvPr/>
            </p:nvSpPr>
            <p:spPr bwMode="auto">
              <a:xfrm>
                <a:off x="459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0" name="Rectangle 288"/>
              <p:cNvSpPr>
                <a:spLocks noChangeArrowheads="1"/>
              </p:cNvSpPr>
              <p:nvPr/>
            </p:nvSpPr>
            <p:spPr bwMode="auto">
              <a:xfrm>
                <a:off x="460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1" name="Rectangle 289"/>
              <p:cNvSpPr>
                <a:spLocks noChangeArrowheads="1"/>
              </p:cNvSpPr>
              <p:nvPr/>
            </p:nvSpPr>
            <p:spPr bwMode="auto">
              <a:xfrm>
                <a:off x="462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2" name="Rectangle 290"/>
              <p:cNvSpPr>
                <a:spLocks noChangeArrowheads="1"/>
              </p:cNvSpPr>
              <p:nvPr/>
            </p:nvSpPr>
            <p:spPr bwMode="auto">
              <a:xfrm>
                <a:off x="464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3" name="Rectangle 291"/>
              <p:cNvSpPr>
                <a:spLocks noChangeArrowheads="1"/>
              </p:cNvSpPr>
              <p:nvPr/>
            </p:nvSpPr>
            <p:spPr bwMode="auto">
              <a:xfrm>
                <a:off x="465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4" name="Rectangle 292"/>
              <p:cNvSpPr>
                <a:spLocks noChangeArrowheads="1"/>
              </p:cNvSpPr>
              <p:nvPr/>
            </p:nvSpPr>
            <p:spPr bwMode="auto">
              <a:xfrm>
                <a:off x="467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5" name="Rectangle 293"/>
              <p:cNvSpPr>
                <a:spLocks noChangeArrowheads="1"/>
              </p:cNvSpPr>
              <p:nvPr/>
            </p:nvSpPr>
            <p:spPr bwMode="auto">
              <a:xfrm>
                <a:off x="468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6" name="Rectangle 294"/>
              <p:cNvSpPr>
                <a:spLocks noChangeArrowheads="1"/>
              </p:cNvSpPr>
              <p:nvPr/>
            </p:nvSpPr>
            <p:spPr bwMode="auto">
              <a:xfrm>
                <a:off x="470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7" name="Rectangle 295"/>
              <p:cNvSpPr>
                <a:spLocks noChangeArrowheads="1"/>
              </p:cNvSpPr>
              <p:nvPr/>
            </p:nvSpPr>
            <p:spPr bwMode="auto">
              <a:xfrm>
                <a:off x="4719"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8" name="Rectangle 296"/>
              <p:cNvSpPr>
                <a:spLocks noChangeArrowheads="1"/>
              </p:cNvSpPr>
              <p:nvPr/>
            </p:nvSpPr>
            <p:spPr bwMode="auto">
              <a:xfrm>
                <a:off x="473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9" name="Rectangle 297"/>
              <p:cNvSpPr>
                <a:spLocks noChangeArrowheads="1"/>
              </p:cNvSpPr>
              <p:nvPr/>
            </p:nvSpPr>
            <p:spPr bwMode="auto">
              <a:xfrm>
                <a:off x="475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0" name="Rectangle 298"/>
              <p:cNvSpPr>
                <a:spLocks noChangeArrowheads="1"/>
              </p:cNvSpPr>
              <p:nvPr/>
            </p:nvSpPr>
            <p:spPr bwMode="auto">
              <a:xfrm>
                <a:off x="476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1" name="Rectangle 299"/>
              <p:cNvSpPr>
                <a:spLocks noChangeArrowheads="1"/>
              </p:cNvSpPr>
              <p:nvPr/>
            </p:nvSpPr>
            <p:spPr bwMode="auto">
              <a:xfrm>
                <a:off x="478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2" name="Rectangle 300"/>
              <p:cNvSpPr>
                <a:spLocks noChangeArrowheads="1"/>
              </p:cNvSpPr>
              <p:nvPr/>
            </p:nvSpPr>
            <p:spPr bwMode="auto">
              <a:xfrm>
                <a:off x="479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3" name="Rectangle 301"/>
              <p:cNvSpPr>
                <a:spLocks noChangeArrowheads="1"/>
              </p:cNvSpPr>
              <p:nvPr/>
            </p:nvSpPr>
            <p:spPr bwMode="auto">
              <a:xfrm>
                <a:off x="481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4" name="Rectangle 302"/>
              <p:cNvSpPr>
                <a:spLocks noChangeArrowheads="1"/>
              </p:cNvSpPr>
              <p:nvPr/>
            </p:nvSpPr>
            <p:spPr bwMode="auto">
              <a:xfrm>
                <a:off x="482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5" name="Rectangle 303"/>
              <p:cNvSpPr>
                <a:spLocks noChangeArrowheads="1"/>
              </p:cNvSpPr>
              <p:nvPr/>
            </p:nvSpPr>
            <p:spPr bwMode="auto">
              <a:xfrm>
                <a:off x="484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6" name="Rectangle 304"/>
              <p:cNvSpPr>
                <a:spLocks noChangeArrowheads="1"/>
              </p:cNvSpPr>
              <p:nvPr/>
            </p:nvSpPr>
            <p:spPr bwMode="auto">
              <a:xfrm>
                <a:off x="4861"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7" name="Rectangle 305"/>
              <p:cNvSpPr>
                <a:spLocks noChangeArrowheads="1"/>
              </p:cNvSpPr>
              <p:nvPr/>
            </p:nvSpPr>
            <p:spPr bwMode="auto">
              <a:xfrm>
                <a:off x="487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8" name="Rectangle 306"/>
              <p:cNvSpPr>
                <a:spLocks noChangeArrowheads="1"/>
              </p:cNvSpPr>
              <p:nvPr/>
            </p:nvSpPr>
            <p:spPr bwMode="auto">
              <a:xfrm>
                <a:off x="489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9" name="Rectangle 307"/>
              <p:cNvSpPr>
                <a:spLocks noChangeArrowheads="1"/>
              </p:cNvSpPr>
              <p:nvPr/>
            </p:nvSpPr>
            <p:spPr bwMode="auto">
              <a:xfrm>
                <a:off x="490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0" name="Rectangle 308"/>
              <p:cNvSpPr>
                <a:spLocks noChangeArrowheads="1"/>
              </p:cNvSpPr>
              <p:nvPr/>
            </p:nvSpPr>
            <p:spPr bwMode="auto">
              <a:xfrm>
                <a:off x="4924"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1" name="Rectangle 309"/>
              <p:cNvSpPr>
                <a:spLocks noChangeArrowheads="1"/>
              </p:cNvSpPr>
              <p:nvPr/>
            </p:nvSpPr>
            <p:spPr bwMode="auto">
              <a:xfrm>
                <a:off x="493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2" name="Rectangle 310"/>
              <p:cNvSpPr>
                <a:spLocks noChangeArrowheads="1"/>
              </p:cNvSpPr>
              <p:nvPr/>
            </p:nvSpPr>
            <p:spPr bwMode="auto">
              <a:xfrm>
                <a:off x="495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3" name="Rectangle 311"/>
              <p:cNvSpPr>
                <a:spLocks noChangeArrowheads="1"/>
              </p:cNvSpPr>
              <p:nvPr/>
            </p:nvSpPr>
            <p:spPr bwMode="auto">
              <a:xfrm>
                <a:off x="4971"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4" name="Rectangle 312"/>
              <p:cNvSpPr>
                <a:spLocks noChangeArrowheads="1"/>
              </p:cNvSpPr>
              <p:nvPr/>
            </p:nvSpPr>
            <p:spPr bwMode="auto">
              <a:xfrm>
                <a:off x="498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5" name="Rectangle 313"/>
              <p:cNvSpPr>
                <a:spLocks noChangeArrowheads="1"/>
              </p:cNvSpPr>
              <p:nvPr/>
            </p:nvSpPr>
            <p:spPr bwMode="auto">
              <a:xfrm>
                <a:off x="5002"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6" name="Rectangle 314"/>
              <p:cNvSpPr>
                <a:spLocks noChangeArrowheads="1"/>
              </p:cNvSpPr>
              <p:nvPr/>
            </p:nvSpPr>
            <p:spPr bwMode="auto">
              <a:xfrm>
                <a:off x="501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7" name="Rectangle 315"/>
              <p:cNvSpPr>
                <a:spLocks noChangeArrowheads="1"/>
              </p:cNvSpPr>
              <p:nvPr/>
            </p:nvSpPr>
            <p:spPr bwMode="auto">
              <a:xfrm>
                <a:off x="5034"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8" name="Rectangle 316"/>
              <p:cNvSpPr>
                <a:spLocks noChangeArrowheads="1"/>
              </p:cNvSpPr>
              <p:nvPr/>
            </p:nvSpPr>
            <p:spPr bwMode="auto">
              <a:xfrm>
                <a:off x="504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9" name="Rectangle 317"/>
              <p:cNvSpPr>
                <a:spLocks noChangeArrowheads="1"/>
              </p:cNvSpPr>
              <p:nvPr/>
            </p:nvSpPr>
            <p:spPr bwMode="auto">
              <a:xfrm>
                <a:off x="506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0" name="Rectangle 318"/>
              <p:cNvSpPr>
                <a:spLocks noChangeArrowheads="1"/>
              </p:cNvSpPr>
              <p:nvPr/>
            </p:nvSpPr>
            <p:spPr bwMode="auto">
              <a:xfrm>
                <a:off x="508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1" name="Rectangle 319"/>
              <p:cNvSpPr>
                <a:spLocks noChangeArrowheads="1"/>
              </p:cNvSpPr>
              <p:nvPr/>
            </p:nvSpPr>
            <p:spPr bwMode="auto">
              <a:xfrm>
                <a:off x="5097"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2" name="Rectangle 320"/>
              <p:cNvSpPr>
                <a:spLocks noChangeArrowheads="1"/>
              </p:cNvSpPr>
              <p:nvPr/>
            </p:nvSpPr>
            <p:spPr bwMode="auto">
              <a:xfrm>
                <a:off x="511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3" name="Rectangle 321"/>
              <p:cNvSpPr>
                <a:spLocks noChangeArrowheads="1"/>
              </p:cNvSpPr>
              <p:nvPr/>
            </p:nvSpPr>
            <p:spPr bwMode="auto">
              <a:xfrm>
                <a:off x="512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4" name="Rectangle 322"/>
              <p:cNvSpPr>
                <a:spLocks noChangeArrowheads="1"/>
              </p:cNvSpPr>
              <p:nvPr/>
            </p:nvSpPr>
            <p:spPr bwMode="auto">
              <a:xfrm>
                <a:off x="514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5" name="Rectangle 323"/>
              <p:cNvSpPr>
                <a:spLocks noChangeArrowheads="1"/>
              </p:cNvSpPr>
              <p:nvPr/>
            </p:nvSpPr>
            <p:spPr bwMode="auto">
              <a:xfrm>
                <a:off x="5160"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6" name="Rectangle 324"/>
              <p:cNvSpPr>
                <a:spLocks noChangeArrowheads="1"/>
              </p:cNvSpPr>
              <p:nvPr/>
            </p:nvSpPr>
            <p:spPr bwMode="auto">
              <a:xfrm>
                <a:off x="517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7" name="Rectangle 325"/>
              <p:cNvSpPr>
                <a:spLocks noChangeArrowheads="1"/>
              </p:cNvSpPr>
              <p:nvPr/>
            </p:nvSpPr>
            <p:spPr bwMode="auto">
              <a:xfrm>
                <a:off x="519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8" name="Rectangle 326"/>
              <p:cNvSpPr>
                <a:spLocks noChangeArrowheads="1"/>
              </p:cNvSpPr>
              <p:nvPr/>
            </p:nvSpPr>
            <p:spPr bwMode="auto">
              <a:xfrm>
                <a:off x="5207"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9" name="Rectangle 327"/>
              <p:cNvSpPr>
                <a:spLocks noChangeArrowheads="1"/>
              </p:cNvSpPr>
              <p:nvPr/>
            </p:nvSpPr>
            <p:spPr bwMode="auto">
              <a:xfrm>
                <a:off x="522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0" name="Rectangle 328"/>
              <p:cNvSpPr>
                <a:spLocks noChangeArrowheads="1"/>
              </p:cNvSpPr>
              <p:nvPr/>
            </p:nvSpPr>
            <p:spPr bwMode="auto">
              <a:xfrm>
                <a:off x="523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1" name="Rectangle 329"/>
              <p:cNvSpPr>
                <a:spLocks noChangeArrowheads="1"/>
              </p:cNvSpPr>
              <p:nvPr/>
            </p:nvSpPr>
            <p:spPr bwMode="auto">
              <a:xfrm>
                <a:off x="525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2" name="Rectangle 330"/>
              <p:cNvSpPr>
                <a:spLocks noChangeArrowheads="1"/>
              </p:cNvSpPr>
              <p:nvPr/>
            </p:nvSpPr>
            <p:spPr bwMode="auto">
              <a:xfrm>
                <a:off x="5270"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3" name="Rectangle 331"/>
              <p:cNvSpPr>
                <a:spLocks noChangeArrowheads="1"/>
              </p:cNvSpPr>
              <p:nvPr/>
            </p:nvSpPr>
            <p:spPr bwMode="auto">
              <a:xfrm>
                <a:off x="528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4" name="Rectangle 332"/>
              <p:cNvSpPr>
                <a:spLocks noChangeArrowheads="1"/>
              </p:cNvSpPr>
              <p:nvPr/>
            </p:nvSpPr>
            <p:spPr bwMode="auto">
              <a:xfrm>
                <a:off x="5301"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5" name="Rectangle 333"/>
              <p:cNvSpPr>
                <a:spLocks noChangeArrowheads="1"/>
              </p:cNvSpPr>
              <p:nvPr/>
            </p:nvSpPr>
            <p:spPr bwMode="auto">
              <a:xfrm>
                <a:off x="531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6" name="Rectangle 334"/>
              <p:cNvSpPr>
                <a:spLocks noChangeArrowheads="1"/>
              </p:cNvSpPr>
              <p:nvPr/>
            </p:nvSpPr>
            <p:spPr bwMode="auto">
              <a:xfrm>
                <a:off x="533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7" name="Rectangle 335"/>
              <p:cNvSpPr>
                <a:spLocks noChangeArrowheads="1"/>
              </p:cNvSpPr>
              <p:nvPr/>
            </p:nvSpPr>
            <p:spPr bwMode="auto">
              <a:xfrm>
                <a:off x="534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8" name="Rectangle 336"/>
              <p:cNvSpPr>
                <a:spLocks noChangeArrowheads="1"/>
              </p:cNvSpPr>
              <p:nvPr/>
            </p:nvSpPr>
            <p:spPr bwMode="auto">
              <a:xfrm>
                <a:off x="536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9" name="Rectangle 337"/>
              <p:cNvSpPr>
                <a:spLocks noChangeArrowheads="1"/>
              </p:cNvSpPr>
              <p:nvPr/>
            </p:nvSpPr>
            <p:spPr bwMode="auto">
              <a:xfrm>
                <a:off x="538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0" name="Rectangle 338"/>
              <p:cNvSpPr>
                <a:spLocks noChangeArrowheads="1"/>
              </p:cNvSpPr>
              <p:nvPr/>
            </p:nvSpPr>
            <p:spPr bwMode="auto">
              <a:xfrm>
                <a:off x="539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1" name="Rectangle 339"/>
              <p:cNvSpPr>
                <a:spLocks noChangeArrowheads="1"/>
              </p:cNvSpPr>
              <p:nvPr/>
            </p:nvSpPr>
            <p:spPr bwMode="auto">
              <a:xfrm>
                <a:off x="541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2" name="Rectangle 340"/>
              <p:cNvSpPr>
                <a:spLocks noChangeArrowheads="1"/>
              </p:cNvSpPr>
              <p:nvPr/>
            </p:nvSpPr>
            <p:spPr bwMode="auto">
              <a:xfrm>
                <a:off x="542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3" name="Rectangle 341"/>
              <p:cNvSpPr>
                <a:spLocks noChangeArrowheads="1"/>
              </p:cNvSpPr>
              <p:nvPr/>
            </p:nvSpPr>
            <p:spPr bwMode="auto">
              <a:xfrm>
                <a:off x="544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4" name="Rectangle 342"/>
              <p:cNvSpPr>
                <a:spLocks noChangeArrowheads="1"/>
              </p:cNvSpPr>
              <p:nvPr/>
            </p:nvSpPr>
            <p:spPr bwMode="auto">
              <a:xfrm>
                <a:off x="5458"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5" name="Rectangle 343"/>
              <p:cNvSpPr>
                <a:spLocks noChangeArrowheads="1"/>
              </p:cNvSpPr>
              <p:nvPr/>
            </p:nvSpPr>
            <p:spPr bwMode="auto">
              <a:xfrm>
                <a:off x="547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6" name="Rectangle 344"/>
              <p:cNvSpPr>
                <a:spLocks noChangeArrowheads="1"/>
              </p:cNvSpPr>
              <p:nvPr/>
            </p:nvSpPr>
            <p:spPr bwMode="auto">
              <a:xfrm>
                <a:off x="549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7" name="Rectangle 345"/>
              <p:cNvSpPr>
                <a:spLocks noChangeArrowheads="1"/>
              </p:cNvSpPr>
              <p:nvPr/>
            </p:nvSpPr>
            <p:spPr bwMode="auto">
              <a:xfrm>
                <a:off x="550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8" name="Rectangle 346"/>
              <p:cNvSpPr>
                <a:spLocks noChangeArrowheads="1"/>
              </p:cNvSpPr>
              <p:nvPr/>
            </p:nvSpPr>
            <p:spPr bwMode="auto">
              <a:xfrm>
                <a:off x="552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grpSp>
        <p:sp>
          <p:nvSpPr>
            <p:cNvPr id="18779" name="Rectangle 347"/>
            <p:cNvSpPr>
              <a:spLocks noChangeArrowheads="1"/>
            </p:cNvSpPr>
            <p:nvPr/>
          </p:nvSpPr>
          <p:spPr bwMode="auto">
            <a:xfrm>
              <a:off x="193" y="287"/>
              <a:ext cx="5341" cy="89"/>
            </a:xfrm>
            <a:prstGeom prst="rect">
              <a:avLst/>
            </a:prstGeom>
            <a:grpFill/>
            <a:ln w="12700">
              <a:solidFill>
                <a:srgbClr val="000000"/>
              </a:solidFill>
              <a:miter lim="800000"/>
              <a:headEnd/>
              <a:tailEnd/>
            </a:ln>
          </p:spPr>
          <p:txBody>
            <a:bodyPr/>
            <a:lstStyle/>
            <a:p>
              <a:pPr>
                <a:defRPr/>
              </a:pPr>
              <a:endParaRPr lang="en-US" dirty="0">
                <a:solidFill>
                  <a:srgbClr val="000000"/>
                </a:solidFill>
                <a:latin typeface="Arial"/>
              </a:endParaRPr>
            </a:p>
          </p:txBody>
        </p:sp>
      </p:grpSp>
      <p:sp>
        <p:nvSpPr>
          <p:cNvPr id="18782" name="Rectangle 350"/>
          <p:cNvSpPr>
            <a:spLocks noGrp="1" noChangeArrowheads="1"/>
          </p:cNvSpPr>
          <p:nvPr>
            <p:ph type="sldNum" sz="quarter" idx="4"/>
          </p:nvPr>
        </p:nvSpPr>
        <p:spPr bwMode="auto">
          <a:xfrm>
            <a:off x="4248150" y="6629400"/>
            <a:ext cx="1009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800">
                <a:solidFill>
                  <a:srgbClr val="000000"/>
                </a:solidFill>
              </a:defRPr>
            </a:lvl1pPr>
          </a:lstStyle>
          <a:p>
            <a:fld id="{18981676-5E3D-49E5-ABE7-A26BC3881153}" type="slidenum">
              <a:rPr lang="en-US" altLang="en-US" smtClean="0">
                <a:latin typeface="Arial"/>
                <a:cs typeface="Arial" panose="020B0604020202020204" pitchFamily="34" charset="0"/>
              </a:rPr>
              <a:pPr/>
              <a:t>‹#›</a:t>
            </a:fld>
            <a:r>
              <a:rPr lang="en-US" altLang="en-US" dirty="0">
                <a:latin typeface="Arial"/>
                <a:cs typeface="Arial" panose="020B0604020202020204" pitchFamily="34" charset="0"/>
              </a:rPr>
              <a:t>  OF 11</a:t>
            </a:r>
          </a:p>
        </p:txBody>
      </p:sp>
      <p:pic>
        <p:nvPicPr>
          <p:cNvPr id="13316" name="Picture 6" descr="ImgLink_Imcom_Logo[1]"/>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7200" y="152400"/>
            <a:ext cx="10668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3317" name="Picture 18"/>
          <p:cNvPicPr>
            <a:picLocks noChangeAspect="1" noChangeArrowheads="1"/>
          </p:cNvPicPr>
          <p:nvPr userDrawn="1"/>
        </p:nvPicPr>
        <p:blipFill>
          <a:blip r:embed="rId14">
            <a:extLst>
              <a:ext uri="{28A0092B-C50C-407E-A947-70E740481C1C}">
                <a14:useLocalDpi xmlns:a14="http://schemas.microsoft.com/office/drawing/2010/main" val="0"/>
              </a:ext>
            </a:extLst>
          </a:blip>
          <a:srcRect l="6113"/>
          <a:stretch>
            <a:fillRect/>
          </a:stretch>
        </p:blipFill>
        <p:spPr bwMode="auto">
          <a:xfrm>
            <a:off x="96838" y="152400"/>
            <a:ext cx="1046162"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 name="AutoShape 19"/>
          <p:cNvSpPr>
            <a:spLocks noChangeArrowheads="1"/>
          </p:cNvSpPr>
          <p:nvPr userDrawn="1"/>
        </p:nvSpPr>
        <p:spPr bwMode="auto">
          <a:xfrm>
            <a:off x="0" y="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64 w 21600"/>
              <a:gd name="T13" fmla="*/ 1864 h 21600"/>
              <a:gd name="T14" fmla="*/ 19736 w 21600"/>
              <a:gd name="T15" fmla="*/ 19736 h 21600"/>
            </a:gdLst>
            <a:ahLst/>
            <a:cxnLst>
              <a:cxn ang="T8">
                <a:pos x="T0" y="T1"/>
              </a:cxn>
              <a:cxn ang="T9">
                <a:pos x="T2" y="T3"/>
              </a:cxn>
              <a:cxn ang="T10">
                <a:pos x="T4" y="T5"/>
              </a:cxn>
              <a:cxn ang="T11">
                <a:pos x="T6" y="T7"/>
              </a:cxn>
            </a:cxnLst>
            <a:rect l="T12" t="T13" r="T14" b="T15"/>
            <a:pathLst>
              <a:path w="21600" h="21600">
                <a:moveTo>
                  <a:pt x="0" y="0"/>
                </a:moveTo>
                <a:lnTo>
                  <a:pt x="128" y="21600"/>
                </a:lnTo>
                <a:lnTo>
                  <a:pt x="21472"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0" name="AutoShape 20"/>
          <p:cNvSpPr>
            <a:spLocks noChangeArrowheads="1"/>
          </p:cNvSpPr>
          <p:nvPr userDrawn="1"/>
        </p:nvSpPr>
        <p:spPr bwMode="auto">
          <a:xfrm rot="16200000" flipV="1">
            <a:off x="5673725"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03 w 21600"/>
              <a:gd name="T13" fmla="*/ 1903 h 21600"/>
              <a:gd name="T14" fmla="*/ 19697 w 21600"/>
              <a:gd name="T15" fmla="*/ 19697 h 21600"/>
            </a:gdLst>
            <a:ahLst/>
            <a:cxnLst>
              <a:cxn ang="T8">
                <a:pos x="T0" y="T1"/>
              </a:cxn>
              <a:cxn ang="T9">
                <a:pos x="T2" y="T3"/>
              </a:cxn>
              <a:cxn ang="T10">
                <a:pos x="T4" y="T5"/>
              </a:cxn>
              <a:cxn ang="T11">
                <a:pos x="T6" y="T7"/>
              </a:cxn>
            </a:cxnLst>
            <a:rect l="T12" t="T13" r="T14" b="T15"/>
            <a:pathLst>
              <a:path w="21600" h="21600">
                <a:moveTo>
                  <a:pt x="0" y="0"/>
                </a:moveTo>
                <a:lnTo>
                  <a:pt x="205" y="21600"/>
                </a:lnTo>
                <a:lnTo>
                  <a:pt x="21395"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1" name="AutoShape 21"/>
          <p:cNvSpPr>
            <a:spLocks noChangeArrowheads="1"/>
          </p:cNvSpPr>
          <p:nvPr userDrawn="1"/>
        </p:nvSpPr>
        <p:spPr bwMode="auto">
          <a:xfrm rot="5400000" flipH="1" flipV="1">
            <a:off x="-3390900"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25 w 21600"/>
              <a:gd name="T13" fmla="*/ 1925 h 21600"/>
              <a:gd name="T14" fmla="*/ 19675 w 21600"/>
              <a:gd name="T15" fmla="*/ 19675 h 21600"/>
            </a:gdLst>
            <a:ahLst/>
            <a:cxnLst>
              <a:cxn ang="T8">
                <a:pos x="T0" y="T1"/>
              </a:cxn>
              <a:cxn ang="T9">
                <a:pos x="T2" y="T3"/>
              </a:cxn>
              <a:cxn ang="T10">
                <a:pos x="T4" y="T5"/>
              </a:cxn>
              <a:cxn ang="T11">
                <a:pos x="T6" y="T7"/>
              </a:cxn>
            </a:cxnLst>
            <a:rect l="T12" t="T13" r="T14" b="T15"/>
            <a:pathLst>
              <a:path w="21600" h="21600">
                <a:moveTo>
                  <a:pt x="0" y="0"/>
                </a:moveTo>
                <a:lnTo>
                  <a:pt x="250" y="21600"/>
                </a:lnTo>
                <a:lnTo>
                  <a:pt x="21350"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2" name="AutoShape 18"/>
          <p:cNvSpPr>
            <a:spLocks noChangeArrowheads="1"/>
          </p:cNvSpPr>
          <p:nvPr userDrawn="1"/>
        </p:nvSpPr>
        <p:spPr bwMode="auto">
          <a:xfrm flipV="1">
            <a:off x="0" y="678180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96 w 21600"/>
              <a:gd name="T13" fmla="*/ 1896 h 21600"/>
              <a:gd name="T14" fmla="*/ 19704 w 21600"/>
              <a:gd name="T15" fmla="*/ 19704 h 21600"/>
            </a:gdLst>
            <a:ahLst/>
            <a:cxnLst>
              <a:cxn ang="T8">
                <a:pos x="T0" y="T1"/>
              </a:cxn>
              <a:cxn ang="T9">
                <a:pos x="T2" y="T3"/>
              </a:cxn>
              <a:cxn ang="T10">
                <a:pos x="T4" y="T5"/>
              </a:cxn>
              <a:cxn ang="T11">
                <a:pos x="T6" y="T7"/>
              </a:cxn>
            </a:cxnLst>
            <a:rect l="T12" t="T13" r="T14" b="T15"/>
            <a:pathLst>
              <a:path w="21600" h="21600">
                <a:moveTo>
                  <a:pt x="0" y="0"/>
                </a:moveTo>
                <a:lnTo>
                  <a:pt x="191" y="21600"/>
                </a:lnTo>
                <a:lnTo>
                  <a:pt x="21409"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2338758"/>
      </p:ext>
    </p:extLst>
  </p:cSld>
  <p:clrMap bg1="lt1" tx1="dk1" bg2="lt2" tx2="dk2" accent1="accent1" accent2="accent2" accent3="accent3" accent4="accent4" accent5="accent5" accent6="accent6" hlink="hlink" folHlink="folHlink"/>
  <p:sldLayoutIdLst>
    <p:sldLayoutId id="2147490415" r:id="rId1"/>
    <p:sldLayoutId id="2147490416" r:id="rId2"/>
    <p:sldLayoutId id="2147490417" r:id="rId3"/>
    <p:sldLayoutId id="2147490418" r:id="rId4"/>
    <p:sldLayoutId id="2147490419" r:id="rId5"/>
    <p:sldLayoutId id="2147490420" r:id="rId6"/>
    <p:sldLayoutId id="2147490421" r:id="rId7"/>
    <p:sldLayoutId id="2147490422" r:id="rId8"/>
    <p:sldLayoutId id="2147490423" r:id="rId9"/>
    <p:sldLayoutId id="2147490424" r:id="rId10"/>
    <p:sldLayoutId id="2147490425" r:id="rId11"/>
  </p:sldLayoutIdLst>
  <p:hf hd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90513" indent="-290513"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anose="02020603050405020304"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457200" y="6629400"/>
            <a:ext cx="8229600" cy="36471"/>
            <a:chOff x="189" y="283"/>
            <a:chExt cx="5348" cy="95"/>
          </a:xfrm>
          <a:solidFill>
            <a:schemeClr val="tx1"/>
          </a:solidFill>
        </p:grpSpPr>
        <p:grpSp>
          <p:nvGrpSpPr>
            <p:cNvPr id="3" name="Group 5"/>
            <p:cNvGrpSpPr>
              <a:grpSpLocks/>
            </p:cNvGrpSpPr>
            <p:nvPr/>
          </p:nvGrpSpPr>
          <p:grpSpPr bwMode="auto">
            <a:xfrm>
              <a:off x="189" y="283"/>
              <a:ext cx="5348" cy="95"/>
              <a:chOff x="189" y="283"/>
              <a:chExt cx="5348" cy="95"/>
            </a:xfrm>
            <a:grpFill/>
          </p:grpSpPr>
          <p:grpSp>
            <p:nvGrpSpPr>
              <p:cNvPr id="4" name="Group 6"/>
              <p:cNvGrpSpPr>
                <a:grpSpLocks/>
              </p:cNvGrpSpPr>
              <p:nvPr/>
            </p:nvGrpSpPr>
            <p:grpSpPr bwMode="auto">
              <a:xfrm>
                <a:off x="189" y="283"/>
                <a:ext cx="3145" cy="95"/>
                <a:chOff x="189" y="283"/>
                <a:chExt cx="3145" cy="95"/>
              </a:xfrm>
              <a:grpFill/>
            </p:grpSpPr>
            <p:sp>
              <p:nvSpPr>
                <p:cNvPr id="18439" name="Rectangle 7"/>
                <p:cNvSpPr>
                  <a:spLocks noChangeArrowheads="1"/>
                </p:cNvSpPr>
                <p:nvPr/>
              </p:nvSpPr>
              <p:spPr bwMode="auto">
                <a:xfrm>
                  <a:off x="18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0" name="Rectangle 8"/>
                <p:cNvSpPr>
                  <a:spLocks noChangeArrowheads="1"/>
                </p:cNvSpPr>
                <p:nvPr/>
              </p:nvSpPr>
              <p:spPr bwMode="auto">
                <a:xfrm>
                  <a:off x="20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1" name="Rectangle 9"/>
                <p:cNvSpPr>
                  <a:spLocks noChangeArrowheads="1"/>
                </p:cNvSpPr>
                <p:nvPr/>
              </p:nvSpPr>
              <p:spPr bwMode="auto">
                <a:xfrm>
                  <a:off x="22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2" name="Rectangle 10"/>
                <p:cNvSpPr>
                  <a:spLocks noChangeArrowheads="1"/>
                </p:cNvSpPr>
                <p:nvPr/>
              </p:nvSpPr>
              <p:spPr bwMode="auto">
                <a:xfrm>
                  <a:off x="23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3" name="Rectangle 11"/>
                <p:cNvSpPr>
                  <a:spLocks noChangeArrowheads="1"/>
                </p:cNvSpPr>
                <p:nvPr/>
              </p:nvSpPr>
              <p:spPr bwMode="auto">
                <a:xfrm>
                  <a:off x="252"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4" name="Rectangle 12"/>
                <p:cNvSpPr>
                  <a:spLocks noChangeArrowheads="1"/>
                </p:cNvSpPr>
                <p:nvPr/>
              </p:nvSpPr>
              <p:spPr bwMode="auto">
                <a:xfrm>
                  <a:off x="267"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5" name="Rectangle 13"/>
                <p:cNvSpPr>
                  <a:spLocks noChangeArrowheads="1"/>
                </p:cNvSpPr>
                <p:nvPr/>
              </p:nvSpPr>
              <p:spPr bwMode="auto">
                <a:xfrm>
                  <a:off x="28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6" name="Rectangle 14"/>
                <p:cNvSpPr>
                  <a:spLocks noChangeArrowheads="1"/>
                </p:cNvSpPr>
                <p:nvPr/>
              </p:nvSpPr>
              <p:spPr bwMode="auto">
                <a:xfrm>
                  <a:off x="29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7" name="Rectangle 15"/>
                <p:cNvSpPr>
                  <a:spLocks noChangeArrowheads="1"/>
                </p:cNvSpPr>
                <p:nvPr/>
              </p:nvSpPr>
              <p:spPr bwMode="auto">
                <a:xfrm>
                  <a:off x="31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8" name="Rectangle 16"/>
                <p:cNvSpPr>
                  <a:spLocks noChangeArrowheads="1"/>
                </p:cNvSpPr>
                <p:nvPr/>
              </p:nvSpPr>
              <p:spPr bwMode="auto">
                <a:xfrm>
                  <a:off x="33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49" name="Rectangle 17"/>
                <p:cNvSpPr>
                  <a:spLocks noChangeArrowheads="1"/>
                </p:cNvSpPr>
                <p:nvPr/>
              </p:nvSpPr>
              <p:spPr bwMode="auto">
                <a:xfrm>
                  <a:off x="34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0" name="Rectangle 18"/>
                <p:cNvSpPr>
                  <a:spLocks noChangeArrowheads="1"/>
                </p:cNvSpPr>
                <p:nvPr/>
              </p:nvSpPr>
              <p:spPr bwMode="auto">
                <a:xfrm>
                  <a:off x="36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1" name="Rectangle 19"/>
                <p:cNvSpPr>
                  <a:spLocks noChangeArrowheads="1"/>
                </p:cNvSpPr>
                <p:nvPr/>
              </p:nvSpPr>
              <p:spPr bwMode="auto">
                <a:xfrm>
                  <a:off x="37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2" name="Rectangle 20"/>
                <p:cNvSpPr>
                  <a:spLocks noChangeArrowheads="1"/>
                </p:cNvSpPr>
                <p:nvPr/>
              </p:nvSpPr>
              <p:spPr bwMode="auto">
                <a:xfrm>
                  <a:off x="39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3" name="Rectangle 21"/>
                <p:cNvSpPr>
                  <a:spLocks noChangeArrowheads="1"/>
                </p:cNvSpPr>
                <p:nvPr/>
              </p:nvSpPr>
              <p:spPr bwMode="auto">
                <a:xfrm>
                  <a:off x="409"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4" name="Rectangle 22"/>
                <p:cNvSpPr>
                  <a:spLocks noChangeArrowheads="1"/>
                </p:cNvSpPr>
                <p:nvPr/>
              </p:nvSpPr>
              <p:spPr bwMode="auto">
                <a:xfrm>
                  <a:off x="42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5" name="Rectangle 23"/>
                <p:cNvSpPr>
                  <a:spLocks noChangeArrowheads="1"/>
                </p:cNvSpPr>
                <p:nvPr/>
              </p:nvSpPr>
              <p:spPr bwMode="auto">
                <a:xfrm>
                  <a:off x="441"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6" name="Rectangle 24"/>
                <p:cNvSpPr>
                  <a:spLocks noChangeArrowheads="1"/>
                </p:cNvSpPr>
                <p:nvPr/>
              </p:nvSpPr>
              <p:spPr bwMode="auto">
                <a:xfrm>
                  <a:off x="45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7" name="Rectangle 25"/>
                <p:cNvSpPr>
                  <a:spLocks noChangeArrowheads="1"/>
                </p:cNvSpPr>
                <p:nvPr/>
              </p:nvSpPr>
              <p:spPr bwMode="auto">
                <a:xfrm>
                  <a:off x="47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8" name="Rectangle 26"/>
                <p:cNvSpPr>
                  <a:spLocks noChangeArrowheads="1"/>
                </p:cNvSpPr>
                <p:nvPr/>
              </p:nvSpPr>
              <p:spPr bwMode="auto">
                <a:xfrm>
                  <a:off x="48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59" name="Rectangle 27"/>
                <p:cNvSpPr>
                  <a:spLocks noChangeArrowheads="1"/>
                </p:cNvSpPr>
                <p:nvPr/>
              </p:nvSpPr>
              <p:spPr bwMode="auto">
                <a:xfrm>
                  <a:off x="50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0" name="Rectangle 28"/>
                <p:cNvSpPr>
                  <a:spLocks noChangeArrowheads="1"/>
                </p:cNvSpPr>
                <p:nvPr/>
              </p:nvSpPr>
              <p:spPr bwMode="auto">
                <a:xfrm>
                  <a:off x="51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1" name="Rectangle 29"/>
                <p:cNvSpPr>
                  <a:spLocks noChangeArrowheads="1"/>
                </p:cNvSpPr>
                <p:nvPr/>
              </p:nvSpPr>
              <p:spPr bwMode="auto">
                <a:xfrm>
                  <a:off x="53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2" name="Rectangle 30"/>
                <p:cNvSpPr>
                  <a:spLocks noChangeArrowheads="1"/>
                </p:cNvSpPr>
                <p:nvPr/>
              </p:nvSpPr>
              <p:spPr bwMode="auto">
                <a:xfrm>
                  <a:off x="551"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3" name="Rectangle 31"/>
                <p:cNvSpPr>
                  <a:spLocks noChangeArrowheads="1"/>
                </p:cNvSpPr>
                <p:nvPr/>
              </p:nvSpPr>
              <p:spPr bwMode="auto">
                <a:xfrm>
                  <a:off x="566"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4" name="Rectangle 32"/>
                <p:cNvSpPr>
                  <a:spLocks noChangeArrowheads="1"/>
                </p:cNvSpPr>
                <p:nvPr/>
              </p:nvSpPr>
              <p:spPr bwMode="auto">
                <a:xfrm>
                  <a:off x="58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5" name="Rectangle 33"/>
                <p:cNvSpPr>
                  <a:spLocks noChangeArrowheads="1"/>
                </p:cNvSpPr>
                <p:nvPr/>
              </p:nvSpPr>
              <p:spPr bwMode="auto">
                <a:xfrm>
                  <a:off x="59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6" name="Rectangle 34"/>
                <p:cNvSpPr>
                  <a:spLocks noChangeArrowheads="1"/>
                </p:cNvSpPr>
                <p:nvPr/>
              </p:nvSpPr>
              <p:spPr bwMode="auto">
                <a:xfrm>
                  <a:off x="614"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7" name="Rectangle 35"/>
                <p:cNvSpPr>
                  <a:spLocks noChangeArrowheads="1"/>
                </p:cNvSpPr>
                <p:nvPr/>
              </p:nvSpPr>
              <p:spPr bwMode="auto">
                <a:xfrm>
                  <a:off x="62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8" name="Rectangle 36"/>
                <p:cNvSpPr>
                  <a:spLocks noChangeArrowheads="1"/>
                </p:cNvSpPr>
                <p:nvPr/>
              </p:nvSpPr>
              <p:spPr bwMode="auto">
                <a:xfrm>
                  <a:off x="64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69" name="Rectangle 37"/>
                <p:cNvSpPr>
                  <a:spLocks noChangeArrowheads="1"/>
                </p:cNvSpPr>
                <p:nvPr/>
              </p:nvSpPr>
              <p:spPr bwMode="auto">
                <a:xfrm>
                  <a:off x="66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0" name="Rectangle 38"/>
                <p:cNvSpPr>
                  <a:spLocks noChangeArrowheads="1"/>
                </p:cNvSpPr>
                <p:nvPr/>
              </p:nvSpPr>
              <p:spPr bwMode="auto">
                <a:xfrm>
                  <a:off x="677"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1" name="Rectangle 39"/>
                <p:cNvSpPr>
                  <a:spLocks noChangeArrowheads="1"/>
                </p:cNvSpPr>
                <p:nvPr/>
              </p:nvSpPr>
              <p:spPr bwMode="auto">
                <a:xfrm>
                  <a:off x="69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2" name="Rectangle 40"/>
                <p:cNvSpPr>
                  <a:spLocks noChangeArrowheads="1"/>
                </p:cNvSpPr>
                <p:nvPr/>
              </p:nvSpPr>
              <p:spPr bwMode="auto">
                <a:xfrm>
                  <a:off x="708"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3" name="Rectangle 41"/>
                <p:cNvSpPr>
                  <a:spLocks noChangeArrowheads="1"/>
                </p:cNvSpPr>
                <p:nvPr/>
              </p:nvSpPr>
              <p:spPr bwMode="auto">
                <a:xfrm>
                  <a:off x="724"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4" name="Rectangle 42"/>
                <p:cNvSpPr>
                  <a:spLocks noChangeArrowheads="1"/>
                </p:cNvSpPr>
                <p:nvPr/>
              </p:nvSpPr>
              <p:spPr bwMode="auto">
                <a:xfrm>
                  <a:off x="73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5" name="Rectangle 43"/>
                <p:cNvSpPr>
                  <a:spLocks noChangeArrowheads="1"/>
                </p:cNvSpPr>
                <p:nvPr/>
              </p:nvSpPr>
              <p:spPr bwMode="auto">
                <a:xfrm>
                  <a:off x="75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6" name="Rectangle 44"/>
                <p:cNvSpPr>
                  <a:spLocks noChangeArrowheads="1"/>
                </p:cNvSpPr>
                <p:nvPr/>
              </p:nvSpPr>
              <p:spPr bwMode="auto">
                <a:xfrm>
                  <a:off x="77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7" name="Rectangle 45"/>
                <p:cNvSpPr>
                  <a:spLocks noChangeArrowheads="1"/>
                </p:cNvSpPr>
                <p:nvPr/>
              </p:nvSpPr>
              <p:spPr bwMode="auto">
                <a:xfrm>
                  <a:off x="787"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8" name="Rectangle 46"/>
                <p:cNvSpPr>
                  <a:spLocks noChangeArrowheads="1"/>
                </p:cNvSpPr>
                <p:nvPr/>
              </p:nvSpPr>
              <p:spPr bwMode="auto">
                <a:xfrm>
                  <a:off x="80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79" name="Rectangle 47"/>
                <p:cNvSpPr>
                  <a:spLocks noChangeArrowheads="1"/>
                </p:cNvSpPr>
                <p:nvPr/>
              </p:nvSpPr>
              <p:spPr bwMode="auto">
                <a:xfrm>
                  <a:off x="81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0" name="Rectangle 48"/>
                <p:cNvSpPr>
                  <a:spLocks noChangeArrowheads="1"/>
                </p:cNvSpPr>
                <p:nvPr/>
              </p:nvSpPr>
              <p:spPr bwMode="auto">
                <a:xfrm>
                  <a:off x="83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1" name="Rectangle 49"/>
                <p:cNvSpPr>
                  <a:spLocks noChangeArrowheads="1"/>
                </p:cNvSpPr>
                <p:nvPr/>
              </p:nvSpPr>
              <p:spPr bwMode="auto">
                <a:xfrm>
                  <a:off x="850"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2" name="Rectangle 50"/>
                <p:cNvSpPr>
                  <a:spLocks noChangeArrowheads="1"/>
                </p:cNvSpPr>
                <p:nvPr/>
              </p:nvSpPr>
              <p:spPr bwMode="auto">
                <a:xfrm>
                  <a:off x="86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3" name="Rectangle 51"/>
                <p:cNvSpPr>
                  <a:spLocks noChangeArrowheads="1"/>
                </p:cNvSpPr>
                <p:nvPr/>
              </p:nvSpPr>
              <p:spPr bwMode="auto">
                <a:xfrm>
                  <a:off x="88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4" name="Rectangle 52"/>
                <p:cNvSpPr>
                  <a:spLocks noChangeArrowheads="1"/>
                </p:cNvSpPr>
                <p:nvPr/>
              </p:nvSpPr>
              <p:spPr bwMode="auto">
                <a:xfrm>
                  <a:off x="89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5" name="Rectangle 53"/>
                <p:cNvSpPr>
                  <a:spLocks noChangeArrowheads="1"/>
                </p:cNvSpPr>
                <p:nvPr/>
              </p:nvSpPr>
              <p:spPr bwMode="auto">
                <a:xfrm>
                  <a:off x="91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6" name="Rectangle 54"/>
                <p:cNvSpPr>
                  <a:spLocks noChangeArrowheads="1"/>
                </p:cNvSpPr>
                <p:nvPr/>
              </p:nvSpPr>
              <p:spPr bwMode="auto">
                <a:xfrm>
                  <a:off x="92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7" name="Rectangle 55"/>
                <p:cNvSpPr>
                  <a:spLocks noChangeArrowheads="1"/>
                </p:cNvSpPr>
                <p:nvPr/>
              </p:nvSpPr>
              <p:spPr bwMode="auto">
                <a:xfrm>
                  <a:off x="94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8" name="Rectangle 56"/>
                <p:cNvSpPr>
                  <a:spLocks noChangeArrowheads="1"/>
                </p:cNvSpPr>
                <p:nvPr/>
              </p:nvSpPr>
              <p:spPr bwMode="auto">
                <a:xfrm>
                  <a:off x="960"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89" name="Rectangle 57"/>
                <p:cNvSpPr>
                  <a:spLocks noChangeArrowheads="1"/>
                </p:cNvSpPr>
                <p:nvPr/>
              </p:nvSpPr>
              <p:spPr bwMode="auto">
                <a:xfrm>
                  <a:off x="97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0" name="Rectangle 58"/>
                <p:cNvSpPr>
                  <a:spLocks noChangeArrowheads="1"/>
                </p:cNvSpPr>
                <p:nvPr/>
              </p:nvSpPr>
              <p:spPr bwMode="auto">
                <a:xfrm>
                  <a:off x="99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1" name="Rectangle 59"/>
                <p:cNvSpPr>
                  <a:spLocks noChangeArrowheads="1"/>
                </p:cNvSpPr>
                <p:nvPr/>
              </p:nvSpPr>
              <p:spPr bwMode="auto">
                <a:xfrm>
                  <a:off x="1007"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2" name="Rectangle 60"/>
                <p:cNvSpPr>
                  <a:spLocks noChangeArrowheads="1"/>
                </p:cNvSpPr>
                <p:nvPr/>
              </p:nvSpPr>
              <p:spPr bwMode="auto">
                <a:xfrm>
                  <a:off x="102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3" name="Rectangle 61"/>
                <p:cNvSpPr>
                  <a:spLocks noChangeArrowheads="1"/>
                </p:cNvSpPr>
                <p:nvPr/>
              </p:nvSpPr>
              <p:spPr bwMode="auto">
                <a:xfrm>
                  <a:off x="103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4" name="Rectangle 62"/>
                <p:cNvSpPr>
                  <a:spLocks noChangeArrowheads="1"/>
                </p:cNvSpPr>
                <p:nvPr/>
              </p:nvSpPr>
              <p:spPr bwMode="auto">
                <a:xfrm>
                  <a:off x="105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5" name="Rectangle 63"/>
                <p:cNvSpPr>
                  <a:spLocks noChangeArrowheads="1"/>
                </p:cNvSpPr>
                <p:nvPr/>
              </p:nvSpPr>
              <p:spPr bwMode="auto">
                <a:xfrm>
                  <a:off x="107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6" name="Rectangle 64"/>
                <p:cNvSpPr>
                  <a:spLocks noChangeArrowheads="1"/>
                </p:cNvSpPr>
                <p:nvPr/>
              </p:nvSpPr>
              <p:spPr bwMode="auto">
                <a:xfrm>
                  <a:off x="108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7" name="Rectangle 65"/>
                <p:cNvSpPr>
                  <a:spLocks noChangeArrowheads="1"/>
                </p:cNvSpPr>
                <p:nvPr/>
              </p:nvSpPr>
              <p:spPr bwMode="auto">
                <a:xfrm>
                  <a:off x="110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8" name="Rectangle 66"/>
                <p:cNvSpPr>
                  <a:spLocks noChangeArrowheads="1"/>
                </p:cNvSpPr>
                <p:nvPr/>
              </p:nvSpPr>
              <p:spPr bwMode="auto">
                <a:xfrm>
                  <a:off x="111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499" name="Rectangle 67"/>
                <p:cNvSpPr>
                  <a:spLocks noChangeArrowheads="1"/>
                </p:cNvSpPr>
                <p:nvPr/>
              </p:nvSpPr>
              <p:spPr bwMode="auto">
                <a:xfrm>
                  <a:off x="113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0" name="Rectangle 68"/>
                <p:cNvSpPr>
                  <a:spLocks noChangeArrowheads="1"/>
                </p:cNvSpPr>
                <p:nvPr/>
              </p:nvSpPr>
              <p:spPr bwMode="auto">
                <a:xfrm>
                  <a:off x="1149"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1" name="Rectangle 69"/>
                <p:cNvSpPr>
                  <a:spLocks noChangeArrowheads="1"/>
                </p:cNvSpPr>
                <p:nvPr/>
              </p:nvSpPr>
              <p:spPr bwMode="auto">
                <a:xfrm>
                  <a:off x="116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2" name="Rectangle 70"/>
                <p:cNvSpPr>
                  <a:spLocks noChangeArrowheads="1"/>
                </p:cNvSpPr>
                <p:nvPr/>
              </p:nvSpPr>
              <p:spPr bwMode="auto">
                <a:xfrm>
                  <a:off x="118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3" name="Rectangle 71"/>
                <p:cNvSpPr>
                  <a:spLocks noChangeArrowheads="1"/>
                </p:cNvSpPr>
                <p:nvPr/>
              </p:nvSpPr>
              <p:spPr bwMode="auto">
                <a:xfrm>
                  <a:off x="119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4" name="Rectangle 72"/>
                <p:cNvSpPr>
                  <a:spLocks noChangeArrowheads="1"/>
                </p:cNvSpPr>
                <p:nvPr/>
              </p:nvSpPr>
              <p:spPr bwMode="auto">
                <a:xfrm>
                  <a:off x="121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5" name="Rectangle 73"/>
                <p:cNvSpPr>
                  <a:spLocks noChangeArrowheads="1"/>
                </p:cNvSpPr>
                <p:nvPr/>
              </p:nvSpPr>
              <p:spPr bwMode="auto">
                <a:xfrm>
                  <a:off x="122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6" name="Rectangle 74"/>
                <p:cNvSpPr>
                  <a:spLocks noChangeArrowheads="1"/>
                </p:cNvSpPr>
                <p:nvPr/>
              </p:nvSpPr>
              <p:spPr bwMode="auto">
                <a:xfrm>
                  <a:off x="124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7" name="Rectangle 75"/>
                <p:cNvSpPr>
                  <a:spLocks noChangeArrowheads="1"/>
                </p:cNvSpPr>
                <p:nvPr/>
              </p:nvSpPr>
              <p:spPr bwMode="auto">
                <a:xfrm>
                  <a:off x="1259"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8" name="Rectangle 76"/>
                <p:cNvSpPr>
                  <a:spLocks noChangeArrowheads="1"/>
                </p:cNvSpPr>
                <p:nvPr/>
              </p:nvSpPr>
              <p:spPr bwMode="auto">
                <a:xfrm>
                  <a:off x="127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09" name="Rectangle 77"/>
                <p:cNvSpPr>
                  <a:spLocks noChangeArrowheads="1"/>
                </p:cNvSpPr>
                <p:nvPr/>
              </p:nvSpPr>
              <p:spPr bwMode="auto">
                <a:xfrm>
                  <a:off x="129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0" name="Rectangle 78"/>
                <p:cNvSpPr>
                  <a:spLocks noChangeArrowheads="1"/>
                </p:cNvSpPr>
                <p:nvPr/>
              </p:nvSpPr>
              <p:spPr bwMode="auto">
                <a:xfrm>
                  <a:off x="1306"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1" name="Rectangle 79"/>
                <p:cNvSpPr>
                  <a:spLocks noChangeArrowheads="1"/>
                </p:cNvSpPr>
                <p:nvPr/>
              </p:nvSpPr>
              <p:spPr bwMode="auto">
                <a:xfrm>
                  <a:off x="1322"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2" name="Rectangle 80"/>
                <p:cNvSpPr>
                  <a:spLocks noChangeArrowheads="1"/>
                </p:cNvSpPr>
                <p:nvPr/>
              </p:nvSpPr>
              <p:spPr bwMode="auto">
                <a:xfrm>
                  <a:off x="133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3" name="Rectangle 81"/>
                <p:cNvSpPr>
                  <a:spLocks noChangeArrowheads="1"/>
                </p:cNvSpPr>
                <p:nvPr/>
              </p:nvSpPr>
              <p:spPr bwMode="auto">
                <a:xfrm>
                  <a:off x="135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4" name="Rectangle 82"/>
                <p:cNvSpPr>
                  <a:spLocks noChangeArrowheads="1"/>
                </p:cNvSpPr>
                <p:nvPr/>
              </p:nvSpPr>
              <p:spPr bwMode="auto">
                <a:xfrm>
                  <a:off x="136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5" name="Rectangle 83"/>
                <p:cNvSpPr>
                  <a:spLocks noChangeArrowheads="1"/>
                </p:cNvSpPr>
                <p:nvPr/>
              </p:nvSpPr>
              <p:spPr bwMode="auto">
                <a:xfrm>
                  <a:off x="138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6" name="Rectangle 84"/>
                <p:cNvSpPr>
                  <a:spLocks noChangeArrowheads="1"/>
                </p:cNvSpPr>
                <p:nvPr/>
              </p:nvSpPr>
              <p:spPr bwMode="auto">
                <a:xfrm>
                  <a:off x="140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7" name="Rectangle 85"/>
                <p:cNvSpPr>
                  <a:spLocks noChangeArrowheads="1"/>
                </p:cNvSpPr>
                <p:nvPr/>
              </p:nvSpPr>
              <p:spPr bwMode="auto">
                <a:xfrm>
                  <a:off x="141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8" name="Rectangle 86"/>
                <p:cNvSpPr>
                  <a:spLocks noChangeArrowheads="1"/>
                </p:cNvSpPr>
                <p:nvPr/>
              </p:nvSpPr>
              <p:spPr bwMode="auto">
                <a:xfrm>
                  <a:off x="1432"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19" name="Rectangle 87"/>
                <p:cNvSpPr>
                  <a:spLocks noChangeArrowheads="1"/>
                </p:cNvSpPr>
                <p:nvPr/>
              </p:nvSpPr>
              <p:spPr bwMode="auto">
                <a:xfrm>
                  <a:off x="1447"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0" name="Rectangle 88"/>
                <p:cNvSpPr>
                  <a:spLocks noChangeArrowheads="1"/>
                </p:cNvSpPr>
                <p:nvPr/>
              </p:nvSpPr>
              <p:spPr bwMode="auto">
                <a:xfrm>
                  <a:off x="146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1" name="Rectangle 89"/>
                <p:cNvSpPr>
                  <a:spLocks noChangeArrowheads="1"/>
                </p:cNvSpPr>
                <p:nvPr/>
              </p:nvSpPr>
              <p:spPr bwMode="auto">
                <a:xfrm>
                  <a:off x="147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2" name="Rectangle 90"/>
                <p:cNvSpPr>
                  <a:spLocks noChangeArrowheads="1"/>
                </p:cNvSpPr>
                <p:nvPr/>
              </p:nvSpPr>
              <p:spPr bwMode="auto">
                <a:xfrm>
                  <a:off x="149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3" name="Rectangle 91"/>
                <p:cNvSpPr>
                  <a:spLocks noChangeArrowheads="1"/>
                </p:cNvSpPr>
                <p:nvPr/>
              </p:nvSpPr>
              <p:spPr bwMode="auto">
                <a:xfrm>
                  <a:off x="151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4" name="Rectangle 92"/>
                <p:cNvSpPr>
                  <a:spLocks noChangeArrowheads="1"/>
                </p:cNvSpPr>
                <p:nvPr/>
              </p:nvSpPr>
              <p:spPr bwMode="auto">
                <a:xfrm>
                  <a:off x="152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5" name="Rectangle 93"/>
                <p:cNvSpPr>
                  <a:spLocks noChangeArrowheads="1"/>
                </p:cNvSpPr>
                <p:nvPr/>
              </p:nvSpPr>
              <p:spPr bwMode="auto">
                <a:xfrm>
                  <a:off x="154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6" name="Rectangle 94"/>
                <p:cNvSpPr>
                  <a:spLocks noChangeArrowheads="1"/>
                </p:cNvSpPr>
                <p:nvPr/>
              </p:nvSpPr>
              <p:spPr bwMode="auto">
                <a:xfrm>
                  <a:off x="155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7" name="Rectangle 95"/>
                <p:cNvSpPr>
                  <a:spLocks noChangeArrowheads="1"/>
                </p:cNvSpPr>
                <p:nvPr/>
              </p:nvSpPr>
              <p:spPr bwMode="auto">
                <a:xfrm>
                  <a:off x="157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8" name="Rectangle 96"/>
                <p:cNvSpPr>
                  <a:spLocks noChangeArrowheads="1"/>
                </p:cNvSpPr>
                <p:nvPr/>
              </p:nvSpPr>
              <p:spPr bwMode="auto">
                <a:xfrm>
                  <a:off x="1589"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29" name="Rectangle 97"/>
                <p:cNvSpPr>
                  <a:spLocks noChangeArrowheads="1"/>
                </p:cNvSpPr>
                <p:nvPr/>
              </p:nvSpPr>
              <p:spPr bwMode="auto">
                <a:xfrm>
                  <a:off x="160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0" name="Rectangle 98"/>
                <p:cNvSpPr>
                  <a:spLocks noChangeArrowheads="1"/>
                </p:cNvSpPr>
                <p:nvPr/>
              </p:nvSpPr>
              <p:spPr bwMode="auto">
                <a:xfrm>
                  <a:off x="1621"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1" name="Rectangle 99"/>
                <p:cNvSpPr>
                  <a:spLocks noChangeArrowheads="1"/>
                </p:cNvSpPr>
                <p:nvPr/>
              </p:nvSpPr>
              <p:spPr bwMode="auto">
                <a:xfrm>
                  <a:off x="163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2" name="Rectangle 100"/>
                <p:cNvSpPr>
                  <a:spLocks noChangeArrowheads="1"/>
                </p:cNvSpPr>
                <p:nvPr/>
              </p:nvSpPr>
              <p:spPr bwMode="auto">
                <a:xfrm>
                  <a:off x="165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3" name="Rectangle 101"/>
                <p:cNvSpPr>
                  <a:spLocks noChangeArrowheads="1"/>
                </p:cNvSpPr>
                <p:nvPr/>
              </p:nvSpPr>
              <p:spPr bwMode="auto">
                <a:xfrm>
                  <a:off x="166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4" name="Rectangle 102"/>
                <p:cNvSpPr>
                  <a:spLocks noChangeArrowheads="1"/>
                </p:cNvSpPr>
                <p:nvPr/>
              </p:nvSpPr>
              <p:spPr bwMode="auto">
                <a:xfrm>
                  <a:off x="168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5" name="Rectangle 103"/>
                <p:cNvSpPr>
                  <a:spLocks noChangeArrowheads="1"/>
                </p:cNvSpPr>
                <p:nvPr/>
              </p:nvSpPr>
              <p:spPr bwMode="auto">
                <a:xfrm>
                  <a:off x="169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6" name="Rectangle 104"/>
                <p:cNvSpPr>
                  <a:spLocks noChangeArrowheads="1"/>
                </p:cNvSpPr>
                <p:nvPr/>
              </p:nvSpPr>
              <p:spPr bwMode="auto">
                <a:xfrm>
                  <a:off x="171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7" name="Rectangle 105"/>
                <p:cNvSpPr>
                  <a:spLocks noChangeArrowheads="1"/>
                </p:cNvSpPr>
                <p:nvPr/>
              </p:nvSpPr>
              <p:spPr bwMode="auto">
                <a:xfrm>
                  <a:off x="1731"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8" name="Rectangle 106"/>
                <p:cNvSpPr>
                  <a:spLocks noChangeArrowheads="1"/>
                </p:cNvSpPr>
                <p:nvPr/>
              </p:nvSpPr>
              <p:spPr bwMode="auto">
                <a:xfrm>
                  <a:off x="1746"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39" name="Rectangle 107"/>
                <p:cNvSpPr>
                  <a:spLocks noChangeArrowheads="1"/>
                </p:cNvSpPr>
                <p:nvPr/>
              </p:nvSpPr>
              <p:spPr bwMode="auto">
                <a:xfrm>
                  <a:off x="176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0" name="Rectangle 108"/>
                <p:cNvSpPr>
                  <a:spLocks noChangeArrowheads="1"/>
                </p:cNvSpPr>
                <p:nvPr/>
              </p:nvSpPr>
              <p:spPr bwMode="auto">
                <a:xfrm>
                  <a:off x="177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1" name="Rectangle 109"/>
                <p:cNvSpPr>
                  <a:spLocks noChangeArrowheads="1"/>
                </p:cNvSpPr>
                <p:nvPr/>
              </p:nvSpPr>
              <p:spPr bwMode="auto">
                <a:xfrm>
                  <a:off x="1794"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2" name="Rectangle 110"/>
                <p:cNvSpPr>
                  <a:spLocks noChangeArrowheads="1"/>
                </p:cNvSpPr>
                <p:nvPr/>
              </p:nvSpPr>
              <p:spPr bwMode="auto">
                <a:xfrm>
                  <a:off x="180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3" name="Rectangle 111"/>
                <p:cNvSpPr>
                  <a:spLocks noChangeArrowheads="1"/>
                </p:cNvSpPr>
                <p:nvPr/>
              </p:nvSpPr>
              <p:spPr bwMode="auto">
                <a:xfrm>
                  <a:off x="182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4" name="Rectangle 112"/>
                <p:cNvSpPr>
                  <a:spLocks noChangeArrowheads="1"/>
                </p:cNvSpPr>
                <p:nvPr/>
              </p:nvSpPr>
              <p:spPr bwMode="auto">
                <a:xfrm>
                  <a:off x="184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5" name="Rectangle 113"/>
                <p:cNvSpPr>
                  <a:spLocks noChangeArrowheads="1"/>
                </p:cNvSpPr>
                <p:nvPr/>
              </p:nvSpPr>
              <p:spPr bwMode="auto">
                <a:xfrm>
                  <a:off x="1857"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6" name="Rectangle 114"/>
                <p:cNvSpPr>
                  <a:spLocks noChangeArrowheads="1"/>
                </p:cNvSpPr>
                <p:nvPr/>
              </p:nvSpPr>
              <p:spPr bwMode="auto">
                <a:xfrm>
                  <a:off x="187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7" name="Rectangle 115"/>
                <p:cNvSpPr>
                  <a:spLocks noChangeArrowheads="1"/>
                </p:cNvSpPr>
                <p:nvPr/>
              </p:nvSpPr>
              <p:spPr bwMode="auto">
                <a:xfrm>
                  <a:off x="1888"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8" name="Rectangle 116"/>
                <p:cNvSpPr>
                  <a:spLocks noChangeArrowheads="1"/>
                </p:cNvSpPr>
                <p:nvPr/>
              </p:nvSpPr>
              <p:spPr bwMode="auto">
                <a:xfrm>
                  <a:off x="1904"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49" name="Rectangle 117"/>
                <p:cNvSpPr>
                  <a:spLocks noChangeArrowheads="1"/>
                </p:cNvSpPr>
                <p:nvPr/>
              </p:nvSpPr>
              <p:spPr bwMode="auto">
                <a:xfrm>
                  <a:off x="191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0" name="Rectangle 118"/>
                <p:cNvSpPr>
                  <a:spLocks noChangeArrowheads="1"/>
                </p:cNvSpPr>
                <p:nvPr/>
              </p:nvSpPr>
              <p:spPr bwMode="auto">
                <a:xfrm>
                  <a:off x="193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1" name="Rectangle 119"/>
                <p:cNvSpPr>
                  <a:spLocks noChangeArrowheads="1"/>
                </p:cNvSpPr>
                <p:nvPr/>
              </p:nvSpPr>
              <p:spPr bwMode="auto">
                <a:xfrm>
                  <a:off x="195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2" name="Rectangle 120"/>
                <p:cNvSpPr>
                  <a:spLocks noChangeArrowheads="1"/>
                </p:cNvSpPr>
                <p:nvPr/>
              </p:nvSpPr>
              <p:spPr bwMode="auto">
                <a:xfrm>
                  <a:off x="1967"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3" name="Rectangle 121"/>
                <p:cNvSpPr>
                  <a:spLocks noChangeArrowheads="1"/>
                </p:cNvSpPr>
                <p:nvPr/>
              </p:nvSpPr>
              <p:spPr bwMode="auto">
                <a:xfrm>
                  <a:off x="198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4" name="Rectangle 122"/>
                <p:cNvSpPr>
                  <a:spLocks noChangeArrowheads="1"/>
                </p:cNvSpPr>
                <p:nvPr/>
              </p:nvSpPr>
              <p:spPr bwMode="auto">
                <a:xfrm>
                  <a:off x="199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5" name="Rectangle 123"/>
                <p:cNvSpPr>
                  <a:spLocks noChangeArrowheads="1"/>
                </p:cNvSpPr>
                <p:nvPr/>
              </p:nvSpPr>
              <p:spPr bwMode="auto">
                <a:xfrm>
                  <a:off x="201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6" name="Rectangle 124"/>
                <p:cNvSpPr>
                  <a:spLocks noChangeArrowheads="1"/>
                </p:cNvSpPr>
                <p:nvPr/>
              </p:nvSpPr>
              <p:spPr bwMode="auto">
                <a:xfrm>
                  <a:off x="2030"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7" name="Rectangle 125"/>
                <p:cNvSpPr>
                  <a:spLocks noChangeArrowheads="1"/>
                </p:cNvSpPr>
                <p:nvPr/>
              </p:nvSpPr>
              <p:spPr bwMode="auto">
                <a:xfrm>
                  <a:off x="2045"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8" name="Rectangle 126"/>
                <p:cNvSpPr>
                  <a:spLocks noChangeArrowheads="1"/>
                </p:cNvSpPr>
                <p:nvPr/>
              </p:nvSpPr>
              <p:spPr bwMode="auto">
                <a:xfrm>
                  <a:off x="206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59" name="Rectangle 127"/>
                <p:cNvSpPr>
                  <a:spLocks noChangeArrowheads="1"/>
                </p:cNvSpPr>
                <p:nvPr/>
              </p:nvSpPr>
              <p:spPr bwMode="auto">
                <a:xfrm>
                  <a:off x="207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0" name="Rectangle 128"/>
                <p:cNvSpPr>
                  <a:spLocks noChangeArrowheads="1"/>
                </p:cNvSpPr>
                <p:nvPr/>
              </p:nvSpPr>
              <p:spPr bwMode="auto">
                <a:xfrm>
                  <a:off x="209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1" name="Rectangle 129"/>
                <p:cNvSpPr>
                  <a:spLocks noChangeArrowheads="1"/>
                </p:cNvSpPr>
                <p:nvPr/>
              </p:nvSpPr>
              <p:spPr bwMode="auto">
                <a:xfrm>
                  <a:off x="210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2" name="Rectangle 130"/>
                <p:cNvSpPr>
                  <a:spLocks noChangeArrowheads="1"/>
                </p:cNvSpPr>
                <p:nvPr/>
              </p:nvSpPr>
              <p:spPr bwMode="auto">
                <a:xfrm>
                  <a:off x="212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3" name="Rectangle 131"/>
                <p:cNvSpPr>
                  <a:spLocks noChangeArrowheads="1"/>
                </p:cNvSpPr>
                <p:nvPr/>
              </p:nvSpPr>
              <p:spPr bwMode="auto">
                <a:xfrm>
                  <a:off x="2140"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4" name="Rectangle 132"/>
                <p:cNvSpPr>
                  <a:spLocks noChangeArrowheads="1"/>
                </p:cNvSpPr>
                <p:nvPr/>
              </p:nvSpPr>
              <p:spPr bwMode="auto">
                <a:xfrm>
                  <a:off x="215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5" name="Rectangle 133"/>
                <p:cNvSpPr>
                  <a:spLocks noChangeArrowheads="1"/>
                </p:cNvSpPr>
                <p:nvPr/>
              </p:nvSpPr>
              <p:spPr bwMode="auto">
                <a:xfrm>
                  <a:off x="217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6" name="Rectangle 134"/>
                <p:cNvSpPr>
                  <a:spLocks noChangeArrowheads="1"/>
                </p:cNvSpPr>
                <p:nvPr/>
              </p:nvSpPr>
              <p:spPr bwMode="auto">
                <a:xfrm>
                  <a:off x="2187"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7" name="Rectangle 135"/>
                <p:cNvSpPr>
                  <a:spLocks noChangeArrowheads="1"/>
                </p:cNvSpPr>
                <p:nvPr/>
              </p:nvSpPr>
              <p:spPr bwMode="auto">
                <a:xfrm>
                  <a:off x="220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8" name="Rectangle 136"/>
                <p:cNvSpPr>
                  <a:spLocks noChangeArrowheads="1"/>
                </p:cNvSpPr>
                <p:nvPr/>
              </p:nvSpPr>
              <p:spPr bwMode="auto">
                <a:xfrm>
                  <a:off x="221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69" name="Rectangle 137"/>
                <p:cNvSpPr>
                  <a:spLocks noChangeArrowheads="1"/>
                </p:cNvSpPr>
                <p:nvPr/>
              </p:nvSpPr>
              <p:spPr bwMode="auto">
                <a:xfrm>
                  <a:off x="223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0" name="Rectangle 138"/>
                <p:cNvSpPr>
                  <a:spLocks noChangeArrowheads="1"/>
                </p:cNvSpPr>
                <p:nvPr/>
              </p:nvSpPr>
              <p:spPr bwMode="auto">
                <a:xfrm>
                  <a:off x="225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1" name="Rectangle 139"/>
                <p:cNvSpPr>
                  <a:spLocks noChangeArrowheads="1"/>
                </p:cNvSpPr>
                <p:nvPr/>
              </p:nvSpPr>
              <p:spPr bwMode="auto">
                <a:xfrm>
                  <a:off x="226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2" name="Rectangle 140"/>
                <p:cNvSpPr>
                  <a:spLocks noChangeArrowheads="1"/>
                </p:cNvSpPr>
                <p:nvPr/>
              </p:nvSpPr>
              <p:spPr bwMode="auto">
                <a:xfrm>
                  <a:off x="228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3" name="Rectangle 141"/>
                <p:cNvSpPr>
                  <a:spLocks noChangeArrowheads="1"/>
                </p:cNvSpPr>
                <p:nvPr/>
              </p:nvSpPr>
              <p:spPr bwMode="auto">
                <a:xfrm>
                  <a:off x="229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4" name="Rectangle 142"/>
                <p:cNvSpPr>
                  <a:spLocks noChangeArrowheads="1"/>
                </p:cNvSpPr>
                <p:nvPr/>
              </p:nvSpPr>
              <p:spPr bwMode="auto">
                <a:xfrm>
                  <a:off x="231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5" name="Rectangle 143"/>
                <p:cNvSpPr>
                  <a:spLocks noChangeArrowheads="1"/>
                </p:cNvSpPr>
                <p:nvPr/>
              </p:nvSpPr>
              <p:spPr bwMode="auto">
                <a:xfrm>
                  <a:off x="2329"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6" name="Rectangle 144"/>
                <p:cNvSpPr>
                  <a:spLocks noChangeArrowheads="1"/>
                </p:cNvSpPr>
                <p:nvPr/>
              </p:nvSpPr>
              <p:spPr bwMode="auto">
                <a:xfrm>
                  <a:off x="2344"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7" name="Rectangle 145"/>
                <p:cNvSpPr>
                  <a:spLocks noChangeArrowheads="1"/>
                </p:cNvSpPr>
                <p:nvPr/>
              </p:nvSpPr>
              <p:spPr bwMode="auto">
                <a:xfrm>
                  <a:off x="236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8" name="Rectangle 146"/>
                <p:cNvSpPr>
                  <a:spLocks noChangeArrowheads="1"/>
                </p:cNvSpPr>
                <p:nvPr/>
              </p:nvSpPr>
              <p:spPr bwMode="auto">
                <a:xfrm>
                  <a:off x="237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79" name="Rectangle 147"/>
                <p:cNvSpPr>
                  <a:spLocks noChangeArrowheads="1"/>
                </p:cNvSpPr>
                <p:nvPr/>
              </p:nvSpPr>
              <p:spPr bwMode="auto">
                <a:xfrm>
                  <a:off x="239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0" name="Rectangle 148"/>
                <p:cNvSpPr>
                  <a:spLocks noChangeArrowheads="1"/>
                </p:cNvSpPr>
                <p:nvPr/>
              </p:nvSpPr>
              <p:spPr bwMode="auto">
                <a:xfrm>
                  <a:off x="240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1" name="Rectangle 149"/>
                <p:cNvSpPr>
                  <a:spLocks noChangeArrowheads="1"/>
                </p:cNvSpPr>
                <p:nvPr/>
              </p:nvSpPr>
              <p:spPr bwMode="auto">
                <a:xfrm>
                  <a:off x="242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2" name="Rectangle 150"/>
                <p:cNvSpPr>
                  <a:spLocks noChangeArrowheads="1"/>
                </p:cNvSpPr>
                <p:nvPr/>
              </p:nvSpPr>
              <p:spPr bwMode="auto">
                <a:xfrm>
                  <a:off x="2439"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3" name="Rectangle 151"/>
                <p:cNvSpPr>
                  <a:spLocks noChangeArrowheads="1"/>
                </p:cNvSpPr>
                <p:nvPr/>
              </p:nvSpPr>
              <p:spPr bwMode="auto">
                <a:xfrm>
                  <a:off x="245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4" name="Rectangle 152"/>
                <p:cNvSpPr>
                  <a:spLocks noChangeArrowheads="1"/>
                </p:cNvSpPr>
                <p:nvPr/>
              </p:nvSpPr>
              <p:spPr bwMode="auto">
                <a:xfrm>
                  <a:off x="247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5" name="Rectangle 153"/>
                <p:cNvSpPr>
                  <a:spLocks noChangeArrowheads="1"/>
                </p:cNvSpPr>
                <p:nvPr/>
              </p:nvSpPr>
              <p:spPr bwMode="auto">
                <a:xfrm>
                  <a:off x="2486"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6" name="Rectangle 154"/>
                <p:cNvSpPr>
                  <a:spLocks noChangeArrowheads="1"/>
                </p:cNvSpPr>
                <p:nvPr/>
              </p:nvSpPr>
              <p:spPr bwMode="auto">
                <a:xfrm>
                  <a:off x="2502"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7" name="Rectangle 155"/>
                <p:cNvSpPr>
                  <a:spLocks noChangeArrowheads="1"/>
                </p:cNvSpPr>
                <p:nvPr/>
              </p:nvSpPr>
              <p:spPr bwMode="auto">
                <a:xfrm>
                  <a:off x="251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8" name="Rectangle 156"/>
                <p:cNvSpPr>
                  <a:spLocks noChangeArrowheads="1"/>
                </p:cNvSpPr>
                <p:nvPr/>
              </p:nvSpPr>
              <p:spPr bwMode="auto">
                <a:xfrm>
                  <a:off x="253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89" name="Rectangle 157"/>
                <p:cNvSpPr>
                  <a:spLocks noChangeArrowheads="1"/>
                </p:cNvSpPr>
                <p:nvPr/>
              </p:nvSpPr>
              <p:spPr bwMode="auto">
                <a:xfrm>
                  <a:off x="254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0" name="Rectangle 158"/>
                <p:cNvSpPr>
                  <a:spLocks noChangeArrowheads="1"/>
                </p:cNvSpPr>
                <p:nvPr/>
              </p:nvSpPr>
              <p:spPr bwMode="auto">
                <a:xfrm>
                  <a:off x="256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1" name="Rectangle 159"/>
                <p:cNvSpPr>
                  <a:spLocks noChangeArrowheads="1"/>
                </p:cNvSpPr>
                <p:nvPr/>
              </p:nvSpPr>
              <p:spPr bwMode="auto">
                <a:xfrm>
                  <a:off x="258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2" name="Rectangle 160"/>
                <p:cNvSpPr>
                  <a:spLocks noChangeArrowheads="1"/>
                </p:cNvSpPr>
                <p:nvPr/>
              </p:nvSpPr>
              <p:spPr bwMode="auto">
                <a:xfrm>
                  <a:off x="259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3" name="Rectangle 161"/>
                <p:cNvSpPr>
                  <a:spLocks noChangeArrowheads="1"/>
                </p:cNvSpPr>
                <p:nvPr/>
              </p:nvSpPr>
              <p:spPr bwMode="auto">
                <a:xfrm>
                  <a:off x="2612"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4" name="Rectangle 162"/>
                <p:cNvSpPr>
                  <a:spLocks noChangeArrowheads="1"/>
                </p:cNvSpPr>
                <p:nvPr/>
              </p:nvSpPr>
              <p:spPr bwMode="auto">
                <a:xfrm>
                  <a:off x="262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5" name="Rectangle 163"/>
                <p:cNvSpPr>
                  <a:spLocks noChangeArrowheads="1"/>
                </p:cNvSpPr>
                <p:nvPr/>
              </p:nvSpPr>
              <p:spPr bwMode="auto">
                <a:xfrm>
                  <a:off x="2643"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6" name="Rectangle 164"/>
                <p:cNvSpPr>
                  <a:spLocks noChangeArrowheads="1"/>
                </p:cNvSpPr>
                <p:nvPr/>
              </p:nvSpPr>
              <p:spPr bwMode="auto">
                <a:xfrm>
                  <a:off x="265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7" name="Rectangle 165"/>
                <p:cNvSpPr>
                  <a:spLocks noChangeArrowheads="1"/>
                </p:cNvSpPr>
                <p:nvPr/>
              </p:nvSpPr>
              <p:spPr bwMode="auto">
                <a:xfrm>
                  <a:off x="267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8" name="Rectangle 166"/>
                <p:cNvSpPr>
                  <a:spLocks noChangeArrowheads="1"/>
                </p:cNvSpPr>
                <p:nvPr/>
              </p:nvSpPr>
              <p:spPr bwMode="auto">
                <a:xfrm>
                  <a:off x="269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599" name="Rectangle 167"/>
                <p:cNvSpPr>
                  <a:spLocks noChangeArrowheads="1"/>
                </p:cNvSpPr>
                <p:nvPr/>
              </p:nvSpPr>
              <p:spPr bwMode="auto">
                <a:xfrm>
                  <a:off x="270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0" name="Rectangle 168"/>
                <p:cNvSpPr>
                  <a:spLocks noChangeArrowheads="1"/>
                </p:cNvSpPr>
                <p:nvPr/>
              </p:nvSpPr>
              <p:spPr bwMode="auto">
                <a:xfrm>
                  <a:off x="272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1" name="Rectangle 169"/>
                <p:cNvSpPr>
                  <a:spLocks noChangeArrowheads="1"/>
                </p:cNvSpPr>
                <p:nvPr/>
              </p:nvSpPr>
              <p:spPr bwMode="auto">
                <a:xfrm>
                  <a:off x="273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2" name="Rectangle 170"/>
                <p:cNvSpPr>
                  <a:spLocks noChangeArrowheads="1"/>
                </p:cNvSpPr>
                <p:nvPr/>
              </p:nvSpPr>
              <p:spPr bwMode="auto">
                <a:xfrm>
                  <a:off x="275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3" name="Rectangle 171"/>
                <p:cNvSpPr>
                  <a:spLocks noChangeArrowheads="1"/>
                </p:cNvSpPr>
                <p:nvPr/>
              </p:nvSpPr>
              <p:spPr bwMode="auto">
                <a:xfrm>
                  <a:off x="276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4" name="Rectangle 172"/>
                <p:cNvSpPr>
                  <a:spLocks noChangeArrowheads="1"/>
                </p:cNvSpPr>
                <p:nvPr/>
              </p:nvSpPr>
              <p:spPr bwMode="auto">
                <a:xfrm>
                  <a:off x="2785"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5" name="Rectangle 173"/>
                <p:cNvSpPr>
                  <a:spLocks noChangeArrowheads="1"/>
                </p:cNvSpPr>
                <p:nvPr/>
              </p:nvSpPr>
              <p:spPr bwMode="auto">
                <a:xfrm>
                  <a:off x="2801"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6" name="Rectangle 174"/>
                <p:cNvSpPr>
                  <a:spLocks noChangeArrowheads="1"/>
                </p:cNvSpPr>
                <p:nvPr/>
              </p:nvSpPr>
              <p:spPr bwMode="auto">
                <a:xfrm>
                  <a:off x="281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7" name="Rectangle 175"/>
                <p:cNvSpPr>
                  <a:spLocks noChangeArrowheads="1"/>
                </p:cNvSpPr>
                <p:nvPr/>
              </p:nvSpPr>
              <p:spPr bwMode="auto">
                <a:xfrm>
                  <a:off x="283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8" name="Rectangle 176"/>
                <p:cNvSpPr>
                  <a:spLocks noChangeArrowheads="1"/>
                </p:cNvSpPr>
                <p:nvPr/>
              </p:nvSpPr>
              <p:spPr bwMode="auto">
                <a:xfrm>
                  <a:off x="284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09" name="Rectangle 177"/>
                <p:cNvSpPr>
                  <a:spLocks noChangeArrowheads="1"/>
                </p:cNvSpPr>
                <p:nvPr/>
              </p:nvSpPr>
              <p:spPr bwMode="auto">
                <a:xfrm>
                  <a:off x="286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0" name="Rectangle 178"/>
                <p:cNvSpPr>
                  <a:spLocks noChangeArrowheads="1"/>
                </p:cNvSpPr>
                <p:nvPr/>
              </p:nvSpPr>
              <p:spPr bwMode="auto">
                <a:xfrm>
                  <a:off x="287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1" name="Rectangle 179"/>
                <p:cNvSpPr>
                  <a:spLocks noChangeArrowheads="1"/>
                </p:cNvSpPr>
                <p:nvPr/>
              </p:nvSpPr>
              <p:spPr bwMode="auto">
                <a:xfrm>
                  <a:off x="289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2" name="Rectangle 180"/>
                <p:cNvSpPr>
                  <a:spLocks noChangeArrowheads="1"/>
                </p:cNvSpPr>
                <p:nvPr/>
              </p:nvSpPr>
              <p:spPr bwMode="auto">
                <a:xfrm>
                  <a:off x="2910"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3" name="Rectangle 181"/>
                <p:cNvSpPr>
                  <a:spLocks noChangeArrowheads="1"/>
                </p:cNvSpPr>
                <p:nvPr/>
              </p:nvSpPr>
              <p:spPr bwMode="auto">
                <a:xfrm>
                  <a:off x="292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4" name="Rectangle 182"/>
                <p:cNvSpPr>
                  <a:spLocks noChangeArrowheads="1"/>
                </p:cNvSpPr>
                <p:nvPr/>
              </p:nvSpPr>
              <p:spPr bwMode="auto">
                <a:xfrm>
                  <a:off x="2941"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5" name="Rectangle 183"/>
                <p:cNvSpPr>
                  <a:spLocks noChangeArrowheads="1"/>
                </p:cNvSpPr>
                <p:nvPr/>
              </p:nvSpPr>
              <p:spPr bwMode="auto">
                <a:xfrm>
                  <a:off x="295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6" name="Rectangle 184"/>
                <p:cNvSpPr>
                  <a:spLocks noChangeArrowheads="1"/>
                </p:cNvSpPr>
                <p:nvPr/>
              </p:nvSpPr>
              <p:spPr bwMode="auto">
                <a:xfrm>
                  <a:off x="297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7" name="Rectangle 185"/>
                <p:cNvSpPr>
                  <a:spLocks noChangeArrowheads="1"/>
                </p:cNvSpPr>
                <p:nvPr/>
              </p:nvSpPr>
              <p:spPr bwMode="auto">
                <a:xfrm>
                  <a:off x="298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8" name="Rectangle 186"/>
                <p:cNvSpPr>
                  <a:spLocks noChangeArrowheads="1"/>
                </p:cNvSpPr>
                <p:nvPr/>
              </p:nvSpPr>
              <p:spPr bwMode="auto">
                <a:xfrm>
                  <a:off x="300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19" name="Rectangle 187"/>
                <p:cNvSpPr>
                  <a:spLocks noChangeArrowheads="1"/>
                </p:cNvSpPr>
                <p:nvPr/>
              </p:nvSpPr>
              <p:spPr bwMode="auto">
                <a:xfrm>
                  <a:off x="302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0" name="Rectangle 188"/>
                <p:cNvSpPr>
                  <a:spLocks noChangeArrowheads="1"/>
                </p:cNvSpPr>
                <p:nvPr/>
              </p:nvSpPr>
              <p:spPr bwMode="auto">
                <a:xfrm>
                  <a:off x="303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1" name="Rectangle 189"/>
                <p:cNvSpPr>
                  <a:spLocks noChangeArrowheads="1"/>
                </p:cNvSpPr>
                <p:nvPr/>
              </p:nvSpPr>
              <p:spPr bwMode="auto">
                <a:xfrm>
                  <a:off x="305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2" name="Rectangle 190"/>
                <p:cNvSpPr>
                  <a:spLocks noChangeArrowheads="1"/>
                </p:cNvSpPr>
                <p:nvPr/>
              </p:nvSpPr>
              <p:spPr bwMode="auto">
                <a:xfrm>
                  <a:off x="306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3" name="Rectangle 191"/>
                <p:cNvSpPr>
                  <a:spLocks noChangeArrowheads="1"/>
                </p:cNvSpPr>
                <p:nvPr/>
              </p:nvSpPr>
              <p:spPr bwMode="auto">
                <a:xfrm>
                  <a:off x="308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4" name="Rectangle 192"/>
                <p:cNvSpPr>
                  <a:spLocks noChangeArrowheads="1"/>
                </p:cNvSpPr>
                <p:nvPr/>
              </p:nvSpPr>
              <p:spPr bwMode="auto">
                <a:xfrm>
                  <a:off x="3098"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5" name="Rectangle 193"/>
                <p:cNvSpPr>
                  <a:spLocks noChangeArrowheads="1"/>
                </p:cNvSpPr>
                <p:nvPr/>
              </p:nvSpPr>
              <p:spPr bwMode="auto">
                <a:xfrm>
                  <a:off x="311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6" name="Rectangle 194"/>
                <p:cNvSpPr>
                  <a:spLocks noChangeArrowheads="1"/>
                </p:cNvSpPr>
                <p:nvPr/>
              </p:nvSpPr>
              <p:spPr bwMode="auto">
                <a:xfrm>
                  <a:off x="313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7" name="Rectangle 195"/>
                <p:cNvSpPr>
                  <a:spLocks noChangeArrowheads="1"/>
                </p:cNvSpPr>
                <p:nvPr/>
              </p:nvSpPr>
              <p:spPr bwMode="auto">
                <a:xfrm>
                  <a:off x="314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8" name="Rectangle 196"/>
                <p:cNvSpPr>
                  <a:spLocks noChangeArrowheads="1"/>
                </p:cNvSpPr>
                <p:nvPr/>
              </p:nvSpPr>
              <p:spPr bwMode="auto">
                <a:xfrm>
                  <a:off x="316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29" name="Rectangle 197"/>
                <p:cNvSpPr>
                  <a:spLocks noChangeArrowheads="1"/>
                </p:cNvSpPr>
                <p:nvPr/>
              </p:nvSpPr>
              <p:spPr bwMode="auto">
                <a:xfrm>
                  <a:off x="317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0" name="Rectangle 198"/>
                <p:cNvSpPr>
                  <a:spLocks noChangeArrowheads="1"/>
                </p:cNvSpPr>
                <p:nvPr/>
              </p:nvSpPr>
              <p:spPr bwMode="auto">
                <a:xfrm>
                  <a:off x="319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1" name="Rectangle 199"/>
                <p:cNvSpPr>
                  <a:spLocks noChangeArrowheads="1"/>
                </p:cNvSpPr>
                <p:nvPr/>
              </p:nvSpPr>
              <p:spPr bwMode="auto">
                <a:xfrm>
                  <a:off x="3209"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2" name="Rectangle 200"/>
                <p:cNvSpPr>
                  <a:spLocks noChangeArrowheads="1"/>
                </p:cNvSpPr>
                <p:nvPr/>
              </p:nvSpPr>
              <p:spPr bwMode="auto">
                <a:xfrm>
                  <a:off x="322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3" name="Rectangle 201"/>
                <p:cNvSpPr>
                  <a:spLocks noChangeArrowheads="1"/>
                </p:cNvSpPr>
                <p:nvPr/>
              </p:nvSpPr>
              <p:spPr bwMode="auto">
                <a:xfrm>
                  <a:off x="3240"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4" name="Rectangle 202"/>
                <p:cNvSpPr>
                  <a:spLocks noChangeArrowheads="1"/>
                </p:cNvSpPr>
                <p:nvPr/>
              </p:nvSpPr>
              <p:spPr bwMode="auto">
                <a:xfrm>
                  <a:off x="325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5" name="Rectangle 203"/>
                <p:cNvSpPr>
                  <a:spLocks noChangeArrowheads="1"/>
                </p:cNvSpPr>
                <p:nvPr/>
              </p:nvSpPr>
              <p:spPr bwMode="auto">
                <a:xfrm>
                  <a:off x="3272"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6" name="Rectangle 204"/>
                <p:cNvSpPr>
                  <a:spLocks noChangeArrowheads="1"/>
                </p:cNvSpPr>
                <p:nvPr/>
              </p:nvSpPr>
              <p:spPr bwMode="auto">
                <a:xfrm>
                  <a:off x="328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7" name="Rectangle 205"/>
                <p:cNvSpPr>
                  <a:spLocks noChangeArrowheads="1"/>
                </p:cNvSpPr>
                <p:nvPr/>
              </p:nvSpPr>
              <p:spPr bwMode="auto">
                <a:xfrm>
                  <a:off x="330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38" name="Rectangle 206"/>
                <p:cNvSpPr>
                  <a:spLocks noChangeArrowheads="1"/>
                </p:cNvSpPr>
                <p:nvPr/>
              </p:nvSpPr>
              <p:spPr bwMode="auto">
                <a:xfrm>
                  <a:off x="3319"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grpSp>
          <p:sp>
            <p:nvSpPr>
              <p:cNvPr id="18639" name="Rectangle 207"/>
              <p:cNvSpPr>
                <a:spLocks noChangeArrowheads="1"/>
              </p:cNvSpPr>
              <p:nvPr/>
            </p:nvSpPr>
            <p:spPr bwMode="auto">
              <a:xfrm>
                <a:off x="333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0" name="Rectangle 208"/>
              <p:cNvSpPr>
                <a:spLocks noChangeArrowheads="1"/>
              </p:cNvSpPr>
              <p:nvPr/>
            </p:nvSpPr>
            <p:spPr bwMode="auto">
              <a:xfrm>
                <a:off x="335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1" name="Rectangle 209"/>
              <p:cNvSpPr>
                <a:spLocks noChangeArrowheads="1"/>
              </p:cNvSpPr>
              <p:nvPr/>
            </p:nvSpPr>
            <p:spPr bwMode="auto">
              <a:xfrm>
                <a:off x="336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2" name="Rectangle 210"/>
              <p:cNvSpPr>
                <a:spLocks noChangeArrowheads="1"/>
              </p:cNvSpPr>
              <p:nvPr/>
            </p:nvSpPr>
            <p:spPr bwMode="auto">
              <a:xfrm>
                <a:off x="3382"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3" name="Rectangle 211"/>
              <p:cNvSpPr>
                <a:spLocks noChangeArrowheads="1"/>
              </p:cNvSpPr>
              <p:nvPr/>
            </p:nvSpPr>
            <p:spPr bwMode="auto">
              <a:xfrm>
                <a:off x="339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4" name="Rectangle 212"/>
              <p:cNvSpPr>
                <a:spLocks noChangeArrowheads="1"/>
              </p:cNvSpPr>
              <p:nvPr/>
            </p:nvSpPr>
            <p:spPr bwMode="auto">
              <a:xfrm>
                <a:off x="341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5" name="Rectangle 213"/>
              <p:cNvSpPr>
                <a:spLocks noChangeArrowheads="1"/>
              </p:cNvSpPr>
              <p:nvPr/>
            </p:nvSpPr>
            <p:spPr bwMode="auto">
              <a:xfrm>
                <a:off x="342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6" name="Rectangle 214"/>
              <p:cNvSpPr>
                <a:spLocks noChangeArrowheads="1"/>
              </p:cNvSpPr>
              <p:nvPr/>
            </p:nvSpPr>
            <p:spPr bwMode="auto">
              <a:xfrm>
                <a:off x="344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7" name="Rectangle 215"/>
              <p:cNvSpPr>
                <a:spLocks noChangeArrowheads="1"/>
              </p:cNvSpPr>
              <p:nvPr/>
            </p:nvSpPr>
            <p:spPr bwMode="auto">
              <a:xfrm>
                <a:off x="346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8" name="Rectangle 216"/>
              <p:cNvSpPr>
                <a:spLocks noChangeArrowheads="1"/>
              </p:cNvSpPr>
              <p:nvPr/>
            </p:nvSpPr>
            <p:spPr bwMode="auto">
              <a:xfrm>
                <a:off x="347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49" name="Rectangle 217"/>
              <p:cNvSpPr>
                <a:spLocks noChangeArrowheads="1"/>
              </p:cNvSpPr>
              <p:nvPr/>
            </p:nvSpPr>
            <p:spPr bwMode="auto">
              <a:xfrm>
                <a:off x="349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0" name="Rectangle 218"/>
              <p:cNvSpPr>
                <a:spLocks noChangeArrowheads="1"/>
              </p:cNvSpPr>
              <p:nvPr/>
            </p:nvSpPr>
            <p:spPr bwMode="auto">
              <a:xfrm>
                <a:off x="350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1" name="Rectangle 219"/>
              <p:cNvSpPr>
                <a:spLocks noChangeArrowheads="1"/>
              </p:cNvSpPr>
              <p:nvPr/>
            </p:nvSpPr>
            <p:spPr bwMode="auto">
              <a:xfrm>
                <a:off x="3523"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2" name="Rectangle 220"/>
              <p:cNvSpPr>
                <a:spLocks noChangeArrowheads="1"/>
              </p:cNvSpPr>
              <p:nvPr/>
            </p:nvSpPr>
            <p:spPr bwMode="auto">
              <a:xfrm>
                <a:off x="353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3" name="Rectangle 221"/>
              <p:cNvSpPr>
                <a:spLocks noChangeArrowheads="1"/>
              </p:cNvSpPr>
              <p:nvPr/>
            </p:nvSpPr>
            <p:spPr bwMode="auto">
              <a:xfrm>
                <a:off x="355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4" name="Rectangle 222"/>
              <p:cNvSpPr>
                <a:spLocks noChangeArrowheads="1"/>
              </p:cNvSpPr>
              <p:nvPr/>
            </p:nvSpPr>
            <p:spPr bwMode="auto">
              <a:xfrm>
                <a:off x="357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5" name="Rectangle 223"/>
              <p:cNvSpPr>
                <a:spLocks noChangeArrowheads="1"/>
              </p:cNvSpPr>
              <p:nvPr/>
            </p:nvSpPr>
            <p:spPr bwMode="auto">
              <a:xfrm>
                <a:off x="358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6" name="Rectangle 224"/>
              <p:cNvSpPr>
                <a:spLocks noChangeArrowheads="1"/>
              </p:cNvSpPr>
              <p:nvPr/>
            </p:nvSpPr>
            <p:spPr bwMode="auto">
              <a:xfrm>
                <a:off x="360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7" name="Rectangle 225"/>
              <p:cNvSpPr>
                <a:spLocks noChangeArrowheads="1"/>
              </p:cNvSpPr>
              <p:nvPr/>
            </p:nvSpPr>
            <p:spPr bwMode="auto">
              <a:xfrm>
                <a:off x="361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8" name="Rectangle 226"/>
              <p:cNvSpPr>
                <a:spLocks noChangeArrowheads="1"/>
              </p:cNvSpPr>
              <p:nvPr/>
            </p:nvSpPr>
            <p:spPr bwMode="auto">
              <a:xfrm>
                <a:off x="363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59" name="Rectangle 227"/>
              <p:cNvSpPr>
                <a:spLocks noChangeArrowheads="1"/>
              </p:cNvSpPr>
              <p:nvPr/>
            </p:nvSpPr>
            <p:spPr bwMode="auto">
              <a:xfrm>
                <a:off x="364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0" name="Rectangle 228"/>
              <p:cNvSpPr>
                <a:spLocks noChangeArrowheads="1"/>
              </p:cNvSpPr>
              <p:nvPr/>
            </p:nvSpPr>
            <p:spPr bwMode="auto">
              <a:xfrm>
                <a:off x="3665"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1" name="Rectangle 229"/>
              <p:cNvSpPr>
                <a:spLocks noChangeArrowheads="1"/>
              </p:cNvSpPr>
              <p:nvPr/>
            </p:nvSpPr>
            <p:spPr bwMode="auto">
              <a:xfrm>
                <a:off x="3681"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2" name="Rectangle 230"/>
              <p:cNvSpPr>
                <a:spLocks noChangeArrowheads="1"/>
              </p:cNvSpPr>
              <p:nvPr/>
            </p:nvSpPr>
            <p:spPr bwMode="auto">
              <a:xfrm>
                <a:off x="369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3" name="Rectangle 231"/>
              <p:cNvSpPr>
                <a:spLocks noChangeArrowheads="1"/>
              </p:cNvSpPr>
              <p:nvPr/>
            </p:nvSpPr>
            <p:spPr bwMode="auto">
              <a:xfrm>
                <a:off x="371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4" name="Rectangle 232"/>
              <p:cNvSpPr>
                <a:spLocks noChangeArrowheads="1"/>
              </p:cNvSpPr>
              <p:nvPr/>
            </p:nvSpPr>
            <p:spPr bwMode="auto">
              <a:xfrm>
                <a:off x="372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5" name="Rectangle 233"/>
              <p:cNvSpPr>
                <a:spLocks noChangeArrowheads="1"/>
              </p:cNvSpPr>
              <p:nvPr/>
            </p:nvSpPr>
            <p:spPr bwMode="auto">
              <a:xfrm>
                <a:off x="3744"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6" name="Rectangle 234"/>
              <p:cNvSpPr>
                <a:spLocks noChangeArrowheads="1"/>
              </p:cNvSpPr>
              <p:nvPr/>
            </p:nvSpPr>
            <p:spPr bwMode="auto">
              <a:xfrm>
                <a:off x="375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7" name="Rectangle 235"/>
              <p:cNvSpPr>
                <a:spLocks noChangeArrowheads="1"/>
              </p:cNvSpPr>
              <p:nvPr/>
            </p:nvSpPr>
            <p:spPr bwMode="auto">
              <a:xfrm>
                <a:off x="377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8" name="Rectangle 236"/>
              <p:cNvSpPr>
                <a:spLocks noChangeArrowheads="1"/>
              </p:cNvSpPr>
              <p:nvPr/>
            </p:nvSpPr>
            <p:spPr bwMode="auto">
              <a:xfrm>
                <a:off x="3791"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69" name="Rectangle 237"/>
              <p:cNvSpPr>
                <a:spLocks noChangeArrowheads="1"/>
              </p:cNvSpPr>
              <p:nvPr/>
            </p:nvSpPr>
            <p:spPr bwMode="auto">
              <a:xfrm>
                <a:off x="380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0" name="Rectangle 238"/>
              <p:cNvSpPr>
                <a:spLocks noChangeArrowheads="1"/>
              </p:cNvSpPr>
              <p:nvPr/>
            </p:nvSpPr>
            <p:spPr bwMode="auto">
              <a:xfrm>
                <a:off x="3822"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1" name="Rectangle 239"/>
              <p:cNvSpPr>
                <a:spLocks noChangeArrowheads="1"/>
              </p:cNvSpPr>
              <p:nvPr/>
            </p:nvSpPr>
            <p:spPr bwMode="auto">
              <a:xfrm>
                <a:off x="383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2" name="Rectangle 240"/>
              <p:cNvSpPr>
                <a:spLocks noChangeArrowheads="1"/>
              </p:cNvSpPr>
              <p:nvPr/>
            </p:nvSpPr>
            <p:spPr bwMode="auto">
              <a:xfrm>
                <a:off x="3854"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3" name="Rectangle 241"/>
              <p:cNvSpPr>
                <a:spLocks noChangeArrowheads="1"/>
              </p:cNvSpPr>
              <p:nvPr/>
            </p:nvSpPr>
            <p:spPr bwMode="auto">
              <a:xfrm>
                <a:off x="386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4" name="Rectangle 242"/>
              <p:cNvSpPr>
                <a:spLocks noChangeArrowheads="1"/>
              </p:cNvSpPr>
              <p:nvPr/>
            </p:nvSpPr>
            <p:spPr bwMode="auto">
              <a:xfrm>
                <a:off x="388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5" name="Rectangle 243"/>
              <p:cNvSpPr>
                <a:spLocks noChangeArrowheads="1"/>
              </p:cNvSpPr>
              <p:nvPr/>
            </p:nvSpPr>
            <p:spPr bwMode="auto">
              <a:xfrm>
                <a:off x="390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6" name="Rectangle 244"/>
              <p:cNvSpPr>
                <a:spLocks noChangeArrowheads="1"/>
              </p:cNvSpPr>
              <p:nvPr/>
            </p:nvSpPr>
            <p:spPr bwMode="auto">
              <a:xfrm>
                <a:off x="3917"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7" name="Rectangle 245"/>
              <p:cNvSpPr>
                <a:spLocks noChangeArrowheads="1"/>
              </p:cNvSpPr>
              <p:nvPr/>
            </p:nvSpPr>
            <p:spPr bwMode="auto">
              <a:xfrm>
                <a:off x="393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8" name="Rectangle 246"/>
              <p:cNvSpPr>
                <a:spLocks noChangeArrowheads="1"/>
              </p:cNvSpPr>
              <p:nvPr/>
            </p:nvSpPr>
            <p:spPr bwMode="auto">
              <a:xfrm>
                <a:off x="394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79" name="Rectangle 247"/>
              <p:cNvSpPr>
                <a:spLocks noChangeArrowheads="1"/>
              </p:cNvSpPr>
              <p:nvPr/>
            </p:nvSpPr>
            <p:spPr bwMode="auto">
              <a:xfrm>
                <a:off x="3964"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0" name="Rectangle 248"/>
              <p:cNvSpPr>
                <a:spLocks noChangeArrowheads="1"/>
              </p:cNvSpPr>
              <p:nvPr/>
            </p:nvSpPr>
            <p:spPr bwMode="auto">
              <a:xfrm>
                <a:off x="3980"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1" name="Rectangle 249"/>
              <p:cNvSpPr>
                <a:spLocks noChangeArrowheads="1"/>
              </p:cNvSpPr>
              <p:nvPr/>
            </p:nvSpPr>
            <p:spPr bwMode="auto">
              <a:xfrm>
                <a:off x="399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2" name="Rectangle 250"/>
              <p:cNvSpPr>
                <a:spLocks noChangeArrowheads="1"/>
              </p:cNvSpPr>
              <p:nvPr/>
            </p:nvSpPr>
            <p:spPr bwMode="auto">
              <a:xfrm>
                <a:off x="401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3" name="Rectangle 251"/>
              <p:cNvSpPr>
                <a:spLocks noChangeArrowheads="1"/>
              </p:cNvSpPr>
              <p:nvPr/>
            </p:nvSpPr>
            <p:spPr bwMode="auto">
              <a:xfrm>
                <a:off x="4027"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4" name="Rectangle 252"/>
              <p:cNvSpPr>
                <a:spLocks noChangeArrowheads="1"/>
              </p:cNvSpPr>
              <p:nvPr/>
            </p:nvSpPr>
            <p:spPr bwMode="auto">
              <a:xfrm>
                <a:off x="404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5" name="Rectangle 253"/>
              <p:cNvSpPr>
                <a:spLocks noChangeArrowheads="1"/>
              </p:cNvSpPr>
              <p:nvPr/>
            </p:nvSpPr>
            <p:spPr bwMode="auto">
              <a:xfrm>
                <a:off x="405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6" name="Rectangle 254"/>
              <p:cNvSpPr>
                <a:spLocks noChangeArrowheads="1"/>
              </p:cNvSpPr>
              <p:nvPr/>
            </p:nvSpPr>
            <p:spPr bwMode="auto">
              <a:xfrm>
                <a:off x="407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7" name="Rectangle 255"/>
              <p:cNvSpPr>
                <a:spLocks noChangeArrowheads="1"/>
              </p:cNvSpPr>
              <p:nvPr/>
            </p:nvSpPr>
            <p:spPr bwMode="auto">
              <a:xfrm>
                <a:off x="4090"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8" name="Rectangle 256"/>
              <p:cNvSpPr>
                <a:spLocks noChangeArrowheads="1"/>
              </p:cNvSpPr>
              <p:nvPr/>
            </p:nvSpPr>
            <p:spPr bwMode="auto">
              <a:xfrm>
                <a:off x="410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89" name="Rectangle 257"/>
              <p:cNvSpPr>
                <a:spLocks noChangeArrowheads="1"/>
              </p:cNvSpPr>
              <p:nvPr/>
            </p:nvSpPr>
            <p:spPr bwMode="auto">
              <a:xfrm>
                <a:off x="4121"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0" name="Rectangle 258"/>
              <p:cNvSpPr>
                <a:spLocks noChangeArrowheads="1"/>
              </p:cNvSpPr>
              <p:nvPr/>
            </p:nvSpPr>
            <p:spPr bwMode="auto">
              <a:xfrm>
                <a:off x="413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1" name="Rectangle 259"/>
              <p:cNvSpPr>
                <a:spLocks noChangeArrowheads="1"/>
              </p:cNvSpPr>
              <p:nvPr/>
            </p:nvSpPr>
            <p:spPr bwMode="auto">
              <a:xfrm>
                <a:off x="415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2" name="Rectangle 260"/>
              <p:cNvSpPr>
                <a:spLocks noChangeArrowheads="1"/>
              </p:cNvSpPr>
              <p:nvPr/>
            </p:nvSpPr>
            <p:spPr bwMode="auto">
              <a:xfrm>
                <a:off x="416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3" name="Rectangle 261"/>
              <p:cNvSpPr>
                <a:spLocks noChangeArrowheads="1"/>
              </p:cNvSpPr>
              <p:nvPr/>
            </p:nvSpPr>
            <p:spPr bwMode="auto">
              <a:xfrm>
                <a:off x="418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4" name="Rectangle 262"/>
              <p:cNvSpPr>
                <a:spLocks noChangeArrowheads="1"/>
              </p:cNvSpPr>
              <p:nvPr/>
            </p:nvSpPr>
            <p:spPr bwMode="auto">
              <a:xfrm>
                <a:off x="420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5" name="Rectangle 263"/>
              <p:cNvSpPr>
                <a:spLocks noChangeArrowheads="1"/>
              </p:cNvSpPr>
              <p:nvPr/>
            </p:nvSpPr>
            <p:spPr bwMode="auto">
              <a:xfrm>
                <a:off x="421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6" name="Rectangle 264"/>
              <p:cNvSpPr>
                <a:spLocks noChangeArrowheads="1"/>
              </p:cNvSpPr>
              <p:nvPr/>
            </p:nvSpPr>
            <p:spPr bwMode="auto">
              <a:xfrm>
                <a:off x="423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7" name="Rectangle 265"/>
              <p:cNvSpPr>
                <a:spLocks noChangeArrowheads="1"/>
              </p:cNvSpPr>
              <p:nvPr/>
            </p:nvSpPr>
            <p:spPr bwMode="auto">
              <a:xfrm>
                <a:off x="424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8" name="Rectangle 266"/>
              <p:cNvSpPr>
                <a:spLocks noChangeArrowheads="1"/>
              </p:cNvSpPr>
              <p:nvPr/>
            </p:nvSpPr>
            <p:spPr bwMode="auto">
              <a:xfrm>
                <a:off x="426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699" name="Rectangle 267"/>
              <p:cNvSpPr>
                <a:spLocks noChangeArrowheads="1"/>
              </p:cNvSpPr>
              <p:nvPr/>
            </p:nvSpPr>
            <p:spPr bwMode="auto">
              <a:xfrm>
                <a:off x="4278"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0" name="Rectangle 268"/>
              <p:cNvSpPr>
                <a:spLocks noChangeArrowheads="1"/>
              </p:cNvSpPr>
              <p:nvPr/>
            </p:nvSpPr>
            <p:spPr bwMode="auto">
              <a:xfrm>
                <a:off x="429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1" name="Rectangle 269"/>
              <p:cNvSpPr>
                <a:spLocks noChangeArrowheads="1"/>
              </p:cNvSpPr>
              <p:nvPr/>
            </p:nvSpPr>
            <p:spPr bwMode="auto">
              <a:xfrm>
                <a:off x="431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2" name="Rectangle 270"/>
              <p:cNvSpPr>
                <a:spLocks noChangeArrowheads="1"/>
              </p:cNvSpPr>
              <p:nvPr/>
            </p:nvSpPr>
            <p:spPr bwMode="auto">
              <a:xfrm>
                <a:off x="432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3" name="Rectangle 271"/>
              <p:cNvSpPr>
                <a:spLocks noChangeArrowheads="1"/>
              </p:cNvSpPr>
              <p:nvPr/>
            </p:nvSpPr>
            <p:spPr bwMode="auto">
              <a:xfrm>
                <a:off x="434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4" name="Rectangle 272"/>
              <p:cNvSpPr>
                <a:spLocks noChangeArrowheads="1"/>
              </p:cNvSpPr>
              <p:nvPr/>
            </p:nvSpPr>
            <p:spPr bwMode="auto">
              <a:xfrm>
                <a:off x="435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5" name="Rectangle 273"/>
              <p:cNvSpPr>
                <a:spLocks noChangeArrowheads="1"/>
              </p:cNvSpPr>
              <p:nvPr/>
            </p:nvSpPr>
            <p:spPr bwMode="auto">
              <a:xfrm>
                <a:off x="437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6" name="Rectangle 274"/>
              <p:cNvSpPr>
                <a:spLocks noChangeArrowheads="1"/>
              </p:cNvSpPr>
              <p:nvPr/>
            </p:nvSpPr>
            <p:spPr bwMode="auto">
              <a:xfrm>
                <a:off x="4389"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7" name="Rectangle 275"/>
              <p:cNvSpPr>
                <a:spLocks noChangeArrowheads="1"/>
              </p:cNvSpPr>
              <p:nvPr/>
            </p:nvSpPr>
            <p:spPr bwMode="auto">
              <a:xfrm>
                <a:off x="440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8" name="Rectangle 276"/>
              <p:cNvSpPr>
                <a:spLocks noChangeArrowheads="1"/>
              </p:cNvSpPr>
              <p:nvPr/>
            </p:nvSpPr>
            <p:spPr bwMode="auto">
              <a:xfrm>
                <a:off x="4420"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09" name="Rectangle 277"/>
              <p:cNvSpPr>
                <a:spLocks noChangeArrowheads="1"/>
              </p:cNvSpPr>
              <p:nvPr/>
            </p:nvSpPr>
            <p:spPr bwMode="auto">
              <a:xfrm>
                <a:off x="443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0" name="Rectangle 278"/>
              <p:cNvSpPr>
                <a:spLocks noChangeArrowheads="1"/>
              </p:cNvSpPr>
              <p:nvPr/>
            </p:nvSpPr>
            <p:spPr bwMode="auto">
              <a:xfrm>
                <a:off x="4452"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1" name="Rectangle 279"/>
              <p:cNvSpPr>
                <a:spLocks noChangeArrowheads="1"/>
              </p:cNvSpPr>
              <p:nvPr/>
            </p:nvSpPr>
            <p:spPr bwMode="auto">
              <a:xfrm>
                <a:off x="446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2" name="Rectangle 280"/>
              <p:cNvSpPr>
                <a:spLocks noChangeArrowheads="1"/>
              </p:cNvSpPr>
              <p:nvPr/>
            </p:nvSpPr>
            <p:spPr bwMode="auto">
              <a:xfrm>
                <a:off x="448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3" name="Rectangle 281"/>
              <p:cNvSpPr>
                <a:spLocks noChangeArrowheads="1"/>
              </p:cNvSpPr>
              <p:nvPr/>
            </p:nvSpPr>
            <p:spPr bwMode="auto">
              <a:xfrm>
                <a:off x="4499"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4" name="Rectangle 282"/>
              <p:cNvSpPr>
                <a:spLocks noChangeArrowheads="1"/>
              </p:cNvSpPr>
              <p:nvPr/>
            </p:nvSpPr>
            <p:spPr bwMode="auto">
              <a:xfrm>
                <a:off x="451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5" name="Rectangle 283"/>
              <p:cNvSpPr>
                <a:spLocks noChangeArrowheads="1"/>
              </p:cNvSpPr>
              <p:nvPr/>
            </p:nvSpPr>
            <p:spPr bwMode="auto">
              <a:xfrm>
                <a:off x="453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6" name="Rectangle 284"/>
              <p:cNvSpPr>
                <a:spLocks noChangeArrowheads="1"/>
              </p:cNvSpPr>
              <p:nvPr/>
            </p:nvSpPr>
            <p:spPr bwMode="auto">
              <a:xfrm>
                <a:off x="454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7" name="Rectangle 285"/>
              <p:cNvSpPr>
                <a:spLocks noChangeArrowheads="1"/>
              </p:cNvSpPr>
              <p:nvPr/>
            </p:nvSpPr>
            <p:spPr bwMode="auto">
              <a:xfrm>
                <a:off x="4562"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8" name="Rectangle 286"/>
              <p:cNvSpPr>
                <a:spLocks noChangeArrowheads="1"/>
              </p:cNvSpPr>
              <p:nvPr/>
            </p:nvSpPr>
            <p:spPr bwMode="auto">
              <a:xfrm>
                <a:off x="457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19" name="Rectangle 287"/>
              <p:cNvSpPr>
                <a:spLocks noChangeArrowheads="1"/>
              </p:cNvSpPr>
              <p:nvPr/>
            </p:nvSpPr>
            <p:spPr bwMode="auto">
              <a:xfrm>
                <a:off x="459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0" name="Rectangle 288"/>
              <p:cNvSpPr>
                <a:spLocks noChangeArrowheads="1"/>
              </p:cNvSpPr>
              <p:nvPr/>
            </p:nvSpPr>
            <p:spPr bwMode="auto">
              <a:xfrm>
                <a:off x="460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1" name="Rectangle 289"/>
              <p:cNvSpPr>
                <a:spLocks noChangeArrowheads="1"/>
              </p:cNvSpPr>
              <p:nvPr/>
            </p:nvSpPr>
            <p:spPr bwMode="auto">
              <a:xfrm>
                <a:off x="462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2" name="Rectangle 290"/>
              <p:cNvSpPr>
                <a:spLocks noChangeArrowheads="1"/>
              </p:cNvSpPr>
              <p:nvPr/>
            </p:nvSpPr>
            <p:spPr bwMode="auto">
              <a:xfrm>
                <a:off x="464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3" name="Rectangle 291"/>
              <p:cNvSpPr>
                <a:spLocks noChangeArrowheads="1"/>
              </p:cNvSpPr>
              <p:nvPr/>
            </p:nvSpPr>
            <p:spPr bwMode="auto">
              <a:xfrm>
                <a:off x="465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4" name="Rectangle 292"/>
              <p:cNvSpPr>
                <a:spLocks noChangeArrowheads="1"/>
              </p:cNvSpPr>
              <p:nvPr/>
            </p:nvSpPr>
            <p:spPr bwMode="auto">
              <a:xfrm>
                <a:off x="467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5" name="Rectangle 293"/>
              <p:cNvSpPr>
                <a:spLocks noChangeArrowheads="1"/>
              </p:cNvSpPr>
              <p:nvPr/>
            </p:nvSpPr>
            <p:spPr bwMode="auto">
              <a:xfrm>
                <a:off x="468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6" name="Rectangle 294"/>
              <p:cNvSpPr>
                <a:spLocks noChangeArrowheads="1"/>
              </p:cNvSpPr>
              <p:nvPr/>
            </p:nvSpPr>
            <p:spPr bwMode="auto">
              <a:xfrm>
                <a:off x="470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7" name="Rectangle 295"/>
              <p:cNvSpPr>
                <a:spLocks noChangeArrowheads="1"/>
              </p:cNvSpPr>
              <p:nvPr/>
            </p:nvSpPr>
            <p:spPr bwMode="auto">
              <a:xfrm>
                <a:off x="4719"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8" name="Rectangle 296"/>
              <p:cNvSpPr>
                <a:spLocks noChangeArrowheads="1"/>
              </p:cNvSpPr>
              <p:nvPr/>
            </p:nvSpPr>
            <p:spPr bwMode="auto">
              <a:xfrm>
                <a:off x="4735"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29" name="Rectangle 297"/>
              <p:cNvSpPr>
                <a:spLocks noChangeArrowheads="1"/>
              </p:cNvSpPr>
              <p:nvPr/>
            </p:nvSpPr>
            <p:spPr bwMode="auto">
              <a:xfrm>
                <a:off x="475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0" name="Rectangle 298"/>
              <p:cNvSpPr>
                <a:spLocks noChangeArrowheads="1"/>
              </p:cNvSpPr>
              <p:nvPr/>
            </p:nvSpPr>
            <p:spPr bwMode="auto">
              <a:xfrm>
                <a:off x="476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1" name="Rectangle 299"/>
              <p:cNvSpPr>
                <a:spLocks noChangeArrowheads="1"/>
              </p:cNvSpPr>
              <p:nvPr/>
            </p:nvSpPr>
            <p:spPr bwMode="auto">
              <a:xfrm>
                <a:off x="478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2" name="Rectangle 300"/>
              <p:cNvSpPr>
                <a:spLocks noChangeArrowheads="1"/>
              </p:cNvSpPr>
              <p:nvPr/>
            </p:nvSpPr>
            <p:spPr bwMode="auto">
              <a:xfrm>
                <a:off x="4798"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3" name="Rectangle 301"/>
              <p:cNvSpPr>
                <a:spLocks noChangeArrowheads="1"/>
              </p:cNvSpPr>
              <p:nvPr/>
            </p:nvSpPr>
            <p:spPr bwMode="auto">
              <a:xfrm>
                <a:off x="4813"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4" name="Rectangle 302"/>
              <p:cNvSpPr>
                <a:spLocks noChangeArrowheads="1"/>
              </p:cNvSpPr>
              <p:nvPr/>
            </p:nvSpPr>
            <p:spPr bwMode="auto">
              <a:xfrm>
                <a:off x="482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5" name="Rectangle 303"/>
              <p:cNvSpPr>
                <a:spLocks noChangeArrowheads="1"/>
              </p:cNvSpPr>
              <p:nvPr/>
            </p:nvSpPr>
            <p:spPr bwMode="auto">
              <a:xfrm>
                <a:off x="484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6" name="Rectangle 304"/>
              <p:cNvSpPr>
                <a:spLocks noChangeArrowheads="1"/>
              </p:cNvSpPr>
              <p:nvPr/>
            </p:nvSpPr>
            <p:spPr bwMode="auto">
              <a:xfrm>
                <a:off x="4861"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7" name="Rectangle 305"/>
              <p:cNvSpPr>
                <a:spLocks noChangeArrowheads="1"/>
              </p:cNvSpPr>
              <p:nvPr/>
            </p:nvSpPr>
            <p:spPr bwMode="auto">
              <a:xfrm>
                <a:off x="487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8" name="Rectangle 306"/>
              <p:cNvSpPr>
                <a:spLocks noChangeArrowheads="1"/>
              </p:cNvSpPr>
              <p:nvPr/>
            </p:nvSpPr>
            <p:spPr bwMode="auto">
              <a:xfrm>
                <a:off x="489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39" name="Rectangle 307"/>
              <p:cNvSpPr>
                <a:spLocks noChangeArrowheads="1"/>
              </p:cNvSpPr>
              <p:nvPr/>
            </p:nvSpPr>
            <p:spPr bwMode="auto">
              <a:xfrm>
                <a:off x="490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0" name="Rectangle 308"/>
              <p:cNvSpPr>
                <a:spLocks noChangeArrowheads="1"/>
              </p:cNvSpPr>
              <p:nvPr/>
            </p:nvSpPr>
            <p:spPr bwMode="auto">
              <a:xfrm>
                <a:off x="4924"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1" name="Rectangle 309"/>
              <p:cNvSpPr>
                <a:spLocks noChangeArrowheads="1"/>
              </p:cNvSpPr>
              <p:nvPr/>
            </p:nvSpPr>
            <p:spPr bwMode="auto">
              <a:xfrm>
                <a:off x="493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2" name="Rectangle 310"/>
              <p:cNvSpPr>
                <a:spLocks noChangeArrowheads="1"/>
              </p:cNvSpPr>
              <p:nvPr/>
            </p:nvSpPr>
            <p:spPr bwMode="auto">
              <a:xfrm>
                <a:off x="495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3" name="Rectangle 311"/>
              <p:cNvSpPr>
                <a:spLocks noChangeArrowheads="1"/>
              </p:cNvSpPr>
              <p:nvPr/>
            </p:nvSpPr>
            <p:spPr bwMode="auto">
              <a:xfrm>
                <a:off x="4971"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4" name="Rectangle 312"/>
              <p:cNvSpPr>
                <a:spLocks noChangeArrowheads="1"/>
              </p:cNvSpPr>
              <p:nvPr/>
            </p:nvSpPr>
            <p:spPr bwMode="auto">
              <a:xfrm>
                <a:off x="4986"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5" name="Rectangle 313"/>
              <p:cNvSpPr>
                <a:spLocks noChangeArrowheads="1"/>
              </p:cNvSpPr>
              <p:nvPr/>
            </p:nvSpPr>
            <p:spPr bwMode="auto">
              <a:xfrm>
                <a:off x="5002"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6" name="Rectangle 314"/>
              <p:cNvSpPr>
                <a:spLocks noChangeArrowheads="1"/>
              </p:cNvSpPr>
              <p:nvPr/>
            </p:nvSpPr>
            <p:spPr bwMode="auto">
              <a:xfrm>
                <a:off x="501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7" name="Rectangle 315"/>
              <p:cNvSpPr>
                <a:spLocks noChangeArrowheads="1"/>
              </p:cNvSpPr>
              <p:nvPr/>
            </p:nvSpPr>
            <p:spPr bwMode="auto">
              <a:xfrm>
                <a:off x="5034"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8" name="Rectangle 316"/>
              <p:cNvSpPr>
                <a:spLocks noChangeArrowheads="1"/>
              </p:cNvSpPr>
              <p:nvPr/>
            </p:nvSpPr>
            <p:spPr bwMode="auto">
              <a:xfrm>
                <a:off x="5049"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49" name="Rectangle 317"/>
              <p:cNvSpPr>
                <a:spLocks noChangeArrowheads="1"/>
              </p:cNvSpPr>
              <p:nvPr/>
            </p:nvSpPr>
            <p:spPr bwMode="auto">
              <a:xfrm>
                <a:off x="506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0" name="Rectangle 318"/>
              <p:cNvSpPr>
                <a:spLocks noChangeArrowheads="1"/>
              </p:cNvSpPr>
              <p:nvPr/>
            </p:nvSpPr>
            <p:spPr bwMode="auto">
              <a:xfrm>
                <a:off x="508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1" name="Rectangle 319"/>
              <p:cNvSpPr>
                <a:spLocks noChangeArrowheads="1"/>
              </p:cNvSpPr>
              <p:nvPr/>
            </p:nvSpPr>
            <p:spPr bwMode="auto">
              <a:xfrm>
                <a:off x="5097"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2" name="Rectangle 320"/>
              <p:cNvSpPr>
                <a:spLocks noChangeArrowheads="1"/>
              </p:cNvSpPr>
              <p:nvPr/>
            </p:nvSpPr>
            <p:spPr bwMode="auto">
              <a:xfrm>
                <a:off x="511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3" name="Rectangle 321"/>
              <p:cNvSpPr>
                <a:spLocks noChangeArrowheads="1"/>
              </p:cNvSpPr>
              <p:nvPr/>
            </p:nvSpPr>
            <p:spPr bwMode="auto">
              <a:xfrm>
                <a:off x="512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4" name="Rectangle 322"/>
              <p:cNvSpPr>
                <a:spLocks noChangeArrowheads="1"/>
              </p:cNvSpPr>
              <p:nvPr/>
            </p:nvSpPr>
            <p:spPr bwMode="auto">
              <a:xfrm>
                <a:off x="514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5" name="Rectangle 323"/>
              <p:cNvSpPr>
                <a:spLocks noChangeArrowheads="1"/>
              </p:cNvSpPr>
              <p:nvPr/>
            </p:nvSpPr>
            <p:spPr bwMode="auto">
              <a:xfrm>
                <a:off x="5160"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6" name="Rectangle 324"/>
              <p:cNvSpPr>
                <a:spLocks noChangeArrowheads="1"/>
              </p:cNvSpPr>
              <p:nvPr/>
            </p:nvSpPr>
            <p:spPr bwMode="auto">
              <a:xfrm>
                <a:off x="517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7" name="Rectangle 325"/>
              <p:cNvSpPr>
                <a:spLocks noChangeArrowheads="1"/>
              </p:cNvSpPr>
              <p:nvPr/>
            </p:nvSpPr>
            <p:spPr bwMode="auto">
              <a:xfrm>
                <a:off x="519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8" name="Rectangle 326"/>
              <p:cNvSpPr>
                <a:spLocks noChangeArrowheads="1"/>
              </p:cNvSpPr>
              <p:nvPr/>
            </p:nvSpPr>
            <p:spPr bwMode="auto">
              <a:xfrm>
                <a:off x="5207"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59" name="Rectangle 327"/>
              <p:cNvSpPr>
                <a:spLocks noChangeArrowheads="1"/>
              </p:cNvSpPr>
              <p:nvPr/>
            </p:nvSpPr>
            <p:spPr bwMode="auto">
              <a:xfrm>
                <a:off x="5222"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0" name="Rectangle 328"/>
              <p:cNvSpPr>
                <a:spLocks noChangeArrowheads="1"/>
              </p:cNvSpPr>
              <p:nvPr/>
            </p:nvSpPr>
            <p:spPr bwMode="auto">
              <a:xfrm>
                <a:off x="523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1" name="Rectangle 329"/>
              <p:cNvSpPr>
                <a:spLocks noChangeArrowheads="1"/>
              </p:cNvSpPr>
              <p:nvPr/>
            </p:nvSpPr>
            <p:spPr bwMode="auto">
              <a:xfrm>
                <a:off x="525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2" name="Rectangle 330"/>
              <p:cNvSpPr>
                <a:spLocks noChangeArrowheads="1"/>
              </p:cNvSpPr>
              <p:nvPr/>
            </p:nvSpPr>
            <p:spPr bwMode="auto">
              <a:xfrm>
                <a:off x="5270"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3" name="Rectangle 331"/>
              <p:cNvSpPr>
                <a:spLocks noChangeArrowheads="1"/>
              </p:cNvSpPr>
              <p:nvPr/>
            </p:nvSpPr>
            <p:spPr bwMode="auto">
              <a:xfrm>
                <a:off x="5285"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4" name="Rectangle 332"/>
              <p:cNvSpPr>
                <a:spLocks noChangeArrowheads="1"/>
              </p:cNvSpPr>
              <p:nvPr/>
            </p:nvSpPr>
            <p:spPr bwMode="auto">
              <a:xfrm>
                <a:off x="5301"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5" name="Rectangle 333"/>
              <p:cNvSpPr>
                <a:spLocks noChangeArrowheads="1"/>
              </p:cNvSpPr>
              <p:nvPr/>
            </p:nvSpPr>
            <p:spPr bwMode="auto">
              <a:xfrm>
                <a:off x="531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6" name="Rectangle 334"/>
              <p:cNvSpPr>
                <a:spLocks noChangeArrowheads="1"/>
              </p:cNvSpPr>
              <p:nvPr/>
            </p:nvSpPr>
            <p:spPr bwMode="auto">
              <a:xfrm>
                <a:off x="533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7" name="Rectangle 335"/>
              <p:cNvSpPr>
                <a:spLocks noChangeArrowheads="1"/>
              </p:cNvSpPr>
              <p:nvPr/>
            </p:nvSpPr>
            <p:spPr bwMode="auto">
              <a:xfrm>
                <a:off x="5348"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8" name="Rectangle 336"/>
              <p:cNvSpPr>
                <a:spLocks noChangeArrowheads="1"/>
              </p:cNvSpPr>
              <p:nvPr/>
            </p:nvSpPr>
            <p:spPr bwMode="auto">
              <a:xfrm>
                <a:off x="536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69" name="Rectangle 337"/>
              <p:cNvSpPr>
                <a:spLocks noChangeArrowheads="1"/>
              </p:cNvSpPr>
              <p:nvPr/>
            </p:nvSpPr>
            <p:spPr bwMode="auto">
              <a:xfrm>
                <a:off x="538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0" name="Rectangle 338"/>
              <p:cNvSpPr>
                <a:spLocks noChangeArrowheads="1"/>
              </p:cNvSpPr>
              <p:nvPr/>
            </p:nvSpPr>
            <p:spPr bwMode="auto">
              <a:xfrm>
                <a:off x="539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1" name="Rectangle 339"/>
              <p:cNvSpPr>
                <a:spLocks noChangeArrowheads="1"/>
              </p:cNvSpPr>
              <p:nvPr/>
            </p:nvSpPr>
            <p:spPr bwMode="auto">
              <a:xfrm>
                <a:off x="541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2" name="Rectangle 340"/>
              <p:cNvSpPr>
                <a:spLocks noChangeArrowheads="1"/>
              </p:cNvSpPr>
              <p:nvPr/>
            </p:nvSpPr>
            <p:spPr bwMode="auto">
              <a:xfrm>
                <a:off x="5427"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3" name="Rectangle 341"/>
              <p:cNvSpPr>
                <a:spLocks noChangeArrowheads="1"/>
              </p:cNvSpPr>
              <p:nvPr/>
            </p:nvSpPr>
            <p:spPr bwMode="auto">
              <a:xfrm>
                <a:off x="5443"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4" name="Rectangle 342"/>
              <p:cNvSpPr>
                <a:spLocks noChangeArrowheads="1"/>
              </p:cNvSpPr>
              <p:nvPr/>
            </p:nvSpPr>
            <p:spPr bwMode="auto">
              <a:xfrm>
                <a:off x="5458" y="283"/>
                <a:ext cx="21"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5" name="Rectangle 343"/>
              <p:cNvSpPr>
                <a:spLocks noChangeArrowheads="1"/>
              </p:cNvSpPr>
              <p:nvPr/>
            </p:nvSpPr>
            <p:spPr bwMode="auto">
              <a:xfrm>
                <a:off x="5474"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6" name="Rectangle 344"/>
              <p:cNvSpPr>
                <a:spLocks noChangeArrowheads="1"/>
              </p:cNvSpPr>
              <p:nvPr/>
            </p:nvSpPr>
            <p:spPr bwMode="auto">
              <a:xfrm>
                <a:off x="5490"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7" name="Rectangle 345"/>
              <p:cNvSpPr>
                <a:spLocks noChangeArrowheads="1"/>
              </p:cNvSpPr>
              <p:nvPr/>
            </p:nvSpPr>
            <p:spPr bwMode="auto">
              <a:xfrm>
                <a:off x="5506" y="283"/>
                <a:ext cx="15"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sp>
            <p:nvSpPr>
              <p:cNvPr id="18778" name="Rectangle 346"/>
              <p:cNvSpPr>
                <a:spLocks noChangeArrowheads="1"/>
              </p:cNvSpPr>
              <p:nvPr/>
            </p:nvSpPr>
            <p:spPr bwMode="auto">
              <a:xfrm>
                <a:off x="5521" y="283"/>
                <a:ext cx="16" cy="95"/>
              </a:xfrm>
              <a:prstGeom prst="rect">
                <a:avLst/>
              </a:prstGeom>
              <a:grpFill/>
              <a:ln w="9525">
                <a:noFill/>
                <a:miter lim="800000"/>
                <a:headEnd/>
                <a:tailEnd/>
              </a:ln>
            </p:spPr>
            <p:txBody>
              <a:bodyPr/>
              <a:lstStyle/>
              <a:p>
                <a:pPr>
                  <a:defRPr/>
                </a:pPr>
                <a:endParaRPr lang="en-US" dirty="0">
                  <a:solidFill>
                    <a:srgbClr val="000000"/>
                  </a:solidFill>
                  <a:latin typeface="Arial"/>
                </a:endParaRPr>
              </a:p>
            </p:txBody>
          </p:sp>
        </p:grpSp>
        <p:sp>
          <p:nvSpPr>
            <p:cNvPr id="18779" name="Rectangle 347"/>
            <p:cNvSpPr>
              <a:spLocks noChangeArrowheads="1"/>
            </p:cNvSpPr>
            <p:nvPr/>
          </p:nvSpPr>
          <p:spPr bwMode="auto">
            <a:xfrm>
              <a:off x="193" y="287"/>
              <a:ext cx="5341" cy="89"/>
            </a:xfrm>
            <a:prstGeom prst="rect">
              <a:avLst/>
            </a:prstGeom>
            <a:grpFill/>
            <a:ln w="12700">
              <a:solidFill>
                <a:srgbClr val="000000"/>
              </a:solidFill>
              <a:miter lim="800000"/>
              <a:headEnd/>
              <a:tailEnd/>
            </a:ln>
          </p:spPr>
          <p:txBody>
            <a:bodyPr/>
            <a:lstStyle/>
            <a:p>
              <a:pPr>
                <a:defRPr/>
              </a:pPr>
              <a:endParaRPr lang="en-US" dirty="0">
                <a:solidFill>
                  <a:srgbClr val="000000"/>
                </a:solidFill>
                <a:latin typeface="Arial"/>
              </a:endParaRPr>
            </a:p>
          </p:txBody>
        </p:sp>
      </p:grpSp>
      <p:sp>
        <p:nvSpPr>
          <p:cNvPr id="18782" name="Rectangle 350"/>
          <p:cNvSpPr>
            <a:spLocks noGrp="1" noChangeArrowheads="1"/>
          </p:cNvSpPr>
          <p:nvPr>
            <p:ph type="sldNum" sz="quarter" idx="4"/>
          </p:nvPr>
        </p:nvSpPr>
        <p:spPr bwMode="auto">
          <a:xfrm>
            <a:off x="4248150" y="6629400"/>
            <a:ext cx="1009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800">
                <a:solidFill>
                  <a:srgbClr val="000000"/>
                </a:solidFill>
              </a:defRPr>
            </a:lvl1pPr>
          </a:lstStyle>
          <a:p>
            <a:fld id="{18981676-5E3D-49E5-ABE7-A26BC3881153}" type="slidenum">
              <a:rPr lang="en-US" altLang="en-US" smtClean="0">
                <a:latin typeface="Arial"/>
                <a:cs typeface="Arial" panose="020B0604020202020204" pitchFamily="34" charset="0"/>
              </a:rPr>
              <a:pPr/>
              <a:t>‹#›</a:t>
            </a:fld>
            <a:r>
              <a:rPr lang="en-US" altLang="en-US" dirty="0">
                <a:latin typeface="Arial"/>
                <a:cs typeface="Arial" panose="020B0604020202020204" pitchFamily="34" charset="0"/>
              </a:rPr>
              <a:t>  OF 11</a:t>
            </a:r>
          </a:p>
        </p:txBody>
      </p:sp>
      <p:pic>
        <p:nvPicPr>
          <p:cNvPr id="13316" name="Picture 6" descr="ImgLink_Imcom_Logo[1]"/>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7200" y="152400"/>
            <a:ext cx="10668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3317" name="Picture 18"/>
          <p:cNvPicPr>
            <a:picLocks noChangeAspect="1" noChangeArrowheads="1"/>
          </p:cNvPicPr>
          <p:nvPr userDrawn="1"/>
        </p:nvPicPr>
        <p:blipFill>
          <a:blip r:embed="rId14">
            <a:extLst>
              <a:ext uri="{28A0092B-C50C-407E-A947-70E740481C1C}">
                <a14:useLocalDpi xmlns:a14="http://schemas.microsoft.com/office/drawing/2010/main" val="0"/>
              </a:ext>
            </a:extLst>
          </a:blip>
          <a:srcRect l="6113"/>
          <a:stretch>
            <a:fillRect/>
          </a:stretch>
        </p:blipFill>
        <p:spPr bwMode="auto">
          <a:xfrm>
            <a:off x="96838" y="152400"/>
            <a:ext cx="1046162"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3894087"/>
      </p:ext>
    </p:extLst>
  </p:cSld>
  <p:clrMap bg1="lt1" tx1="dk1" bg2="lt2" tx2="dk2" accent1="accent1" accent2="accent2" accent3="accent3" accent4="accent4" accent5="accent5" accent6="accent6" hlink="hlink" folHlink="folHlink"/>
  <p:sldLayoutIdLst>
    <p:sldLayoutId id="2147490571" r:id="rId1"/>
    <p:sldLayoutId id="2147490572" r:id="rId2"/>
    <p:sldLayoutId id="2147490573" r:id="rId3"/>
    <p:sldLayoutId id="2147490574" r:id="rId4"/>
    <p:sldLayoutId id="2147490575" r:id="rId5"/>
    <p:sldLayoutId id="2147490576" r:id="rId6"/>
    <p:sldLayoutId id="2147490577" r:id="rId7"/>
    <p:sldLayoutId id="2147490578" r:id="rId8"/>
    <p:sldLayoutId id="2147490579" r:id="rId9"/>
    <p:sldLayoutId id="2147490580" r:id="rId10"/>
    <p:sldLayoutId id="2147490581" r:id="rId11"/>
  </p:sldLayoutIdLst>
  <p:hf hd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90513" indent="-290513"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anose="02020603050405020304"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457200" y="6629400"/>
            <a:ext cx="8229600" cy="36471"/>
            <a:chOff x="189" y="283"/>
            <a:chExt cx="5348" cy="95"/>
          </a:xfrm>
          <a:solidFill>
            <a:schemeClr val="tx1"/>
          </a:solidFill>
        </p:grpSpPr>
        <p:grpSp>
          <p:nvGrpSpPr>
            <p:cNvPr id="3" name="Group 5"/>
            <p:cNvGrpSpPr>
              <a:grpSpLocks/>
            </p:cNvGrpSpPr>
            <p:nvPr/>
          </p:nvGrpSpPr>
          <p:grpSpPr bwMode="auto">
            <a:xfrm>
              <a:off x="189" y="283"/>
              <a:ext cx="5348" cy="95"/>
              <a:chOff x="189" y="283"/>
              <a:chExt cx="5348" cy="95"/>
            </a:xfrm>
            <a:grpFill/>
          </p:grpSpPr>
          <p:grpSp>
            <p:nvGrpSpPr>
              <p:cNvPr id="4" name="Group 6"/>
              <p:cNvGrpSpPr>
                <a:grpSpLocks/>
              </p:cNvGrpSpPr>
              <p:nvPr/>
            </p:nvGrpSpPr>
            <p:grpSpPr bwMode="auto">
              <a:xfrm>
                <a:off x="189" y="283"/>
                <a:ext cx="3145" cy="95"/>
                <a:chOff x="189" y="283"/>
                <a:chExt cx="3145" cy="95"/>
              </a:xfrm>
              <a:grpFill/>
            </p:grpSpPr>
            <p:sp>
              <p:nvSpPr>
                <p:cNvPr id="18439" name="Rectangle 7"/>
                <p:cNvSpPr>
                  <a:spLocks noChangeArrowheads="1"/>
                </p:cNvSpPr>
                <p:nvPr/>
              </p:nvSpPr>
              <p:spPr bwMode="auto">
                <a:xfrm>
                  <a:off x="18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0" name="Rectangle 8"/>
                <p:cNvSpPr>
                  <a:spLocks noChangeArrowheads="1"/>
                </p:cNvSpPr>
                <p:nvPr/>
              </p:nvSpPr>
              <p:spPr bwMode="auto">
                <a:xfrm>
                  <a:off x="20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1" name="Rectangle 9"/>
                <p:cNvSpPr>
                  <a:spLocks noChangeArrowheads="1"/>
                </p:cNvSpPr>
                <p:nvPr/>
              </p:nvSpPr>
              <p:spPr bwMode="auto">
                <a:xfrm>
                  <a:off x="22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2" name="Rectangle 10"/>
                <p:cNvSpPr>
                  <a:spLocks noChangeArrowheads="1"/>
                </p:cNvSpPr>
                <p:nvPr/>
              </p:nvSpPr>
              <p:spPr bwMode="auto">
                <a:xfrm>
                  <a:off x="23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3" name="Rectangle 11"/>
                <p:cNvSpPr>
                  <a:spLocks noChangeArrowheads="1"/>
                </p:cNvSpPr>
                <p:nvPr/>
              </p:nvSpPr>
              <p:spPr bwMode="auto">
                <a:xfrm>
                  <a:off x="25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4" name="Rectangle 12"/>
                <p:cNvSpPr>
                  <a:spLocks noChangeArrowheads="1"/>
                </p:cNvSpPr>
                <p:nvPr/>
              </p:nvSpPr>
              <p:spPr bwMode="auto">
                <a:xfrm>
                  <a:off x="267"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5" name="Rectangle 13"/>
                <p:cNvSpPr>
                  <a:spLocks noChangeArrowheads="1"/>
                </p:cNvSpPr>
                <p:nvPr/>
              </p:nvSpPr>
              <p:spPr bwMode="auto">
                <a:xfrm>
                  <a:off x="28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6" name="Rectangle 14"/>
                <p:cNvSpPr>
                  <a:spLocks noChangeArrowheads="1"/>
                </p:cNvSpPr>
                <p:nvPr/>
              </p:nvSpPr>
              <p:spPr bwMode="auto">
                <a:xfrm>
                  <a:off x="29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7" name="Rectangle 15"/>
                <p:cNvSpPr>
                  <a:spLocks noChangeArrowheads="1"/>
                </p:cNvSpPr>
                <p:nvPr/>
              </p:nvSpPr>
              <p:spPr bwMode="auto">
                <a:xfrm>
                  <a:off x="31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8" name="Rectangle 16"/>
                <p:cNvSpPr>
                  <a:spLocks noChangeArrowheads="1"/>
                </p:cNvSpPr>
                <p:nvPr/>
              </p:nvSpPr>
              <p:spPr bwMode="auto">
                <a:xfrm>
                  <a:off x="33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49" name="Rectangle 17"/>
                <p:cNvSpPr>
                  <a:spLocks noChangeArrowheads="1"/>
                </p:cNvSpPr>
                <p:nvPr/>
              </p:nvSpPr>
              <p:spPr bwMode="auto">
                <a:xfrm>
                  <a:off x="34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0" name="Rectangle 18"/>
                <p:cNvSpPr>
                  <a:spLocks noChangeArrowheads="1"/>
                </p:cNvSpPr>
                <p:nvPr/>
              </p:nvSpPr>
              <p:spPr bwMode="auto">
                <a:xfrm>
                  <a:off x="36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1" name="Rectangle 19"/>
                <p:cNvSpPr>
                  <a:spLocks noChangeArrowheads="1"/>
                </p:cNvSpPr>
                <p:nvPr/>
              </p:nvSpPr>
              <p:spPr bwMode="auto">
                <a:xfrm>
                  <a:off x="37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2" name="Rectangle 20"/>
                <p:cNvSpPr>
                  <a:spLocks noChangeArrowheads="1"/>
                </p:cNvSpPr>
                <p:nvPr/>
              </p:nvSpPr>
              <p:spPr bwMode="auto">
                <a:xfrm>
                  <a:off x="39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3" name="Rectangle 21"/>
                <p:cNvSpPr>
                  <a:spLocks noChangeArrowheads="1"/>
                </p:cNvSpPr>
                <p:nvPr/>
              </p:nvSpPr>
              <p:spPr bwMode="auto">
                <a:xfrm>
                  <a:off x="409"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4" name="Rectangle 22"/>
                <p:cNvSpPr>
                  <a:spLocks noChangeArrowheads="1"/>
                </p:cNvSpPr>
                <p:nvPr/>
              </p:nvSpPr>
              <p:spPr bwMode="auto">
                <a:xfrm>
                  <a:off x="42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5" name="Rectangle 23"/>
                <p:cNvSpPr>
                  <a:spLocks noChangeArrowheads="1"/>
                </p:cNvSpPr>
                <p:nvPr/>
              </p:nvSpPr>
              <p:spPr bwMode="auto">
                <a:xfrm>
                  <a:off x="44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6" name="Rectangle 24"/>
                <p:cNvSpPr>
                  <a:spLocks noChangeArrowheads="1"/>
                </p:cNvSpPr>
                <p:nvPr/>
              </p:nvSpPr>
              <p:spPr bwMode="auto">
                <a:xfrm>
                  <a:off x="45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7" name="Rectangle 25"/>
                <p:cNvSpPr>
                  <a:spLocks noChangeArrowheads="1"/>
                </p:cNvSpPr>
                <p:nvPr/>
              </p:nvSpPr>
              <p:spPr bwMode="auto">
                <a:xfrm>
                  <a:off x="47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8" name="Rectangle 26"/>
                <p:cNvSpPr>
                  <a:spLocks noChangeArrowheads="1"/>
                </p:cNvSpPr>
                <p:nvPr/>
              </p:nvSpPr>
              <p:spPr bwMode="auto">
                <a:xfrm>
                  <a:off x="48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59" name="Rectangle 27"/>
                <p:cNvSpPr>
                  <a:spLocks noChangeArrowheads="1"/>
                </p:cNvSpPr>
                <p:nvPr/>
              </p:nvSpPr>
              <p:spPr bwMode="auto">
                <a:xfrm>
                  <a:off x="50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0" name="Rectangle 28"/>
                <p:cNvSpPr>
                  <a:spLocks noChangeArrowheads="1"/>
                </p:cNvSpPr>
                <p:nvPr/>
              </p:nvSpPr>
              <p:spPr bwMode="auto">
                <a:xfrm>
                  <a:off x="51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1" name="Rectangle 29"/>
                <p:cNvSpPr>
                  <a:spLocks noChangeArrowheads="1"/>
                </p:cNvSpPr>
                <p:nvPr/>
              </p:nvSpPr>
              <p:spPr bwMode="auto">
                <a:xfrm>
                  <a:off x="53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2" name="Rectangle 30"/>
                <p:cNvSpPr>
                  <a:spLocks noChangeArrowheads="1"/>
                </p:cNvSpPr>
                <p:nvPr/>
              </p:nvSpPr>
              <p:spPr bwMode="auto">
                <a:xfrm>
                  <a:off x="55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3" name="Rectangle 31"/>
                <p:cNvSpPr>
                  <a:spLocks noChangeArrowheads="1"/>
                </p:cNvSpPr>
                <p:nvPr/>
              </p:nvSpPr>
              <p:spPr bwMode="auto">
                <a:xfrm>
                  <a:off x="566"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4" name="Rectangle 32"/>
                <p:cNvSpPr>
                  <a:spLocks noChangeArrowheads="1"/>
                </p:cNvSpPr>
                <p:nvPr/>
              </p:nvSpPr>
              <p:spPr bwMode="auto">
                <a:xfrm>
                  <a:off x="58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5" name="Rectangle 33"/>
                <p:cNvSpPr>
                  <a:spLocks noChangeArrowheads="1"/>
                </p:cNvSpPr>
                <p:nvPr/>
              </p:nvSpPr>
              <p:spPr bwMode="auto">
                <a:xfrm>
                  <a:off x="59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6" name="Rectangle 34"/>
                <p:cNvSpPr>
                  <a:spLocks noChangeArrowheads="1"/>
                </p:cNvSpPr>
                <p:nvPr/>
              </p:nvSpPr>
              <p:spPr bwMode="auto">
                <a:xfrm>
                  <a:off x="61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7" name="Rectangle 35"/>
                <p:cNvSpPr>
                  <a:spLocks noChangeArrowheads="1"/>
                </p:cNvSpPr>
                <p:nvPr/>
              </p:nvSpPr>
              <p:spPr bwMode="auto">
                <a:xfrm>
                  <a:off x="62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8" name="Rectangle 36"/>
                <p:cNvSpPr>
                  <a:spLocks noChangeArrowheads="1"/>
                </p:cNvSpPr>
                <p:nvPr/>
              </p:nvSpPr>
              <p:spPr bwMode="auto">
                <a:xfrm>
                  <a:off x="64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69" name="Rectangle 37"/>
                <p:cNvSpPr>
                  <a:spLocks noChangeArrowheads="1"/>
                </p:cNvSpPr>
                <p:nvPr/>
              </p:nvSpPr>
              <p:spPr bwMode="auto">
                <a:xfrm>
                  <a:off x="66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0" name="Rectangle 38"/>
                <p:cNvSpPr>
                  <a:spLocks noChangeArrowheads="1"/>
                </p:cNvSpPr>
                <p:nvPr/>
              </p:nvSpPr>
              <p:spPr bwMode="auto">
                <a:xfrm>
                  <a:off x="67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1" name="Rectangle 39"/>
                <p:cNvSpPr>
                  <a:spLocks noChangeArrowheads="1"/>
                </p:cNvSpPr>
                <p:nvPr/>
              </p:nvSpPr>
              <p:spPr bwMode="auto">
                <a:xfrm>
                  <a:off x="69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2" name="Rectangle 40"/>
                <p:cNvSpPr>
                  <a:spLocks noChangeArrowheads="1"/>
                </p:cNvSpPr>
                <p:nvPr/>
              </p:nvSpPr>
              <p:spPr bwMode="auto">
                <a:xfrm>
                  <a:off x="708"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3" name="Rectangle 41"/>
                <p:cNvSpPr>
                  <a:spLocks noChangeArrowheads="1"/>
                </p:cNvSpPr>
                <p:nvPr/>
              </p:nvSpPr>
              <p:spPr bwMode="auto">
                <a:xfrm>
                  <a:off x="72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4" name="Rectangle 42"/>
                <p:cNvSpPr>
                  <a:spLocks noChangeArrowheads="1"/>
                </p:cNvSpPr>
                <p:nvPr/>
              </p:nvSpPr>
              <p:spPr bwMode="auto">
                <a:xfrm>
                  <a:off x="73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5" name="Rectangle 43"/>
                <p:cNvSpPr>
                  <a:spLocks noChangeArrowheads="1"/>
                </p:cNvSpPr>
                <p:nvPr/>
              </p:nvSpPr>
              <p:spPr bwMode="auto">
                <a:xfrm>
                  <a:off x="75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6" name="Rectangle 44"/>
                <p:cNvSpPr>
                  <a:spLocks noChangeArrowheads="1"/>
                </p:cNvSpPr>
                <p:nvPr/>
              </p:nvSpPr>
              <p:spPr bwMode="auto">
                <a:xfrm>
                  <a:off x="77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7" name="Rectangle 45"/>
                <p:cNvSpPr>
                  <a:spLocks noChangeArrowheads="1"/>
                </p:cNvSpPr>
                <p:nvPr/>
              </p:nvSpPr>
              <p:spPr bwMode="auto">
                <a:xfrm>
                  <a:off x="78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8" name="Rectangle 46"/>
                <p:cNvSpPr>
                  <a:spLocks noChangeArrowheads="1"/>
                </p:cNvSpPr>
                <p:nvPr/>
              </p:nvSpPr>
              <p:spPr bwMode="auto">
                <a:xfrm>
                  <a:off x="80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79" name="Rectangle 47"/>
                <p:cNvSpPr>
                  <a:spLocks noChangeArrowheads="1"/>
                </p:cNvSpPr>
                <p:nvPr/>
              </p:nvSpPr>
              <p:spPr bwMode="auto">
                <a:xfrm>
                  <a:off x="81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0" name="Rectangle 48"/>
                <p:cNvSpPr>
                  <a:spLocks noChangeArrowheads="1"/>
                </p:cNvSpPr>
                <p:nvPr/>
              </p:nvSpPr>
              <p:spPr bwMode="auto">
                <a:xfrm>
                  <a:off x="83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1" name="Rectangle 49"/>
                <p:cNvSpPr>
                  <a:spLocks noChangeArrowheads="1"/>
                </p:cNvSpPr>
                <p:nvPr/>
              </p:nvSpPr>
              <p:spPr bwMode="auto">
                <a:xfrm>
                  <a:off x="850"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2" name="Rectangle 50"/>
                <p:cNvSpPr>
                  <a:spLocks noChangeArrowheads="1"/>
                </p:cNvSpPr>
                <p:nvPr/>
              </p:nvSpPr>
              <p:spPr bwMode="auto">
                <a:xfrm>
                  <a:off x="86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3" name="Rectangle 51"/>
                <p:cNvSpPr>
                  <a:spLocks noChangeArrowheads="1"/>
                </p:cNvSpPr>
                <p:nvPr/>
              </p:nvSpPr>
              <p:spPr bwMode="auto">
                <a:xfrm>
                  <a:off x="88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4" name="Rectangle 52"/>
                <p:cNvSpPr>
                  <a:spLocks noChangeArrowheads="1"/>
                </p:cNvSpPr>
                <p:nvPr/>
              </p:nvSpPr>
              <p:spPr bwMode="auto">
                <a:xfrm>
                  <a:off x="89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5" name="Rectangle 53"/>
                <p:cNvSpPr>
                  <a:spLocks noChangeArrowheads="1"/>
                </p:cNvSpPr>
                <p:nvPr/>
              </p:nvSpPr>
              <p:spPr bwMode="auto">
                <a:xfrm>
                  <a:off x="91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6" name="Rectangle 54"/>
                <p:cNvSpPr>
                  <a:spLocks noChangeArrowheads="1"/>
                </p:cNvSpPr>
                <p:nvPr/>
              </p:nvSpPr>
              <p:spPr bwMode="auto">
                <a:xfrm>
                  <a:off x="92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7" name="Rectangle 55"/>
                <p:cNvSpPr>
                  <a:spLocks noChangeArrowheads="1"/>
                </p:cNvSpPr>
                <p:nvPr/>
              </p:nvSpPr>
              <p:spPr bwMode="auto">
                <a:xfrm>
                  <a:off x="94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8" name="Rectangle 56"/>
                <p:cNvSpPr>
                  <a:spLocks noChangeArrowheads="1"/>
                </p:cNvSpPr>
                <p:nvPr/>
              </p:nvSpPr>
              <p:spPr bwMode="auto">
                <a:xfrm>
                  <a:off x="96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89" name="Rectangle 57"/>
                <p:cNvSpPr>
                  <a:spLocks noChangeArrowheads="1"/>
                </p:cNvSpPr>
                <p:nvPr/>
              </p:nvSpPr>
              <p:spPr bwMode="auto">
                <a:xfrm>
                  <a:off x="97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0" name="Rectangle 58"/>
                <p:cNvSpPr>
                  <a:spLocks noChangeArrowheads="1"/>
                </p:cNvSpPr>
                <p:nvPr/>
              </p:nvSpPr>
              <p:spPr bwMode="auto">
                <a:xfrm>
                  <a:off x="99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1" name="Rectangle 59"/>
                <p:cNvSpPr>
                  <a:spLocks noChangeArrowheads="1"/>
                </p:cNvSpPr>
                <p:nvPr/>
              </p:nvSpPr>
              <p:spPr bwMode="auto">
                <a:xfrm>
                  <a:off x="1007"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2" name="Rectangle 60"/>
                <p:cNvSpPr>
                  <a:spLocks noChangeArrowheads="1"/>
                </p:cNvSpPr>
                <p:nvPr/>
              </p:nvSpPr>
              <p:spPr bwMode="auto">
                <a:xfrm>
                  <a:off x="102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3" name="Rectangle 61"/>
                <p:cNvSpPr>
                  <a:spLocks noChangeArrowheads="1"/>
                </p:cNvSpPr>
                <p:nvPr/>
              </p:nvSpPr>
              <p:spPr bwMode="auto">
                <a:xfrm>
                  <a:off x="103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4" name="Rectangle 62"/>
                <p:cNvSpPr>
                  <a:spLocks noChangeArrowheads="1"/>
                </p:cNvSpPr>
                <p:nvPr/>
              </p:nvSpPr>
              <p:spPr bwMode="auto">
                <a:xfrm>
                  <a:off x="105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5" name="Rectangle 63"/>
                <p:cNvSpPr>
                  <a:spLocks noChangeArrowheads="1"/>
                </p:cNvSpPr>
                <p:nvPr/>
              </p:nvSpPr>
              <p:spPr bwMode="auto">
                <a:xfrm>
                  <a:off x="107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6" name="Rectangle 64"/>
                <p:cNvSpPr>
                  <a:spLocks noChangeArrowheads="1"/>
                </p:cNvSpPr>
                <p:nvPr/>
              </p:nvSpPr>
              <p:spPr bwMode="auto">
                <a:xfrm>
                  <a:off x="108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7" name="Rectangle 65"/>
                <p:cNvSpPr>
                  <a:spLocks noChangeArrowheads="1"/>
                </p:cNvSpPr>
                <p:nvPr/>
              </p:nvSpPr>
              <p:spPr bwMode="auto">
                <a:xfrm>
                  <a:off x="110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8" name="Rectangle 66"/>
                <p:cNvSpPr>
                  <a:spLocks noChangeArrowheads="1"/>
                </p:cNvSpPr>
                <p:nvPr/>
              </p:nvSpPr>
              <p:spPr bwMode="auto">
                <a:xfrm>
                  <a:off x="111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499" name="Rectangle 67"/>
                <p:cNvSpPr>
                  <a:spLocks noChangeArrowheads="1"/>
                </p:cNvSpPr>
                <p:nvPr/>
              </p:nvSpPr>
              <p:spPr bwMode="auto">
                <a:xfrm>
                  <a:off x="113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0" name="Rectangle 68"/>
                <p:cNvSpPr>
                  <a:spLocks noChangeArrowheads="1"/>
                </p:cNvSpPr>
                <p:nvPr/>
              </p:nvSpPr>
              <p:spPr bwMode="auto">
                <a:xfrm>
                  <a:off x="1149"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1" name="Rectangle 69"/>
                <p:cNvSpPr>
                  <a:spLocks noChangeArrowheads="1"/>
                </p:cNvSpPr>
                <p:nvPr/>
              </p:nvSpPr>
              <p:spPr bwMode="auto">
                <a:xfrm>
                  <a:off x="116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2" name="Rectangle 70"/>
                <p:cNvSpPr>
                  <a:spLocks noChangeArrowheads="1"/>
                </p:cNvSpPr>
                <p:nvPr/>
              </p:nvSpPr>
              <p:spPr bwMode="auto">
                <a:xfrm>
                  <a:off x="118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3" name="Rectangle 71"/>
                <p:cNvSpPr>
                  <a:spLocks noChangeArrowheads="1"/>
                </p:cNvSpPr>
                <p:nvPr/>
              </p:nvSpPr>
              <p:spPr bwMode="auto">
                <a:xfrm>
                  <a:off x="119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4" name="Rectangle 72"/>
                <p:cNvSpPr>
                  <a:spLocks noChangeArrowheads="1"/>
                </p:cNvSpPr>
                <p:nvPr/>
              </p:nvSpPr>
              <p:spPr bwMode="auto">
                <a:xfrm>
                  <a:off x="121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5" name="Rectangle 73"/>
                <p:cNvSpPr>
                  <a:spLocks noChangeArrowheads="1"/>
                </p:cNvSpPr>
                <p:nvPr/>
              </p:nvSpPr>
              <p:spPr bwMode="auto">
                <a:xfrm>
                  <a:off x="122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6" name="Rectangle 74"/>
                <p:cNvSpPr>
                  <a:spLocks noChangeArrowheads="1"/>
                </p:cNvSpPr>
                <p:nvPr/>
              </p:nvSpPr>
              <p:spPr bwMode="auto">
                <a:xfrm>
                  <a:off x="124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7" name="Rectangle 75"/>
                <p:cNvSpPr>
                  <a:spLocks noChangeArrowheads="1"/>
                </p:cNvSpPr>
                <p:nvPr/>
              </p:nvSpPr>
              <p:spPr bwMode="auto">
                <a:xfrm>
                  <a:off x="125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8" name="Rectangle 76"/>
                <p:cNvSpPr>
                  <a:spLocks noChangeArrowheads="1"/>
                </p:cNvSpPr>
                <p:nvPr/>
              </p:nvSpPr>
              <p:spPr bwMode="auto">
                <a:xfrm>
                  <a:off x="127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09" name="Rectangle 77"/>
                <p:cNvSpPr>
                  <a:spLocks noChangeArrowheads="1"/>
                </p:cNvSpPr>
                <p:nvPr/>
              </p:nvSpPr>
              <p:spPr bwMode="auto">
                <a:xfrm>
                  <a:off x="129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0" name="Rectangle 78"/>
                <p:cNvSpPr>
                  <a:spLocks noChangeArrowheads="1"/>
                </p:cNvSpPr>
                <p:nvPr/>
              </p:nvSpPr>
              <p:spPr bwMode="auto">
                <a:xfrm>
                  <a:off x="1306"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1" name="Rectangle 79"/>
                <p:cNvSpPr>
                  <a:spLocks noChangeArrowheads="1"/>
                </p:cNvSpPr>
                <p:nvPr/>
              </p:nvSpPr>
              <p:spPr bwMode="auto">
                <a:xfrm>
                  <a:off x="132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2" name="Rectangle 80"/>
                <p:cNvSpPr>
                  <a:spLocks noChangeArrowheads="1"/>
                </p:cNvSpPr>
                <p:nvPr/>
              </p:nvSpPr>
              <p:spPr bwMode="auto">
                <a:xfrm>
                  <a:off x="133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3" name="Rectangle 81"/>
                <p:cNvSpPr>
                  <a:spLocks noChangeArrowheads="1"/>
                </p:cNvSpPr>
                <p:nvPr/>
              </p:nvSpPr>
              <p:spPr bwMode="auto">
                <a:xfrm>
                  <a:off x="135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4" name="Rectangle 82"/>
                <p:cNvSpPr>
                  <a:spLocks noChangeArrowheads="1"/>
                </p:cNvSpPr>
                <p:nvPr/>
              </p:nvSpPr>
              <p:spPr bwMode="auto">
                <a:xfrm>
                  <a:off x="136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5" name="Rectangle 83"/>
                <p:cNvSpPr>
                  <a:spLocks noChangeArrowheads="1"/>
                </p:cNvSpPr>
                <p:nvPr/>
              </p:nvSpPr>
              <p:spPr bwMode="auto">
                <a:xfrm>
                  <a:off x="138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6" name="Rectangle 84"/>
                <p:cNvSpPr>
                  <a:spLocks noChangeArrowheads="1"/>
                </p:cNvSpPr>
                <p:nvPr/>
              </p:nvSpPr>
              <p:spPr bwMode="auto">
                <a:xfrm>
                  <a:off x="140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7" name="Rectangle 85"/>
                <p:cNvSpPr>
                  <a:spLocks noChangeArrowheads="1"/>
                </p:cNvSpPr>
                <p:nvPr/>
              </p:nvSpPr>
              <p:spPr bwMode="auto">
                <a:xfrm>
                  <a:off x="141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8" name="Rectangle 86"/>
                <p:cNvSpPr>
                  <a:spLocks noChangeArrowheads="1"/>
                </p:cNvSpPr>
                <p:nvPr/>
              </p:nvSpPr>
              <p:spPr bwMode="auto">
                <a:xfrm>
                  <a:off x="143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19" name="Rectangle 87"/>
                <p:cNvSpPr>
                  <a:spLocks noChangeArrowheads="1"/>
                </p:cNvSpPr>
                <p:nvPr/>
              </p:nvSpPr>
              <p:spPr bwMode="auto">
                <a:xfrm>
                  <a:off x="1447"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0" name="Rectangle 88"/>
                <p:cNvSpPr>
                  <a:spLocks noChangeArrowheads="1"/>
                </p:cNvSpPr>
                <p:nvPr/>
              </p:nvSpPr>
              <p:spPr bwMode="auto">
                <a:xfrm>
                  <a:off x="146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1" name="Rectangle 89"/>
                <p:cNvSpPr>
                  <a:spLocks noChangeArrowheads="1"/>
                </p:cNvSpPr>
                <p:nvPr/>
              </p:nvSpPr>
              <p:spPr bwMode="auto">
                <a:xfrm>
                  <a:off x="147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2" name="Rectangle 90"/>
                <p:cNvSpPr>
                  <a:spLocks noChangeArrowheads="1"/>
                </p:cNvSpPr>
                <p:nvPr/>
              </p:nvSpPr>
              <p:spPr bwMode="auto">
                <a:xfrm>
                  <a:off x="149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3" name="Rectangle 91"/>
                <p:cNvSpPr>
                  <a:spLocks noChangeArrowheads="1"/>
                </p:cNvSpPr>
                <p:nvPr/>
              </p:nvSpPr>
              <p:spPr bwMode="auto">
                <a:xfrm>
                  <a:off x="151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4" name="Rectangle 92"/>
                <p:cNvSpPr>
                  <a:spLocks noChangeArrowheads="1"/>
                </p:cNvSpPr>
                <p:nvPr/>
              </p:nvSpPr>
              <p:spPr bwMode="auto">
                <a:xfrm>
                  <a:off x="152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5" name="Rectangle 93"/>
                <p:cNvSpPr>
                  <a:spLocks noChangeArrowheads="1"/>
                </p:cNvSpPr>
                <p:nvPr/>
              </p:nvSpPr>
              <p:spPr bwMode="auto">
                <a:xfrm>
                  <a:off x="154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6" name="Rectangle 94"/>
                <p:cNvSpPr>
                  <a:spLocks noChangeArrowheads="1"/>
                </p:cNvSpPr>
                <p:nvPr/>
              </p:nvSpPr>
              <p:spPr bwMode="auto">
                <a:xfrm>
                  <a:off x="155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7" name="Rectangle 95"/>
                <p:cNvSpPr>
                  <a:spLocks noChangeArrowheads="1"/>
                </p:cNvSpPr>
                <p:nvPr/>
              </p:nvSpPr>
              <p:spPr bwMode="auto">
                <a:xfrm>
                  <a:off x="157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8" name="Rectangle 96"/>
                <p:cNvSpPr>
                  <a:spLocks noChangeArrowheads="1"/>
                </p:cNvSpPr>
                <p:nvPr/>
              </p:nvSpPr>
              <p:spPr bwMode="auto">
                <a:xfrm>
                  <a:off x="1589"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29" name="Rectangle 97"/>
                <p:cNvSpPr>
                  <a:spLocks noChangeArrowheads="1"/>
                </p:cNvSpPr>
                <p:nvPr/>
              </p:nvSpPr>
              <p:spPr bwMode="auto">
                <a:xfrm>
                  <a:off x="160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0" name="Rectangle 98"/>
                <p:cNvSpPr>
                  <a:spLocks noChangeArrowheads="1"/>
                </p:cNvSpPr>
                <p:nvPr/>
              </p:nvSpPr>
              <p:spPr bwMode="auto">
                <a:xfrm>
                  <a:off x="162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1" name="Rectangle 99"/>
                <p:cNvSpPr>
                  <a:spLocks noChangeArrowheads="1"/>
                </p:cNvSpPr>
                <p:nvPr/>
              </p:nvSpPr>
              <p:spPr bwMode="auto">
                <a:xfrm>
                  <a:off x="163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2" name="Rectangle 100"/>
                <p:cNvSpPr>
                  <a:spLocks noChangeArrowheads="1"/>
                </p:cNvSpPr>
                <p:nvPr/>
              </p:nvSpPr>
              <p:spPr bwMode="auto">
                <a:xfrm>
                  <a:off x="165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3" name="Rectangle 101"/>
                <p:cNvSpPr>
                  <a:spLocks noChangeArrowheads="1"/>
                </p:cNvSpPr>
                <p:nvPr/>
              </p:nvSpPr>
              <p:spPr bwMode="auto">
                <a:xfrm>
                  <a:off x="166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4" name="Rectangle 102"/>
                <p:cNvSpPr>
                  <a:spLocks noChangeArrowheads="1"/>
                </p:cNvSpPr>
                <p:nvPr/>
              </p:nvSpPr>
              <p:spPr bwMode="auto">
                <a:xfrm>
                  <a:off x="168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5" name="Rectangle 103"/>
                <p:cNvSpPr>
                  <a:spLocks noChangeArrowheads="1"/>
                </p:cNvSpPr>
                <p:nvPr/>
              </p:nvSpPr>
              <p:spPr bwMode="auto">
                <a:xfrm>
                  <a:off x="169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6" name="Rectangle 104"/>
                <p:cNvSpPr>
                  <a:spLocks noChangeArrowheads="1"/>
                </p:cNvSpPr>
                <p:nvPr/>
              </p:nvSpPr>
              <p:spPr bwMode="auto">
                <a:xfrm>
                  <a:off x="171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7" name="Rectangle 105"/>
                <p:cNvSpPr>
                  <a:spLocks noChangeArrowheads="1"/>
                </p:cNvSpPr>
                <p:nvPr/>
              </p:nvSpPr>
              <p:spPr bwMode="auto">
                <a:xfrm>
                  <a:off x="173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8" name="Rectangle 106"/>
                <p:cNvSpPr>
                  <a:spLocks noChangeArrowheads="1"/>
                </p:cNvSpPr>
                <p:nvPr/>
              </p:nvSpPr>
              <p:spPr bwMode="auto">
                <a:xfrm>
                  <a:off x="1746"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39" name="Rectangle 107"/>
                <p:cNvSpPr>
                  <a:spLocks noChangeArrowheads="1"/>
                </p:cNvSpPr>
                <p:nvPr/>
              </p:nvSpPr>
              <p:spPr bwMode="auto">
                <a:xfrm>
                  <a:off x="176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0" name="Rectangle 108"/>
                <p:cNvSpPr>
                  <a:spLocks noChangeArrowheads="1"/>
                </p:cNvSpPr>
                <p:nvPr/>
              </p:nvSpPr>
              <p:spPr bwMode="auto">
                <a:xfrm>
                  <a:off x="177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1" name="Rectangle 109"/>
                <p:cNvSpPr>
                  <a:spLocks noChangeArrowheads="1"/>
                </p:cNvSpPr>
                <p:nvPr/>
              </p:nvSpPr>
              <p:spPr bwMode="auto">
                <a:xfrm>
                  <a:off x="179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2" name="Rectangle 110"/>
                <p:cNvSpPr>
                  <a:spLocks noChangeArrowheads="1"/>
                </p:cNvSpPr>
                <p:nvPr/>
              </p:nvSpPr>
              <p:spPr bwMode="auto">
                <a:xfrm>
                  <a:off x="180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3" name="Rectangle 111"/>
                <p:cNvSpPr>
                  <a:spLocks noChangeArrowheads="1"/>
                </p:cNvSpPr>
                <p:nvPr/>
              </p:nvSpPr>
              <p:spPr bwMode="auto">
                <a:xfrm>
                  <a:off x="182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4" name="Rectangle 112"/>
                <p:cNvSpPr>
                  <a:spLocks noChangeArrowheads="1"/>
                </p:cNvSpPr>
                <p:nvPr/>
              </p:nvSpPr>
              <p:spPr bwMode="auto">
                <a:xfrm>
                  <a:off x="184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5" name="Rectangle 113"/>
                <p:cNvSpPr>
                  <a:spLocks noChangeArrowheads="1"/>
                </p:cNvSpPr>
                <p:nvPr/>
              </p:nvSpPr>
              <p:spPr bwMode="auto">
                <a:xfrm>
                  <a:off x="185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6" name="Rectangle 114"/>
                <p:cNvSpPr>
                  <a:spLocks noChangeArrowheads="1"/>
                </p:cNvSpPr>
                <p:nvPr/>
              </p:nvSpPr>
              <p:spPr bwMode="auto">
                <a:xfrm>
                  <a:off x="187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7" name="Rectangle 115"/>
                <p:cNvSpPr>
                  <a:spLocks noChangeArrowheads="1"/>
                </p:cNvSpPr>
                <p:nvPr/>
              </p:nvSpPr>
              <p:spPr bwMode="auto">
                <a:xfrm>
                  <a:off x="1888"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8" name="Rectangle 116"/>
                <p:cNvSpPr>
                  <a:spLocks noChangeArrowheads="1"/>
                </p:cNvSpPr>
                <p:nvPr/>
              </p:nvSpPr>
              <p:spPr bwMode="auto">
                <a:xfrm>
                  <a:off x="190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49" name="Rectangle 117"/>
                <p:cNvSpPr>
                  <a:spLocks noChangeArrowheads="1"/>
                </p:cNvSpPr>
                <p:nvPr/>
              </p:nvSpPr>
              <p:spPr bwMode="auto">
                <a:xfrm>
                  <a:off x="191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0" name="Rectangle 118"/>
                <p:cNvSpPr>
                  <a:spLocks noChangeArrowheads="1"/>
                </p:cNvSpPr>
                <p:nvPr/>
              </p:nvSpPr>
              <p:spPr bwMode="auto">
                <a:xfrm>
                  <a:off x="193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1" name="Rectangle 119"/>
                <p:cNvSpPr>
                  <a:spLocks noChangeArrowheads="1"/>
                </p:cNvSpPr>
                <p:nvPr/>
              </p:nvSpPr>
              <p:spPr bwMode="auto">
                <a:xfrm>
                  <a:off x="195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2" name="Rectangle 120"/>
                <p:cNvSpPr>
                  <a:spLocks noChangeArrowheads="1"/>
                </p:cNvSpPr>
                <p:nvPr/>
              </p:nvSpPr>
              <p:spPr bwMode="auto">
                <a:xfrm>
                  <a:off x="196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3" name="Rectangle 121"/>
                <p:cNvSpPr>
                  <a:spLocks noChangeArrowheads="1"/>
                </p:cNvSpPr>
                <p:nvPr/>
              </p:nvSpPr>
              <p:spPr bwMode="auto">
                <a:xfrm>
                  <a:off x="198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4" name="Rectangle 122"/>
                <p:cNvSpPr>
                  <a:spLocks noChangeArrowheads="1"/>
                </p:cNvSpPr>
                <p:nvPr/>
              </p:nvSpPr>
              <p:spPr bwMode="auto">
                <a:xfrm>
                  <a:off x="199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5" name="Rectangle 123"/>
                <p:cNvSpPr>
                  <a:spLocks noChangeArrowheads="1"/>
                </p:cNvSpPr>
                <p:nvPr/>
              </p:nvSpPr>
              <p:spPr bwMode="auto">
                <a:xfrm>
                  <a:off x="201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6" name="Rectangle 124"/>
                <p:cNvSpPr>
                  <a:spLocks noChangeArrowheads="1"/>
                </p:cNvSpPr>
                <p:nvPr/>
              </p:nvSpPr>
              <p:spPr bwMode="auto">
                <a:xfrm>
                  <a:off x="203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7" name="Rectangle 125"/>
                <p:cNvSpPr>
                  <a:spLocks noChangeArrowheads="1"/>
                </p:cNvSpPr>
                <p:nvPr/>
              </p:nvSpPr>
              <p:spPr bwMode="auto">
                <a:xfrm>
                  <a:off x="2045"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8" name="Rectangle 126"/>
                <p:cNvSpPr>
                  <a:spLocks noChangeArrowheads="1"/>
                </p:cNvSpPr>
                <p:nvPr/>
              </p:nvSpPr>
              <p:spPr bwMode="auto">
                <a:xfrm>
                  <a:off x="206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59" name="Rectangle 127"/>
                <p:cNvSpPr>
                  <a:spLocks noChangeArrowheads="1"/>
                </p:cNvSpPr>
                <p:nvPr/>
              </p:nvSpPr>
              <p:spPr bwMode="auto">
                <a:xfrm>
                  <a:off x="207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0" name="Rectangle 128"/>
                <p:cNvSpPr>
                  <a:spLocks noChangeArrowheads="1"/>
                </p:cNvSpPr>
                <p:nvPr/>
              </p:nvSpPr>
              <p:spPr bwMode="auto">
                <a:xfrm>
                  <a:off x="209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1" name="Rectangle 129"/>
                <p:cNvSpPr>
                  <a:spLocks noChangeArrowheads="1"/>
                </p:cNvSpPr>
                <p:nvPr/>
              </p:nvSpPr>
              <p:spPr bwMode="auto">
                <a:xfrm>
                  <a:off x="210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2" name="Rectangle 130"/>
                <p:cNvSpPr>
                  <a:spLocks noChangeArrowheads="1"/>
                </p:cNvSpPr>
                <p:nvPr/>
              </p:nvSpPr>
              <p:spPr bwMode="auto">
                <a:xfrm>
                  <a:off x="212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3" name="Rectangle 131"/>
                <p:cNvSpPr>
                  <a:spLocks noChangeArrowheads="1"/>
                </p:cNvSpPr>
                <p:nvPr/>
              </p:nvSpPr>
              <p:spPr bwMode="auto">
                <a:xfrm>
                  <a:off x="214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4" name="Rectangle 132"/>
                <p:cNvSpPr>
                  <a:spLocks noChangeArrowheads="1"/>
                </p:cNvSpPr>
                <p:nvPr/>
              </p:nvSpPr>
              <p:spPr bwMode="auto">
                <a:xfrm>
                  <a:off x="215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5" name="Rectangle 133"/>
                <p:cNvSpPr>
                  <a:spLocks noChangeArrowheads="1"/>
                </p:cNvSpPr>
                <p:nvPr/>
              </p:nvSpPr>
              <p:spPr bwMode="auto">
                <a:xfrm>
                  <a:off x="217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6" name="Rectangle 134"/>
                <p:cNvSpPr>
                  <a:spLocks noChangeArrowheads="1"/>
                </p:cNvSpPr>
                <p:nvPr/>
              </p:nvSpPr>
              <p:spPr bwMode="auto">
                <a:xfrm>
                  <a:off x="2187"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7" name="Rectangle 135"/>
                <p:cNvSpPr>
                  <a:spLocks noChangeArrowheads="1"/>
                </p:cNvSpPr>
                <p:nvPr/>
              </p:nvSpPr>
              <p:spPr bwMode="auto">
                <a:xfrm>
                  <a:off x="220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8" name="Rectangle 136"/>
                <p:cNvSpPr>
                  <a:spLocks noChangeArrowheads="1"/>
                </p:cNvSpPr>
                <p:nvPr/>
              </p:nvSpPr>
              <p:spPr bwMode="auto">
                <a:xfrm>
                  <a:off x="221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69" name="Rectangle 137"/>
                <p:cNvSpPr>
                  <a:spLocks noChangeArrowheads="1"/>
                </p:cNvSpPr>
                <p:nvPr/>
              </p:nvSpPr>
              <p:spPr bwMode="auto">
                <a:xfrm>
                  <a:off x="223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0" name="Rectangle 138"/>
                <p:cNvSpPr>
                  <a:spLocks noChangeArrowheads="1"/>
                </p:cNvSpPr>
                <p:nvPr/>
              </p:nvSpPr>
              <p:spPr bwMode="auto">
                <a:xfrm>
                  <a:off x="225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1" name="Rectangle 139"/>
                <p:cNvSpPr>
                  <a:spLocks noChangeArrowheads="1"/>
                </p:cNvSpPr>
                <p:nvPr/>
              </p:nvSpPr>
              <p:spPr bwMode="auto">
                <a:xfrm>
                  <a:off x="226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2" name="Rectangle 140"/>
                <p:cNvSpPr>
                  <a:spLocks noChangeArrowheads="1"/>
                </p:cNvSpPr>
                <p:nvPr/>
              </p:nvSpPr>
              <p:spPr bwMode="auto">
                <a:xfrm>
                  <a:off x="228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3" name="Rectangle 141"/>
                <p:cNvSpPr>
                  <a:spLocks noChangeArrowheads="1"/>
                </p:cNvSpPr>
                <p:nvPr/>
              </p:nvSpPr>
              <p:spPr bwMode="auto">
                <a:xfrm>
                  <a:off x="229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4" name="Rectangle 142"/>
                <p:cNvSpPr>
                  <a:spLocks noChangeArrowheads="1"/>
                </p:cNvSpPr>
                <p:nvPr/>
              </p:nvSpPr>
              <p:spPr bwMode="auto">
                <a:xfrm>
                  <a:off x="231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5" name="Rectangle 143"/>
                <p:cNvSpPr>
                  <a:spLocks noChangeArrowheads="1"/>
                </p:cNvSpPr>
                <p:nvPr/>
              </p:nvSpPr>
              <p:spPr bwMode="auto">
                <a:xfrm>
                  <a:off x="232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6" name="Rectangle 144"/>
                <p:cNvSpPr>
                  <a:spLocks noChangeArrowheads="1"/>
                </p:cNvSpPr>
                <p:nvPr/>
              </p:nvSpPr>
              <p:spPr bwMode="auto">
                <a:xfrm>
                  <a:off x="2344"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7" name="Rectangle 145"/>
                <p:cNvSpPr>
                  <a:spLocks noChangeArrowheads="1"/>
                </p:cNvSpPr>
                <p:nvPr/>
              </p:nvSpPr>
              <p:spPr bwMode="auto">
                <a:xfrm>
                  <a:off x="236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8" name="Rectangle 146"/>
                <p:cNvSpPr>
                  <a:spLocks noChangeArrowheads="1"/>
                </p:cNvSpPr>
                <p:nvPr/>
              </p:nvSpPr>
              <p:spPr bwMode="auto">
                <a:xfrm>
                  <a:off x="237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79" name="Rectangle 147"/>
                <p:cNvSpPr>
                  <a:spLocks noChangeArrowheads="1"/>
                </p:cNvSpPr>
                <p:nvPr/>
              </p:nvSpPr>
              <p:spPr bwMode="auto">
                <a:xfrm>
                  <a:off x="239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0" name="Rectangle 148"/>
                <p:cNvSpPr>
                  <a:spLocks noChangeArrowheads="1"/>
                </p:cNvSpPr>
                <p:nvPr/>
              </p:nvSpPr>
              <p:spPr bwMode="auto">
                <a:xfrm>
                  <a:off x="240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1" name="Rectangle 149"/>
                <p:cNvSpPr>
                  <a:spLocks noChangeArrowheads="1"/>
                </p:cNvSpPr>
                <p:nvPr/>
              </p:nvSpPr>
              <p:spPr bwMode="auto">
                <a:xfrm>
                  <a:off x="242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2" name="Rectangle 150"/>
                <p:cNvSpPr>
                  <a:spLocks noChangeArrowheads="1"/>
                </p:cNvSpPr>
                <p:nvPr/>
              </p:nvSpPr>
              <p:spPr bwMode="auto">
                <a:xfrm>
                  <a:off x="243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3" name="Rectangle 151"/>
                <p:cNvSpPr>
                  <a:spLocks noChangeArrowheads="1"/>
                </p:cNvSpPr>
                <p:nvPr/>
              </p:nvSpPr>
              <p:spPr bwMode="auto">
                <a:xfrm>
                  <a:off x="245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4" name="Rectangle 152"/>
                <p:cNvSpPr>
                  <a:spLocks noChangeArrowheads="1"/>
                </p:cNvSpPr>
                <p:nvPr/>
              </p:nvSpPr>
              <p:spPr bwMode="auto">
                <a:xfrm>
                  <a:off x="247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5" name="Rectangle 153"/>
                <p:cNvSpPr>
                  <a:spLocks noChangeArrowheads="1"/>
                </p:cNvSpPr>
                <p:nvPr/>
              </p:nvSpPr>
              <p:spPr bwMode="auto">
                <a:xfrm>
                  <a:off x="2486"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6" name="Rectangle 154"/>
                <p:cNvSpPr>
                  <a:spLocks noChangeArrowheads="1"/>
                </p:cNvSpPr>
                <p:nvPr/>
              </p:nvSpPr>
              <p:spPr bwMode="auto">
                <a:xfrm>
                  <a:off x="250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7" name="Rectangle 155"/>
                <p:cNvSpPr>
                  <a:spLocks noChangeArrowheads="1"/>
                </p:cNvSpPr>
                <p:nvPr/>
              </p:nvSpPr>
              <p:spPr bwMode="auto">
                <a:xfrm>
                  <a:off x="251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8" name="Rectangle 156"/>
                <p:cNvSpPr>
                  <a:spLocks noChangeArrowheads="1"/>
                </p:cNvSpPr>
                <p:nvPr/>
              </p:nvSpPr>
              <p:spPr bwMode="auto">
                <a:xfrm>
                  <a:off x="253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89" name="Rectangle 157"/>
                <p:cNvSpPr>
                  <a:spLocks noChangeArrowheads="1"/>
                </p:cNvSpPr>
                <p:nvPr/>
              </p:nvSpPr>
              <p:spPr bwMode="auto">
                <a:xfrm>
                  <a:off x="254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0" name="Rectangle 158"/>
                <p:cNvSpPr>
                  <a:spLocks noChangeArrowheads="1"/>
                </p:cNvSpPr>
                <p:nvPr/>
              </p:nvSpPr>
              <p:spPr bwMode="auto">
                <a:xfrm>
                  <a:off x="256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1" name="Rectangle 159"/>
                <p:cNvSpPr>
                  <a:spLocks noChangeArrowheads="1"/>
                </p:cNvSpPr>
                <p:nvPr/>
              </p:nvSpPr>
              <p:spPr bwMode="auto">
                <a:xfrm>
                  <a:off x="258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2" name="Rectangle 160"/>
                <p:cNvSpPr>
                  <a:spLocks noChangeArrowheads="1"/>
                </p:cNvSpPr>
                <p:nvPr/>
              </p:nvSpPr>
              <p:spPr bwMode="auto">
                <a:xfrm>
                  <a:off x="259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3" name="Rectangle 161"/>
                <p:cNvSpPr>
                  <a:spLocks noChangeArrowheads="1"/>
                </p:cNvSpPr>
                <p:nvPr/>
              </p:nvSpPr>
              <p:spPr bwMode="auto">
                <a:xfrm>
                  <a:off x="261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4" name="Rectangle 162"/>
                <p:cNvSpPr>
                  <a:spLocks noChangeArrowheads="1"/>
                </p:cNvSpPr>
                <p:nvPr/>
              </p:nvSpPr>
              <p:spPr bwMode="auto">
                <a:xfrm>
                  <a:off x="262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5" name="Rectangle 163"/>
                <p:cNvSpPr>
                  <a:spLocks noChangeArrowheads="1"/>
                </p:cNvSpPr>
                <p:nvPr/>
              </p:nvSpPr>
              <p:spPr bwMode="auto">
                <a:xfrm>
                  <a:off x="2643"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6" name="Rectangle 164"/>
                <p:cNvSpPr>
                  <a:spLocks noChangeArrowheads="1"/>
                </p:cNvSpPr>
                <p:nvPr/>
              </p:nvSpPr>
              <p:spPr bwMode="auto">
                <a:xfrm>
                  <a:off x="265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7" name="Rectangle 165"/>
                <p:cNvSpPr>
                  <a:spLocks noChangeArrowheads="1"/>
                </p:cNvSpPr>
                <p:nvPr/>
              </p:nvSpPr>
              <p:spPr bwMode="auto">
                <a:xfrm>
                  <a:off x="267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8" name="Rectangle 166"/>
                <p:cNvSpPr>
                  <a:spLocks noChangeArrowheads="1"/>
                </p:cNvSpPr>
                <p:nvPr/>
              </p:nvSpPr>
              <p:spPr bwMode="auto">
                <a:xfrm>
                  <a:off x="269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599" name="Rectangle 167"/>
                <p:cNvSpPr>
                  <a:spLocks noChangeArrowheads="1"/>
                </p:cNvSpPr>
                <p:nvPr/>
              </p:nvSpPr>
              <p:spPr bwMode="auto">
                <a:xfrm>
                  <a:off x="270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0" name="Rectangle 168"/>
                <p:cNvSpPr>
                  <a:spLocks noChangeArrowheads="1"/>
                </p:cNvSpPr>
                <p:nvPr/>
              </p:nvSpPr>
              <p:spPr bwMode="auto">
                <a:xfrm>
                  <a:off x="272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1" name="Rectangle 169"/>
                <p:cNvSpPr>
                  <a:spLocks noChangeArrowheads="1"/>
                </p:cNvSpPr>
                <p:nvPr/>
              </p:nvSpPr>
              <p:spPr bwMode="auto">
                <a:xfrm>
                  <a:off x="273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2" name="Rectangle 170"/>
                <p:cNvSpPr>
                  <a:spLocks noChangeArrowheads="1"/>
                </p:cNvSpPr>
                <p:nvPr/>
              </p:nvSpPr>
              <p:spPr bwMode="auto">
                <a:xfrm>
                  <a:off x="275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3" name="Rectangle 171"/>
                <p:cNvSpPr>
                  <a:spLocks noChangeArrowheads="1"/>
                </p:cNvSpPr>
                <p:nvPr/>
              </p:nvSpPr>
              <p:spPr bwMode="auto">
                <a:xfrm>
                  <a:off x="276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4" name="Rectangle 172"/>
                <p:cNvSpPr>
                  <a:spLocks noChangeArrowheads="1"/>
                </p:cNvSpPr>
                <p:nvPr/>
              </p:nvSpPr>
              <p:spPr bwMode="auto">
                <a:xfrm>
                  <a:off x="2785"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5" name="Rectangle 173"/>
                <p:cNvSpPr>
                  <a:spLocks noChangeArrowheads="1"/>
                </p:cNvSpPr>
                <p:nvPr/>
              </p:nvSpPr>
              <p:spPr bwMode="auto">
                <a:xfrm>
                  <a:off x="280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6" name="Rectangle 174"/>
                <p:cNvSpPr>
                  <a:spLocks noChangeArrowheads="1"/>
                </p:cNvSpPr>
                <p:nvPr/>
              </p:nvSpPr>
              <p:spPr bwMode="auto">
                <a:xfrm>
                  <a:off x="281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7" name="Rectangle 175"/>
                <p:cNvSpPr>
                  <a:spLocks noChangeArrowheads="1"/>
                </p:cNvSpPr>
                <p:nvPr/>
              </p:nvSpPr>
              <p:spPr bwMode="auto">
                <a:xfrm>
                  <a:off x="283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8" name="Rectangle 176"/>
                <p:cNvSpPr>
                  <a:spLocks noChangeArrowheads="1"/>
                </p:cNvSpPr>
                <p:nvPr/>
              </p:nvSpPr>
              <p:spPr bwMode="auto">
                <a:xfrm>
                  <a:off x="284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09" name="Rectangle 177"/>
                <p:cNvSpPr>
                  <a:spLocks noChangeArrowheads="1"/>
                </p:cNvSpPr>
                <p:nvPr/>
              </p:nvSpPr>
              <p:spPr bwMode="auto">
                <a:xfrm>
                  <a:off x="286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0" name="Rectangle 178"/>
                <p:cNvSpPr>
                  <a:spLocks noChangeArrowheads="1"/>
                </p:cNvSpPr>
                <p:nvPr/>
              </p:nvSpPr>
              <p:spPr bwMode="auto">
                <a:xfrm>
                  <a:off x="287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1" name="Rectangle 179"/>
                <p:cNvSpPr>
                  <a:spLocks noChangeArrowheads="1"/>
                </p:cNvSpPr>
                <p:nvPr/>
              </p:nvSpPr>
              <p:spPr bwMode="auto">
                <a:xfrm>
                  <a:off x="289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2" name="Rectangle 180"/>
                <p:cNvSpPr>
                  <a:spLocks noChangeArrowheads="1"/>
                </p:cNvSpPr>
                <p:nvPr/>
              </p:nvSpPr>
              <p:spPr bwMode="auto">
                <a:xfrm>
                  <a:off x="291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3" name="Rectangle 181"/>
                <p:cNvSpPr>
                  <a:spLocks noChangeArrowheads="1"/>
                </p:cNvSpPr>
                <p:nvPr/>
              </p:nvSpPr>
              <p:spPr bwMode="auto">
                <a:xfrm>
                  <a:off x="292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4" name="Rectangle 182"/>
                <p:cNvSpPr>
                  <a:spLocks noChangeArrowheads="1"/>
                </p:cNvSpPr>
                <p:nvPr/>
              </p:nvSpPr>
              <p:spPr bwMode="auto">
                <a:xfrm>
                  <a:off x="2941"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5" name="Rectangle 183"/>
                <p:cNvSpPr>
                  <a:spLocks noChangeArrowheads="1"/>
                </p:cNvSpPr>
                <p:nvPr/>
              </p:nvSpPr>
              <p:spPr bwMode="auto">
                <a:xfrm>
                  <a:off x="295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6" name="Rectangle 184"/>
                <p:cNvSpPr>
                  <a:spLocks noChangeArrowheads="1"/>
                </p:cNvSpPr>
                <p:nvPr/>
              </p:nvSpPr>
              <p:spPr bwMode="auto">
                <a:xfrm>
                  <a:off x="297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7" name="Rectangle 185"/>
                <p:cNvSpPr>
                  <a:spLocks noChangeArrowheads="1"/>
                </p:cNvSpPr>
                <p:nvPr/>
              </p:nvSpPr>
              <p:spPr bwMode="auto">
                <a:xfrm>
                  <a:off x="298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8" name="Rectangle 186"/>
                <p:cNvSpPr>
                  <a:spLocks noChangeArrowheads="1"/>
                </p:cNvSpPr>
                <p:nvPr/>
              </p:nvSpPr>
              <p:spPr bwMode="auto">
                <a:xfrm>
                  <a:off x="300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19" name="Rectangle 187"/>
                <p:cNvSpPr>
                  <a:spLocks noChangeArrowheads="1"/>
                </p:cNvSpPr>
                <p:nvPr/>
              </p:nvSpPr>
              <p:spPr bwMode="auto">
                <a:xfrm>
                  <a:off x="302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0" name="Rectangle 188"/>
                <p:cNvSpPr>
                  <a:spLocks noChangeArrowheads="1"/>
                </p:cNvSpPr>
                <p:nvPr/>
              </p:nvSpPr>
              <p:spPr bwMode="auto">
                <a:xfrm>
                  <a:off x="303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1" name="Rectangle 189"/>
                <p:cNvSpPr>
                  <a:spLocks noChangeArrowheads="1"/>
                </p:cNvSpPr>
                <p:nvPr/>
              </p:nvSpPr>
              <p:spPr bwMode="auto">
                <a:xfrm>
                  <a:off x="305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2" name="Rectangle 190"/>
                <p:cNvSpPr>
                  <a:spLocks noChangeArrowheads="1"/>
                </p:cNvSpPr>
                <p:nvPr/>
              </p:nvSpPr>
              <p:spPr bwMode="auto">
                <a:xfrm>
                  <a:off x="306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3" name="Rectangle 191"/>
                <p:cNvSpPr>
                  <a:spLocks noChangeArrowheads="1"/>
                </p:cNvSpPr>
                <p:nvPr/>
              </p:nvSpPr>
              <p:spPr bwMode="auto">
                <a:xfrm>
                  <a:off x="308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4" name="Rectangle 192"/>
                <p:cNvSpPr>
                  <a:spLocks noChangeArrowheads="1"/>
                </p:cNvSpPr>
                <p:nvPr/>
              </p:nvSpPr>
              <p:spPr bwMode="auto">
                <a:xfrm>
                  <a:off x="3098"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5" name="Rectangle 193"/>
                <p:cNvSpPr>
                  <a:spLocks noChangeArrowheads="1"/>
                </p:cNvSpPr>
                <p:nvPr/>
              </p:nvSpPr>
              <p:spPr bwMode="auto">
                <a:xfrm>
                  <a:off x="311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6" name="Rectangle 194"/>
                <p:cNvSpPr>
                  <a:spLocks noChangeArrowheads="1"/>
                </p:cNvSpPr>
                <p:nvPr/>
              </p:nvSpPr>
              <p:spPr bwMode="auto">
                <a:xfrm>
                  <a:off x="313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7" name="Rectangle 195"/>
                <p:cNvSpPr>
                  <a:spLocks noChangeArrowheads="1"/>
                </p:cNvSpPr>
                <p:nvPr/>
              </p:nvSpPr>
              <p:spPr bwMode="auto">
                <a:xfrm>
                  <a:off x="314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8" name="Rectangle 196"/>
                <p:cNvSpPr>
                  <a:spLocks noChangeArrowheads="1"/>
                </p:cNvSpPr>
                <p:nvPr/>
              </p:nvSpPr>
              <p:spPr bwMode="auto">
                <a:xfrm>
                  <a:off x="316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29" name="Rectangle 197"/>
                <p:cNvSpPr>
                  <a:spLocks noChangeArrowheads="1"/>
                </p:cNvSpPr>
                <p:nvPr/>
              </p:nvSpPr>
              <p:spPr bwMode="auto">
                <a:xfrm>
                  <a:off x="317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0" name="Rectangle 198"/>
                <p:cNvSpPr>
                  <a:spLocks noChangeArrowheads="1"/>
                </p:cNvSpPr>
                <p:nvPr/>
              </p:nvSpPr>
              <p:spPr bwMode="auto">
                <a:xfrm>
                  <a:off x="319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1" name="Rectangle 199"/>
                <p:cNvSpPr>
                  <a:spLocks noChangeArrowheads="1"/>
                </p:cNvSpPr>
                <p:nvPr/>
              </p:nvSpPr>
              <p:spPr bwMode="auto">
                <a:xfrm>
                  <a:off x="320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2" name="Rectangle 200"/>
                <p:cNvSpPr>
                  <a:spLocks noChangeArrowheads="1"/>
                </p:cNvSpPr>
                <p:nvPr/>
              </p:nvSpPr>
              <p:spPr bwMode="auto">
                <a:xfrm>
                  <a:off x="322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3" name="Rectangle 201"/>
                <p:cNvSpPr>
                  <a:spLocks noChangeArrowheads="1"/>
                </p:cNvSpPr>
                <p:nvPr/>
              </p:nvSpPr>
              <p:spPr bwMode="auto">
                <a:xfrm>
                  <a:off x="3240"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4" name="Rectangle 202"/>
                <p:cNvSpPr>
                  <a:spLocks noChangeArrowheads="1"/>
                </p:cNvSpPr>
                <p:nvPr/>
              </p:nvSpPr>
              <p:spPr bwMode="auto">
                <a:xfrm>
                  <a:off x="325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5" name="Rectangle 203"/>
                <p:cNvSpPr>
                  <a:spLocks noChangeArrowheads="1"/>
                </p:cNvSpPr>
                <p:nvPr/>
              </p:nvSpPr>
              <p:spPr bwMode="auto">
                <a:xfrm>
                  <a:off x="327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6" name="Rectangle 204"/>
                <p:cNvSpPr>
                  <a:spLocks noChangeArrowheads="1"/>
                </p:cNvSpPr>
                <p:nvPr/>
              </p:nvSpPr>
              <p:spPr bwMode="auto">
                <a:xfrm>
                  <a:off x="328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7" name="Rectangle 205"/>
                <p:cNvSpPr>
                  <a:spLocks noChangeArrowheads="1"/>
                </p:cNvSpPr>
                <p:nvPr/>
              </p:nvSpPr>
              <p:spPr bwMode="auto">
                <a:xfrm>
                  <a:off x="330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38" name="Rectangle 206"/>
                <p:cNvSpPr>
                  <a:spLocks noChangeArrowheads="1"/>
                </p:cNvSpPr>
                <p:nvPr/>
              </p:nvSpPr>
              <p:spPr bwMode="auto">
                <a:xfrm>
                  <a:off x="331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grpSp>
          <p:sp>
            <p:nvSpPr>
              <p:cNvPr id="18639" name="Rectangle 207"/>
              <p:cNvSpPr>
                <a:spLocks noChangeArrowheads="1"/>
              </p:cNvSpPr>
              <p:nvPr/>
            </p:nvSpPr>
            <p:spPr bwMode="auto">
              <a:xfrm>
                <a:off x="333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0" name="Rectangle 208"/>
              <p:cNvSpPr>
                <a:spLocks noChangeArrowheads="1"/>
              </p:cNvSpPr>
              <p:nvPr/>
            </p:nvSpPr>
            <p:spPr bwMode="auto">
              <a:xfrm>
                <a:off x="335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1" name="Rectangle 209"/>
              <p:cNvSpPr>
                <a:spLocks noChangeArrowheads="1"/>
              </p:cNvSpPr>
              <p:nvPr/>
            </p:nvSpPr>
            <p:spPr bwMode="auto">
              <a:xfrm>
                <a:off x="336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2" name="Rectangle 210"/>
              <p:cNvSpPr>
                <a:spLocks noChangeArrowheads="1"/>
              </p:cNvSpPr>
              <p:nvPr/>
            </p:nvSpPr>
            <p:spPr bwMode="auto">
              <a:xfrm>
                <a:off x="3382"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3" name="Rectangle 211"/>
              <p:cNvSpPr>
                <a:spLocks noChangeArrowheads="1"/>
              </p:cNvSpPr>
              <p:nvPr/>
            </p:nvSpPr>
            <p:spPr bwMode="auto">
              <a:xfrm>
                <a:off x="339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4" name="Rectangle 212"/>
              <p:cNvSpPr>
                <a:spLocks noChangeArrowheads="1"/>
              </p:cNvSpPr>
              <p:nvPr/>
            </p:nvSpPr>
            <p:spPr bwMode="auto">
              <a:xfrm>
                <a:off x="341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5" name="Rectangle 213"/>
              <p:cNvSpPr>
                <a:spLocks noChangeArrowheads="1"/>
              </p:cNvSpPr>
              <p:nvPr/>
            </p:nvSpPr>
            <p:spPr bwMode="auto">
              <a:xfrm>
                <a:off x="342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6" name="Rectangle 214"/>
              <p:cNvSpPr>
                <a:spLocks noChangeArrowheads="1"/>
              </p:cNvSpPr>
              <p:nvPr/>
            </p:nvSpPr>
            <p:spPr bwMode="auto">
              <a:xfrm>
                <a:off x="344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7" name="Rectangle 215"/>
              <p:cNvSpPr>
                <a:spLocks noChangeArrowheads="1"/>
              </p:cNvSpPr>
              <p:nvPr/>
            </p:nvSpPr>
            <p:spPr bwMode="auto">
              <a:xfrm>
                <a:off x="346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8" name="Rectangle 216"/>
              <p:cNvSpPr>
                <a:spLocks noChangeArrowheads="1"/>
              </p:cNvSpPr>
              <p:nvPr/>
            </p:nvSpPr>
            <p:spPr bwMode="auto">
              <a:xfrm>
                <a:off x="347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49" name="Rectangle 217"/>
              <p:cNvSpPr>
                <a:spLocks noChangeArrowheads="1"/>
              </p:cNvSpPr>
              <p:nvPr/>
            </p:nvSpPr>
            <p:spPr bwMode="auto">
              <a:xfrm>
                <a:off x="349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0" name="Rectangle 218"/>
              <p:cNvSpPr>
                <a:spLocks noChangeArrowheads="1"/>
              </p:cNvSpPr>
              <p:nvPr/>
            </p:nvSpPr>
            <p:spPr bwMode="auto">
              <a:xfrm>
                <a:off x="350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1" name="Rectangle 219"/>
              <p:cNvSpPr>
                <a:spLocks noChangeArrowheads="1"/>
              </p:cNvSpPr>
              <p:nvPr/>
            </p:nvSpPr>
            <p:spPr bwMode="auto">
              <a:xfrm>
                <a:off x="3523"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2" name="Rectangle 220"/>
              <p:cNvSpPr>
                <a:spLocks noChangeArrowheads="1"/>
              </p:cNvSpPr>
              <p:nvPr/>
            </p:nvSpPr>
            <p:spPr bwMode="auto">
              <a:xfrm>
                <a:off x="353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3" name="Rectangle 221"/>
              <p:cNvSpPr>
                <a:spLocks noChangeArrowheads="1"/>
              </p:cNvSpPr>
              <p:nvPr/>
            </p:nvSpPr>
            <p:spPr bwMode="auto">
              <a:xfrm>
                <a:off x="355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4" name="Rectangle 222"/>
              <p:cNvSpPr>
                <a:spLocks noChangeArrowheads="1"/>
              </p:cNvSpPr>
              <p:nvPr/>
            </p:nvSpPr>
            <p:spPr bwMode="auto">
              <a:xfrm>
                <a:off x="357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5" name="Rectangle 223"/>
              <p:cNvSpPr>
                <a:spLocks noChangeArrowheads="1"/>
              </p:cNvSpPr>
              <p:nvPr/>
            </p:nvSpPr>
            <p:spPr bwMode="auto">
              <a:xfrm>
                <a:off x="358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6" name="Rectangle 224"/>
              <p:cNvSpPr>
                <a:spLocks noChangeArrowheads="1"/>
              </p:cNvSpPr>
              <p:nvPr/>
            </p:nvSpPr>
            <p:spPr bwMode="auto">
              <a:xfrm>
                <a:off x="360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7" name="Rectangle 225"/>
              <p:cNvSpPr>
                <a:spLocks noChangeArrowheads="1"/>
              </p:cNvSpPr>
              <p:nvPr/>
            </p:nvSpPr>
            <p:spPr bwMode="auto">
              <a:xfrm>
                <a:off x="361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8" name="Rectangle 226"/>
              <p:cNvSpPr>
                <a:spLocks noChangeArrowheads="1"/>
              </p:cNvSpPr>
              <p:nvPr/>
            </p:nvSpPr>
            <p:spPr bwMode="auto">
              <a:xfrm>
                <a:off x="363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59" name="Rectangle 227"/>
              <p:cNvSpPr>
                <a:spLocks noChangeArrowheads="1"/>
              </p:cNvSpPr>
              <p:nvPr/>
            </p:nvSpPr>
            <p:spPr bwMode="auto">
              <a:xfrm>
                <a:off x="364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0" name="Rectangle 228"/>
              <p:cNvSpPr>
                <a:spLocks noChangeArrowheads="1"/>
              </p:cNvSpPr>
              <p:nvPr/>
            </p:nvSpPr>
            <p:spPr bwMode="auto">
              <a:xfrm>
                <a:off x="3665"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1" name="Rectangle 229"/>
              <p:cNvSpPr>
                <a:spLocks noChangeArrowheads="1"/>
              </p:cNvSpPr>
              <p:nvPr/>
            </p:nvSpPr>
            <p:spPr bwMode="auto">
              <a:xfrm>
                <a:off x="368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2" name="Rectangle 230"/>
              <p:cNvSpPr>
                <a:spLocks noChangeArrowheads="1"/>
              </p:cNvSpPr>
              <p:nvPr/>
            </p:nvSpPr>
            <p:spPr bwMode="auto">
              <a:xfrm>
                <a:off x="369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3" name="Rectangle 231"/>
              <p:cNvSpPr>
                <a:spLocks noChangeArrowheads="1"/>
              </p:cNvSpPr>
              <p:nvPr/>
            </p:nvSpPr>
            <p:spPr bwMode="auto">
              <a:xfrm>
                <a:off x="371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4" name="Rectangle 232"/>
              <p:cNvSpPr>
                <a:spLocks noChangeArrowheads="1"/>
              </p:cNvSpPr>
              <p:nvPr/>
            </p:nvSpPr>
            <p:spPr bwMode="auto">
              <a:xfrm>
                <a:off x="372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5" name="Rectangle 233"/>
              <p:cNvSpPr>
                <a:spLocks noChangeArrowheads="1"/>
              </p:cNvSpPr>
              <p:nvPr/>
            </p:nvSpPr>
            <p:spPr bwMode="auto">
              <a:xfrm>
                <a:off x="374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6" name="Rectangle 234"/>
              <p:cNvSpPr>
                <a:spLocks noChangeArrowheads="1"/>
              </p:cNvSpPr>
              <p:nvPr/>
            </p:nvSpPr>
            <p:spPr bwMode="auto">
              <a:xfrm>
                <a:off x="375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7" name="Rectangle 235"/>
              <p:cNvSpPr>
                <a:spLocks noChangeArrowheads="1"/>
              </p:cNvSpPr>
              <p:nvPr/>
            </p:nvSpPr>
            <p:spPr bwMode="auto">
              <a:xfrm>
                <a:off x="377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8" name="Rectangle 236"/>
              <p:cNvSpPr>
                <a:spLocks noChangeArrowheads="1"/>
              </p:cNvSpPr>
              <p:nvPr/>
            </p:nvSpPr>
            <p:spPr bwMode="auto">
              <a:xfrm>
                <a:off x="379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69" name="Rectangle 237"/>
              <p:cNvSpPr>
                <a:spLocks noChangeArrowheads="1"/>
              </p:cNvSpPr>
              <p:nvPr/>
            </p:nvSpPr>
            <p:spPr bwMode="auto">
              <a:xfrm>
                <a:off x="380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0" name="Rectangle 238"/>
              <p:cNvSpPr>
                <a:spLocks noChangeArrowheads="1"/>
              </p:cNvSpPr>
              <p:nvPr/>
            </p:nvSpPr>
            <p:spPr bwMode="auto">
              <a:xfrm>
                <a:off x="3822"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1" name="Rectangle 239"/>
              <p:cNvSpPr>
                <a:spLocks noChangeArrowheads="1"/>
              </p:cNvSpPr>
              <p:nvPr/>
            </p:nvSpPr>
            <p:spPr bwMode="auto">
              <a:xfrm>
                <a:off x="383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2" name="Rectangle 240"/>
              <p:cNvSpPr>
                <a:spLocks noChangeArrowheads="1"/>
              </p:cNvSpPr>
              <p:nvPr/>
            </p:nvSpPr>
            <p:spPr bwMode="auto">
              <a:xfrm>
                <a:off x="385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3" name="Rectangle 241"/>
              <p:cNvSpPr>
                <a:spLocks noChangeArrowheads="1"/>
              </p:cNvSpPr>
              <p:nvPr/>
            </p:nvSpPr>
            <p:spPr bwMode="auto">
              <a:xfrm>
                <a:off x="386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4" name="Rectangle 242"/>
              <p:cNvSpPr>
                <a:spLocks noChangeArrowheads="1"/>
              </p:cNvSpPr>
              <p:nvPr/>
            </p:nvSpPr>
            <p:spPr bwMode="auto">
              <a:xfrm>
                <a:off x="388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5" name="Rectangle 243"/>
              <p:cNvSpPr>
                <a:spLocks noChangeArrowheads="1"/>
              </p:cNvSpPr>
              <p:nvPr/>
            </p:nvSpPr>
            <p:spPr bwMode="auto">
              <a:xfrm>
                <a:off x="390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6" name="Rectangle 244"/>
              <p:cNvSpPr>
                <a:spLocks noChangeArrowheads="1"/>
              </p:cNvSpPr>
              <p:nvPr/>
            </p:nvSpPr>
            <p:spPr bwMode="auto">
              <a:xfrm>
                <a:off x="391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7" name="Rectangle 245"/>
              <p:cNvSpPr>
                <a:spLocks noChangeArrowheads="1"/>
              </p:cNvSpPr>
              <p:nvPr/>
            </p:nvSpPr>
            <p:spPr bwMode="auto">
              <a:xfrm>
                <a:off x="393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8" name="Rectangle 246"/>
              <p:cNvSpPr>
                <a:spLocks noChangeArrowheads="1"/>
              </p:cNvSpPr>
              <p:nvPr/>
            </p:nvSpPr>
            <p:spPr bwMode="auto">
              <a:xfrm>
                <a:off x="394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79" name="Rectangle 247"/>
              <p:cNvSpPr>
                <a:spLocks noChangeArrowheads="1"/>
              </p:cNvSpPr>
              <p:nvPr/>
            </p:nvSpPr>
            <p:spPr bwMode="auto">
              <a:xfrm>
                <a:off x="3964"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0" name="Rectangle 248"/>
              <p:cNvSpPr>
                <a:spLocks noChangeArrowheads="1"/>
              </p:cNvSpPr>
              <p:nvPr/>
            </p:nvSpPr>
            <p:spPr bwMode="auto">
              <a:xfrm>
                <a:off x="398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1" name="Rectangle 249"/>
              <p:cNvSpPr>
                <a:spLocks noChangeArrowheads="1"/>
              </p:cNvSpPr>
              <p:nvPr/>
            </p:nvSpPr>
            <p:spPr bwMode="auto">
              <a:xfrm>
                <a:off x="399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2" name="Rectangle 250"/>
              <p:cNvSpPr>
                <a:spLocks noChangeArrowheads="1"/>
              </p:cNvSpPr>
              <p:nvPr/>
            </p:nvSpPr>
            <p:spPr bwMode="auto">
              <a:xfrm>
                <a:off x="401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3" name="Rectangle 251"/>
              <p:cNvSpPr>
                <a:spLocks noChangeArrowheads="1"/>
              </p:cNvSpPr>
              <p:nvPr/>
            </p:nvSpPr>
            <p:spPr bwMode="auto">
              <a:xfrm>
                <a:off x="402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4" name="Rectangle 252"/>
              <p:cNvSpPr>
                <a:spLocks noChangeArrowheads="1"/>
              </p:cNvSpPr>
              <p:nvPr/>
            </p:nvSpPr>
            <p:spPr bwMode="auto">
              <a:xfrm>
                <a:off x="404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5" name="Rectangle 253"/>
              <p:cNvSpPr>
                <a:spLocks noChangeArrowheads="1"/>
              </p:cNvSpPr>
              <p:nvPr/>
            </p:nvSpPr>
            <p:spPr bwMode="auto">
              <a:xfrm>
                <a:off x="405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6" name="Rectangle 254"/>
              <p:cNvSpPr>
                <a:spLocks noChangeArrowheads="1"/>
              </p:cNvSpPr>
              <p:nvPr/>
            </p:nvSpPr>
            <p:spPr bwMode="auto">
              <a:xfrm>
                <a:off x="407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7" name="Rectangle 255"/>
              <p:cNvSpPr>
                <a:spLocks noChangeArrowheads="1"/>
              </p:cNvSpPr>
              <p:nvPr/>
            </p:nvSpPr>
            <p:spPr bwMode="auto">
              <a:xfrm>
                <a:off x="409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8" name="Rectangle 256"/>
              <p:cNvSpPr>
                <a:spLocks noChangeArrowheads="1"/>
              </p:cNvSpPr>
              <p:nvPr/>
            </p:nvSpPr>
            <p:spPr bwMode="auto">
              <a:xfrm>
                <a:off x="410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89" name="Rectangle 257"/>
              <p:cNvSpPr>
                <a:spLocks noChangeArrowheads="1"/>
              </p:cNvSpPr>
              <p:nvPr/>
            </p:nvSpPr>
            <p:spPr bwMode="auto">
              <a:xfrm>
                <a:off x="4121"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0" name="Rectangle 258"/>
              <p:cNvSpPr>
                <a:spLocks noChangeArrowheads="1"/>
              </p:cNvSpPr>
              <p:nvPr/>
            </p:nvSpPr>
            <p:spPr bwMode="auto">
              <a:xfrm>
                <a:off x="413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1" name="Rectangle 259"/>
              <p:cNvSpPr>
                <a:spLocks noChangeArrowheads="1"/>
              </p:cNvSpPr>
              <p:nvPr/>
            </p:nvSpPr>
            <p:spPr bwMode="auto">
              <a:xfrm>
                <a:off x="415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2" name="Rectangle 260"/>
              <p:cNvSpPr>
                <a:spLocks noChangeArrowheads="1"/>
              </p:cNvSpPr>
              <p:nvPr/>
            </p:nvSpPr>
            <p:spPr bwMode="auto">
              <a:xfrm>
                <a:off x="416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3" name="Rectangle 261"/>
              <p:cNvSpPr>
                <a:spLocks noChangeArrowheads="1"/>
              </p:cNvSpPr>
              <p:nvPr/>
            </p:nvSpPr>
            <p:spPr bwMode="auto">
              <a:xfrm>
                <a:off x="418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4" name="Rectangle 262"/>
              <p:cNvSpPr>
                <a:spLocks noChangeArrowheads="1"/>
              </p:cNvSpPr>
              <p:nvPr/>
            </p:nvSpPr>
            <p:spPr bwMode="auto">
              <a:xfrm>
                <a:off x="420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5" name="Rectangle 263"/>
              <p:cNvSpPr>
                <a:spLocks noChangeArrowheads="1"/>
              </p:cNvSpPr>
              <p:nvPr/>
            </p:nvSpPr>
            <p:spPr bwMode="auto">
              <a:xfrm>
                <a:off x="421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6" name="Rectangle 264"/>
              <p:cNvSpPr>
                <a:spLocks noChangeArrowheads="1"/>
              </p:cNvSpPr>
              <p:nvPr/>
            </p:nvSpPr>
            <p:spPr bwMode="auto">
              <a:xfrm>
                <a:off x="423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7" name="Rectangle 265"/>
              <p:cNvSpPr>
                <a:spLocks noChangeArrowheads="1"/>
              </p:cNvSpPr>
              <p:nvPr/>
            </p:nvSpPr>
            <p:spPr bwMode="auto">
              <a:xfrm>
                <a:off x="424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8" name="Rectangle 266"/>
              <p:cNvSpPr>
                <a:spLocks noChangeArrowheads="1"/>
              </p:cNvSpPr>
              <p:nvPr/>
            </p:nvSpPr>
            <p:spPr bwMode="auto">
              <a:xfrm>
                <a:off x="426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699" name="Rectangle 267"/>
              <p:cNvSpPr>
                <a:spLocks noChangeArrowheads="1"/>
              </p:cNvSpPr>
              <p:nvPr/>
            </p:nvSpPr>
            <p:spPr bwMode="auto">
              <a:xfrm>
                <a:off x="4278"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0" name="Rectangle 268"/>
              <p:cNvSpPr>
                <a:spLocks noChangeArrowheads="1"/>
              </p:cNvSpPr>
              <p:nvPr/>
            </p:nvSpPr>
            <p:spPr bwMode="auto">
              <a:xfrm>
                <a:off x="429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1" name="Rectangle 269"/>
              <p:cNvSpPr>
                <a:spLocks noChangeArrowheads="1"/>
              </p:cNvSpPr>
              <p:nvPr/>
            </p:nvSpPr>
            <p:spPr bwMode="auto">
              <a:xfrm>
                <a:off x="431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2" name="Rectangle 270"/>
              <p:cNvSpPr>
                <a:spLocks noChangeArrowheads="1"/>
              </p:cNvSpPr>
              <p:nvPr/>
            </p:nvSpPr>
            <p:spPr bwMode="auto">
              <a:xfrm>
                <a:off x="432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3" name="Rectangle 271"/>
              <p:cNvSpPr>
                <a:spLocks noChangeArrowheads="1"/>
              </p:cNvSpPr>
              <p:nvPr/>
            </p:nvSpPr>
            <p:spPr bwMode="auto">
              <a:xfrm>
                <a:off x="434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4" name="Rectangle 272"/>
              <p:cNvSpPr>
                <a:spLocks noChangeArrowheads="1"/>
              </p:cNvSpPr>
              <p:nvPr/>
            </p:nvSpPr>
            <p:spPr bwMode="auto">
              <a:xfrm>
                <a:off x="435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5" name="Rectangle 273"/>
              <p:cNvSpPr>
                <a:spLocks noChangeArrowheads="1"/>
              </p:cNvSpPr>
              <p:nvPr/>
            </p:nvSpPr>
            <p:spPr bwMode="auto">
              <a:xfrm>
                <a:off x="437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6" name="Rectangle 274"/>
              <p:cNvSpPr>
                <a:spLocks noChangeArrowheads="1"/>
              </p:cNvSpPr>
              <p:nvPr/>
            </p:nvSpPr>
            <p:spPr bwMode="auto">
              <a:xfrm>
                <a:off x="438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7" name="Rectangle 275"/>
              <p:cNvSpPr>
                <a:spLocks noChangeArrowheads="1"/>
              </p:cNvSpPr>
              <p:nvPr/>
            </p:nvSpPr>
            <p:spPr bwMode="auto">
              <a:xfrm>
                <a:off x="440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8" name="Rectangle 276"/>
              <p:cNvSpPr>
                <a:spLocks noChangeArrowheads="1"/>
              </p:cNvSpPr>
              <p:nvPr/>
            </p:nvSpPr>
            <p:spPr bwMode="auto">
              <a:xfrm>
                <a:off x="4420"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09" name="Rectangle 277"/>
              <p:cNvSpPr>
                <a:spLocks noChangeArrowheads="1"/>
              </p:cNvSpPr>
              <p:nvPr/>
            </p:nvSpPr>
            <p:spPr bwMode="auto">
              <a:xfrm>
                <a:off x="443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0" name="Rectangle 278"/>
              <p:cNvSpPr>
                <a:spLocks noChangeArrowheads="1"/>
              </p:cNvSpPr>
              <p:nvPr/>
            </p:nvSpPr>
            <p:spPr bwMode="auto">
              <a:xfrm>
                <a:off x="4452"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1" name="Rectangle 279"/>
              <p:cNvSpPr>
                <a:spLocks noChangeArrowheads="1"/>
              </p:cNvSpPr>
              <p:nvPr/>
            </p:nvSpPr>
            <p:spPr bwMode="auto">
              <a:xfrm>
                <a:off x="446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2" name="Rectangle 280"/>
              <p:cNvSpPr>
                <a:spLocks noChangeArrowheads="1"/>
              </p:cNvSpPr>
              <p:nvPr/>
            </p:nvSpPr>
            <p:spPr bwMode="auto">
              <a:xfrm>
                <a:off x="448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3" name="Rectangle 281"/>
              <p:cNvSpPr>
                <a:spLocks noChangeArrowheads="1"/>
              </p:cNvSpPr>
              <p:nvPr/>
            </p:nvSpPr>
            <p:spPr bwMode="auto">
              <a:xfrm>
                <a:off x="4499"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4" name="Rectangle 282"/>
              <p:cNvSpPr>
                <a:spLocks noChangeArrowheads="1"/>
              </p:cNvSpPr>
              <p:nvPr/>
            </p:nvSpPr>
            <p:spPr bwMode="auto">
              <a:xfrm>
                <a:off x="451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5" name="Rectangle 283"/>
              <p:cNvSpPr>
                <a:spLocks noChangeArrowheads="1"/>
              </p:cNvSpPr>
              <p:nvPr/>
            </p:nvSpPr>
            <p:spPr bwMode="auto">
              <a:xfrm>
                <a:off x="453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6" name="Rectangle 284"/>
              <p:cNvSpPr>
                <a:spLocks noChangeArrowheads="1"/>
              </p:cNvSpPr>
              <p:nvPr/>
            </p:nvSpPr>
            <p:spPr bwMode="auto">
              <a:xfrm>
                <a:off x="454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7" name="Rectangle 285"/>
              <p:cNvSpPr>
                <a:spLocks noChangeArrowheads="1"/>
              </p:cNvSpPr>
              <p:nvPr/>
            </p:nvSpPr>
            <p:spPr bwMode="auto">
              <a:xfrm>
                <a:off x="4562"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8" name="Rectangle 286"/>
              <p:cNvSpPr>
                <a:spLocks noChangeArrowheads="1"/>
              </p:cNvSpPr>
              <p:nvPr/>
            </p:nvSpPr>
            <p:spPr bwMode="auto">
              <a:xfrm>
                <a:off x="457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19" name="Rectangle 287"/>
              <p:cNvSpPr>
                <a:spLocks noChangeArrowheads="1"/>
              </p:cNvSpPr>
              <p:nvPr/>
            </p:nvSpPr>
            <p:spPr bwMode="auto">
              <a:xfrm>
                <a:off x="459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0" name="Rectangle 288"/>
              <p:cNvSpPr>
                <a:spLocks noChangeArrowheads="1"/>
              </p:cNvSpPr>
              <p:nvPr/>
            </p:nvSpPr>
            <p:spPr bwMode="auto">
              <a:xfrm>
                <a:off x="460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1" name="Rectangle 289"/>
              <p:cNvSpPr>
                <a:spLocks noChangeArrowheads="1"/>
              </p:cNvSpPr>
              <p:nvPr/>
            </p:nvSpPr>
            <p:spPr bwMode="auto">
              <a:xfrm>
                <a:off x="462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2" name="Rectangle 290"/>
              <p:cNvSpPr>
                <a:spLocks noChangeArrowheads="1"/>
              </p:cNvSpPr>
              <p:nvPr/>
            </p:nvSpPr>
            <p:spPr bwMode="auto">
              <a:xfrm>
                <a:off x="464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3" name="Rectangle 291"/>
              <p:cNvSpPr>
                <a:spLocks noChangeArrowheads="1"/>
              </p:cNvSpPr>
              <p:nvPr/>
            </p:nvSpPr>
            <p:spPr bwMode="auto">
              <a:xfrm>
                <a:off x="465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4" name="Rectangle 292"/>
              <p:cNvSpPr>
                <a:spLocks noChangeArrowheads="1"/>
              </p:cNvSpPr>
              <p:nvPr/>
            </p:nvSpPr>
            <p:spPr bwMode="auto">
              <a:xfrm>
                <a:off x="467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5" name="Rectangle 293"/>
              <p:cNvSpPr>
                <a:spLocks noChangeArrowheads="1"/>
              </p:cNvSpPr>
              <p:nvPr/>
            </p:nvSpPr>
            <p:spPr bwMode="auto">
              <a:xfrm>
                <a:off x="468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6" name="Rectangle 294"/>
              <p:cNvSpPr>
                <a:spLocks noChangeArrowheads="1"/>
              </p:cNvSpPr>
              <p:nvPr/>
            </p:nvSpPr>
            <p:spPr bwMode="auto">
              <a:xfrm>
                <a:off x="470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7" name="Rectangle 295"/>
              <p:cNvSpPr>
                <a:spLocks noChangeArrowheads="1"/>
              </p:cNvSpPr>
              <p:nvPr/>
            </p:nvSpPr>
            <p:spPr bwMode="auto">
              <a:xfrm>
                <a:off x="4719"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8" name="Rectangle 296"/>
              <p:cNvSpPr>
                <a:spLocks noChangeArrowheads="1"/>
              </p:cNvSpPr>
              <p:nvPr/>
            </p:nvSpPr>
            <p:spPr bwMode="auto">
              <a:xfrm>
                <a:off x="4735"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29" name="Rectangle 297"/>
              <p:cNvSpPr>
                <a:spLocks noChangeArrowheads="1"/>
              </p:cNvSpPr>
              <p:nvPr/>
            </p:nvSpPr>
            <p:spPr bwMode="auto">
              <a:xfrm>
                <a:off x="475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0" name="Rectangle 298"/>
              <p:cNvSpPr>
                <a:spLocks noChangeArrowheads="1"/>
              </p:cNvSpPr>
              <p:nvPr/>
            </p:nvSpPr>
            <p:spPr bwMode="auto">
              <a:xfrm>
                <a:off x="476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1" name="Rectangle 299"/>
              <p:cNvSpPr>
                <a:spLocks noChangeArrowheads="1"/>
              </p:cNvSpPr>
              <p:nvPr/>
            </p:nvSpPr>
            <p:spPr bwMode="auto">
              <a:xfrm>
                <a:off x="478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2" name="Rectangle 300"/>
              <p:cNvSpPr>
                <a:spLocks noChangeArrowheads="1"/>
              </p:cNvSpPr>
              <p:nvPr/>
            </p:nvSpPr>
            <p:spPr bwMode="auto">
              <a:xfrm>
                <a:off x="4798"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3" name="Rectangle 301"/>
              <p:cNvSpPr>
                <a:spLocks noChangeArrowheads="1"/>
              </p:cNvSpPr>
              <p:nvPr/>
            </p:nvSpPr>
            <p:spPr bwMode="auto">
              <a:xfrm>
                <a:off x="4813"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4" name="Rectangle 302"/>
              <p:cNvSpPr>
                <a:spLocks noChangeArrowheads="1"/>
              </p:cNvSpPr>
              <p:nvPr/>
            </p:nvSpPr>
            <p:spPr bwMode="auto">
              <a:xfrm>
                <a:off x="482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5" name="Rectangle 303"/>
              <p:cNvSpPr>
                <a:spLocks noChangeArrowheads="1"/>
              </p:cNvSpPr>
              <p:nvPr/>
            </p:nvSpPr>
            <p:spPr bwMode="auto">
              <a:xfrm>
                <a:off x="484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6" name="Rectangle 304"/>
              <p:cNvSpPr>
                <a:spLocks noChangeArrowheads="1"/>
              </p:cNvSpPr>
              <p:nvPr/>
            </p:nvSpPr>
            <p:spPr bwMode="auto">
              <a:xfrm>
                <a:off x="4861"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7" name="Rectangle 305"/>
              <p:cNvSpPr>
                <a:spLocks noChangeArrowheads="1"/>
              </p:cNvSpPr>
              <p:nvPr/>
            </p:nvSpPr>
            <p:spPr bwMode="auto">
              <a:xfrm>
                <a:off x="487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8" name="Rectangle 306"/>
              <p:cNvSpPr>
                <a:spLocks noChangeArrowheads="1"/>
              </p:cNvSpPr>
              <p:nvPr/>
            </p:nvSpPr>
            <p:spPr bwMode="auto">
              <a:xfrm>
                <a:off x="489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39" name="Rectangle 307"/>
              <p:cNvSpPr>
                <a:spLocks noChangeArrowheads="1"/>
              </p:cNvSpPr>
              <p:nvPr/>
            </p:nvSpPr>
            <p:spPr bwMode="auto">
              <a:xfrm>
                <a:off x="490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0" name="Rectangle 308"/>
              <p:cNvSpPr>
                <a:spLocks noChangeArrowheads="1"/>
              </p:cNvSpPr>
              <p:nvPr/>
            </p:nvSpPr>
            <p:spPr bwMode="auto">
              <a:xfrm>
                <a:off x="492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1" name="Rectangle 309"/>
              <p:cNvSpPr>
                <a:spLocks noChangeArrowheads="1"/>
              </p:cNvSpPr>
              <p:nvPr/>
            </p:nvSpPr>
            <p:spPr bwMode="auto">
              <a:xfrm>
                <a:off x="493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2" name="Rectangle 310"/>
              <p:cNvSpPr>
                <a:spLocks noChangeArrowheads="1"/>
              </p:cNvSpPr>
              <p:nvPr/>
            </p:nvSpPr>
            <p:spPr bwMode="auto">
              <a:xfrm>
                <a:off x="495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3" name="Rectangle 311"/>
              <p:cNvSpPr>
                <a:spLocks noChangeArrowheads="1"/>
              </p:cNvSpPr>
              <p:nvPr/>
            </p:nvSpPr>
            <p:spPr bwMode="auto">
              <a:xfrm>
                <a:off x="4971"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4" name="Rectangle 312"/>
              <p:cNvSpPr>
                <a:spLocks noChangeArrowheads="1"/>
              </p:cNvSpPr>
              <p:nvPr/>
            </p:nvSpPr>
            <p:spPr bwMode="auto">
              <a:xfrm>
                <a:off x="4986"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5" name="Rectangle 313"/>
              <p:cNvSpPr>
                <a:spLocks noChangeArrowheads="1"/>
              </p:cNvSpPr>
              <p:nvPr/>
            </p:nvSpPr>
            <p:spPr bwMode="auto">
              <a:xfrm>
                <a:off x="5002"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6" name="Rectangle 314"/>
              <p:cNvSpPr>
                <a:spLocks noChangeArrowheads="1"/>
              </p:cNvSpPr>
              <p:nvPr/>
            </p:nvSpPr>
            <p:spPr bwMode="auto">
              <a:xfrm>
                <a:off x="501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7" name="Rectangle 315"/>
              <p:cNvSpPr>
                <a:spLocks noChangeArrowheads="1"/>
              </p:cNvSpPr>
              <p:nvPr/>
            </p:nvSpPr>
            <p:spPr bwMode="auto">
              <a:xfrm>
                <a:off x="5034"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8" name="Rectangle 316"/>
              <p:cNvSpPr>
                <a:spLocks noChangeArrowheads="1"/>
              </p:cNvSpPr>
              <p:nvPr/>
            </p:nvSpPr>
            <p:spPr bwMode="auto">
              <a:xfrm>
                <a:off x="5049"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49" name="Rectangle 317"/>
              <p:cNvSpPr>
                <a:spLocks noChangeArrowheads="1"/>
              </p:cNvSpPr>
              <p:nvPr/>
            </p:nvSpPr>
            <p:spPr bwMode="auto">
              <a:xfrm>
                <a:off x="506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0" name="Rectangle 318"/>
              <p:cNvSpPr>
                <a:spLocks noChangeArrowheads="1"/>
              </p:cNvSpPr>
              <p:nvPr/>
            </p:nvSpPr>
            <p:spPr bwMode="auto">
              <a:xfrm>
                <a:off x="508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1" name="Rectangle 319"/>
              <p:cNvSpPr>
                <a:spLocks noChangeArrowheads="1"/>
              </p:cNvSpPr>
              <p:nvPr/>
            </p:nvSpPr>
            <p:spPr bwMode="auto">
              <a:xfrm>
                <a:off x="509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2" name="Rectangle 320"/>
              <p:cNvSpPr>
                <a:spLocks noChangeArrowheads="1"/>
              </p:cNvSpPr>
              <p:nvPr/>
            </p:nvSpPr>
            <p:spPr bwMode="auto">
              <a:xfrm>
                <a:off x="511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3" name="Rectangle 321"/>
              <p:cNvSpPr>
                <a:spLocks noChangeArrowheads="1"/>
              </p:cNvSpPr>
              <p:nvPr/>
            </p:nvSpPr>
            <p:spPr bwMode="auto">
              <a:xfrm>
                <a:off x="512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4" name="Rectangle 322"/>
              <p:cNvSpPr>
                <a:spLocks noChangeArrowheads="1"/>
              </p:cNvSpPr>
              <p:nvPr/>
            </p:nvSpPr>
            <p:spPr bwMode="auto">
              <a:xfrm>
                <a:off x="514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5" name="Rectangle 323"/>
              <p:cNvSpPr>
                <a:spLocks noChangeArrowheads="1"/>
              </p:cNvSpPr>
              <p:nvPr/>
            </p:nvSpPr>
            <p:spPr bwMode="auto">
              <a:xfrm>
                <a:off x="5160"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6" name="Rectangle 324"/>
              <p:cNvSpPr>
                <a:spLocks noChangeArrowheads="1"/>
              </p:cNvSpPr>
              <p:nvPr/>
            </p:nvSpPr>
            <p:spPr bwMode="auto">
              <a:xfrm>
                <a:off x="517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7" name="Rectangle 325"/>
              <p:cNvSpPr>
                <a:spLocks noChangeArrowheads="1"/>
              </p:cNvSpPr>
              <p:nvPr/>
            </p:nvSpPr>
            <p:spPr bwMode="auto">
              <a:xfrm>
                <a:off x="519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8" name="Rectangle 326"/>
              <p:cNvSpPr>
                <a:spLocks noChangeArrowheads="1"/>
              </p:cNvSpPr>
              <p:nvPr/>
            </p:nvSpPr>
            <p:spPr bwMode="auto">
              <a:xfrm>
                <a:off x="5207"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59" name="Rectangle 327"/>
              <p:cNvSpPr>
                <a:spLocks noChangeArrowheads="1"/>
              </p:cNvSpPr>
              <p:nvPr/>
            </p:nvSpPr>
            <p:spPr bwMode="auto">
              <a:xfrm>
                <a:off x="5222"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0" name="Rectangle 328"/>
              <p:cNvSpPr>
                <a:spLocks noChangeArrowheads="1"/>
              </p:cNvSpPr>
              <p:nvPr/>
            </p:nvSpPr>
            <p:spPr bwMode="auto">
              <a:xfrm>
                <a:off x="523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1" name="Rectangle 329"/>
              <p:cNvSpPr>
                <a:spLocks noChangeArrowheads="1"/>
              </p:cNvSpPr>
              <p:nvPr/>
            </p:nvSpPr>
            <p:spPr bwMode="auto">
              <a:xfrm>
                <a:off x="525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2" name="Rectangle 330"/>
              <p:cNvSpPr>
                <a:spLocks noChangeArrowheads="1"/>
              </p:cNvSpPr>
              <p:nvPr/>
            </p:nvSpPr>
            <p:spPr bwMode="auto">
              <a:xfrm>
                <a:off x="5270"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3" name="Rectangle 331"/>
              <p:cNvSpPr>
                <a:spLocks noChangeArrowheads="1"/>
              </p:cNvSpPr>
              <p:nvPr/>
            </p:nvSpPr>
            <p:spPr bwMode="auto">
              <a:xfrm>
                <a:off x="5285"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4" name="Rectangle 332"/>
              <p:cNvSpPr>
                <a:spLocks noChangeArrowheads="1"/>
              </p:cNvSpPr>
              <p:nvPr/>
            </p:nvSpPr>
            <p:spPr bwMode="auto">
              <a:xfrm>
                <a:off x="5301"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5" name="Rectangle 333"/>
              <p:cNvSpPr>
                <a:spLocks noChangeArrowheads="1"/>
              </p:cNvSpPr>
              <p:nvPr/>
            </p:nvSpPr>
            <p:spPr bwMode="auto">
              <a:xfrm>
                <a:off x="531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6" name="Rectangle 334"/>
              <p:cNvSpPr>
                <a:spLocks noChangeArrowheads="1"/>
              </p:cNvSpPr>
              <p:nvPr/>
            </p:nvSpPr>
            <p:spPr bwMode="auto">
              <a:xfrm>
                <a:off x="533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7" name="Rectangle 335"/>
              <p:cNvSpPr>
                <a:spLocks noChangeArrowheads="1"/>
              </p:cNvSpPr>
              <p:nvPr/>
            </p:nvSpPr>
            <p:spPr bwMode="auto">
              <a:xfrm>
                <a:off x="5348"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8" name="Rectangle 336"/>
              <p:cNvSpPr>
                <a:spLocks noChangeArrowheads="1"/>
              </p:cNvSpPr>
              <p:nvPr/>
            </p:nvSpPr>
            <p:spPr bwMode="auto">
              <a:xfrm>
                <a:off x="536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69" name="Rectangle 337"/>
              <p:cNvSpPr>
                <a:spLocks noChangeArrowheads="1"/>
              </p:cNvSpPr>
              <p:nvPr/>
            </p:nvSpPr>
            <p:spPr bwMode="auto">
              <a:xfrm>
                <a:off x="538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0" name="Rectangle 338"/>
              <p:cNvSpPr>
                <a:spLocks noChangeArrowheads="1"/>
              </p:cNvSpPr>
              <p:nvPr/>
            </p:nvSpPr>
            <p:spPr bwMode="auto">
              <a:xfrm>
                <a:off x="539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1" name="Rectangle 339"/>
              <p:cNvSpPr>
                <a:spLocks noChangeArrowheads="1"/>
              </p:cNvSpPr>
              <p:nvPr/>
            </p:nvSpPr>
            <p:spPr bwMode="auto">
              <a:xfrm>
                <a:off x="541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2" name="Rectangle 340"/>
              <p:cNvSpPr>
                <a:spLocks noChangeArrowheads="1"/>
              </p:cNvSpPr>
              <p:nvPr/>
            </p:nvSpPr>
            <p:spPr bwMode="auto">
              <a:xfrm>
                <a:off x="5427"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3" name="Rectangle 341"/>
              <p:cNvSpPr>
                <a:spLocks noChangeArrowheads="1"/>
              </p:cNvSpPr>
              <p:nvPr/>
            </p:nvSpPr>
            <p:spPr bwMode="auto">
              <a:xfrm>
                <a:off x="5443"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4" name="Rectangle 342"/>
              <p:cNvSpPr>
                <a:spLocks noChangeArrowheads="1"/>
              </p:cNvSpPr>
              <p:nvPr/>
            </p:nvSpPr>
            <p:spPr bwMode="auto">
              <a:xfrm>
                <a:off x="5458" y="283"/>
                <a:ext cx="21"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5" name="Rectangle 343"/>
              <p:cNvSpPr>
                <a:spLocks noChangeArrowheads="1"/>
              </p:cNvSpPr>
              <p:nvPr/>
            </p:nvSpPr>
            <p:spPr bwMode="auto">
              <a:xfrm>
                <a:off x="5474"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6" name="Rectangle 344"/>
              <p:cNvSpPr>
                <a:spLocks noChangeArrowheads="1"/>
              </p:cNvSpPr>
              <p:nvPr/>
            </p:nvSpPr>
            <p:spPr bwMode="auto">
              <a:xfrm>
                <a:off x="5490"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7" name="Rectangle 345"/>
              <p:cNvSpPr>
                <a:spLocks noChangeArrowheads="1"/>
              </p:cNvSpPr>
              <p:nvPr/>
            </p:nvSpPr>
            <p:spPr bwMode="auto">
              <a:xfrm>
                <a:off x="5506" y="283"/>
                <a:ext cx="15"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sp>
            <p:nvSpPr>
              <p:cNvPr id="18778" name="Rectangle 346"/>
              <p:cNvSpPr>
                <a:spLocks noChangeArrowheads="1"/>
              </p:cNvSpPr>
              <p:nvPr/>
            </p:nvSpPr>
            <p:spPr bwMode="auto">
              <a:xfrm>
                <a:off x="5521" y="283"/>
                <a:ext cx="16" cy="95"/>
              </a:xfrm>
              <a:prstGeom prst="rect">
                <a:avLst/>
              </a:prstGeom>
              <a:grpFill/>
              <a:ln w="9525">
                <a:noFill/>
                <a:miter lim="800000"/>
                <a:headEnd/>
                <a:tailEnd/>
              </a:ln>
            </p:spPr>
            <p:txBody>
              <a:bodyPr/>
              <a:lstStyle/>
              <a:p>
                <a:pPr>
                  <a:defRPr/>
                </a:pPr>
                <a:endParaRPr lang="en-US" dirty="0">
                  <a:solidFill>
                    <a:srgbClr val="000000"/>
                  </a:solidFill>
                  <a:cs typeface="Arial" panose="020B0604020202020204" pitchFamily="34" charset="0"/>
                </a:endParaRPr>
              </a:p>
            </p:txBody>
          </p:sp>
        </p:grpSp>
        <p:sp>
          <p:nvSpPr>
            <p:cNvPr id="18779" name="Rectangle 347"/>
            <p:cNvSpPr>
              <a:spLocks noChangeArrowheads="1"/>
            </p:cNvSpPr>
            <p:nvPr/>
          </p:nvSpPr>
          <p:spPr bwMode="auto">
            <a:xfrm>
              <a:off x="193" y="287"/>
              <a:ext cx="5341" cy="89"/>
            </a:xfrm>
            <a:prstGeom prst="rect">
              <a:avLst/>
            </a:prstGeom>
            <a:grpFill/>
            <a:ln w="12700">
              <a:solidFill>
                <a:srgbClr val="000000"/>
              </a:solidFill>
              <a:miter lim="800000"/>
              <a:headEnd/>
              <a:tailEnd/>
            </a:ln>
          </p:spPr>
          <p:txBody>
            <a:bodyPr/>
            <a:lstStyle/>
            <a:p>
              <a:pPr>
                <a:defRPr/>
              </a:pPr>
              <a:endParaRPr lang="en-US" dirty="0">
                <a:solidFill>
                  <a:srgbClr val="000000"/>
                </a:solidFill>
                <a:cs typeface="Arial" panose="020B0604020202020204" pitchFamily="34" charset="0"/>
              </a:endParaRPr>
            </a:p>
          </p:txBody>
        </p:sp>
      </p:grpSp>
      <p:sp>
        <p:nvSpPr>
          <p:cNvPr id="18782" name="Rectangle 350"/>
          <p:cNvSpPr>
            <a:spLocks noGrp="1" noChangeArrowheads="1"/>
          </p:cNvSpPr>
          <p:nvPr>
            <p:ph type="sldNum" sz="quarter" idx="4"/>
          </p:nvPr>
        </p:nvSpPr>
        <p:spPr bwMode="auto">
          <a:xfrm>
            <a:off x="4248150" y="6629400"/>
            <a:ext cx="1009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800"/>
            </a:lvl1pPr>
          </a:lstStyle>
          <a:p>
            <a:pPr>
              <a:defRPr/>
            </a:pPr>
            <a:fld id="{5A90D2C1-5352-4488-A24A-F60780798FA4}" type="slidenum">
              <a:rPr lang="en-US" altLang="en-US">
                <a:solidFill>
                  <a:srgbClr val="000000"/>
                </a:solidFill>
                <a:latin typeface="Arial" panose="020B0604020202020204" pitchFamily="34" charset="0"/>
                <a:cs typeface="Arial" panose="020B0604020202020204" pitchFamily="34" charset="0"/>
              </a:rPr>
              <a:pPr>
                <a:defRPr/>
              </a:pPr>
              <a:t>‹#›</a:t>
            </a:fld>
            <a:r>
              <a:rPr lang="en-US" altLang="en-US" dirty="0">
                <a:solidFill>
                  <a:srgbClr val="000000"/>
                </a:solidFill>
                <a:latin typeface="Arial" panose="020B0604020202020204" pitchFamily="34" charset="0"/>
                <a:cs typeface="Arial" panose="020B0604020202020204" pitchFamily="34" charset="0"/>
              </a:rPr>
              <a:t>  OF 11</a:t>
            </a:r>
          </a:p>
        </p:txBody>
      </p:sp>
      <p:pic>
        <p:nvPicPr>
          <p:cNvPr id="1028" name="Picture 6" descr="ImgLink_Imcom_Logo[1]"/>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7200" y="152400"/>
            <a:ext cx="10668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029" name="Picture 14" descr="C:\Users\kyle.hollingsworth\AppData\Local\Microsoft\Windows\Temporary Internet Files\Content.Outlook\AEEW7LMR\New DES LOGO.jp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7950" y="152400"/>
            <a:ext cx="105092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8"/>
          <p:cNvPicPr>
            <a:picLocks noChangeAspect="1" noChangeArrowheads="1"/>
          </p:cNvPicPr>
          <p:nvPr userDrawn="1"/>
        </p:nvPicPr>
        <p:blipFill>
          <a:blip r:embed="rId15">
            <a:extLst>
              <a:ext uri="{28A0092B-C50C-407E-A947-70E740481C1C}">
                <a14:useLocalDpi xmlns:a14="http://schemas.microsoft.com/office/drawing/2010/main" val="0"/>
              </a:ext>
            </a:extLst>
          </a:blip>
          <a:srcRect l="6113"/>
          <a:stretch>
            <a:fillRect/>
          </a:stretch>
        </p:blipFill>
        <p:spPr bwMode="auto">
          <a:xfrm>
            <a:off x="96838" y="152400"/>
            <a:ext cx="1046162"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4144690"/>
      </p:ext>
    </p:extLst>
  </p:cSld>
  <p:clrMap bg1="lt1" tx1="dk1" bg2="lt2" tx2="dk2" accent1="accent1" accent2="accent2" accent3="accent3" accent4="accent4" accent5="accent5" accent6="accent6" hlink="hlink" folHlink="folHlink"/>
  <p:sldLayoutIdLst>
    <p:sldLayoutId id="2147490655" r:id="rId1"/>
    <p:sldLayoutId id="2147490656" r:id="rId2"/>
    <p:sldLayoutId id="2147490657" r:id="rId3"/>
    <p:sldLayoutId id="2147490658" r:id="rId4"/>
    <p:sldLayoutId id="2147490659" r:id="rId5"/>
    <p:sldLayoutId id="2147490660" r:id="rId6"/>
    <p:sldLayoutId id="2147490661" r:id="rId7"/>
    <p:sldLayoutId id="2147490662" r:id="rId8"/>
    <p:sldLayoutId id="2147490663" r:id="rId9"/>
    <p:sldLayoutId id="2147490664" r:id="rId10"/>
    <p:sldLayoutId id="2147490665" r:id="rId11"/>
  </p:sldLayoutIdLst>
  <p:hf hd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90513" indent="-290513"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anose="02020603050405020304"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457200" y="6629400"/>
            <a:ext cx="8229600" cy="36471"/>
            <a:chOff x="189" y="283"/>
            <a:chExt cx="5348" cy="95"/>
          </a:xfrm>
          <a:solidFill>
            <a:schemeClr val="tx1"/>
          </a:solidFill>
        </p:grpSpPr>
        <p:grpSp>
          <p:nvGrpSpPr>
            <p:cNvPr id="3" name="Group 5"/>
            <p:cNvGrpSpPr>
              <a:grpSpLocks/>
            </p:cNvGrpSpPr>
            <p:nvPr/>
          </p:nvGrpSpPr>
          <p:grpSpPr bwMode="auto">
            <a:xfrm>
              <a:off x="189" y="283"/>
              <a:ext cx="5348" cy="95"/>
              <a:chOff x="189" y="283"/>
              <a:chExt cx="5348" cy="95"/>
            </a:xfrm>
            <a:grpFill/>
          </p:grpSpPr>
          <p:grpSp>
            <p:nvGrpSpPr>
              <p:cNvPr id="4" name="Group 6"/>
              <p:cNvGrpSpPr>
                <a:grpSpLocks/>
              </p:cNvGrpSpPr>
              <p:nvPr/>
            </p:nvGrpSpPr>
            <p:grpSpPr bwMode="auto">
              <a:xfrm>
                <a:off x="189" y="283"/>
                <a:ext cx="3145" cy="95"/>
                <a:chOff x="189" y="283"/>
                <a:chExt cx="3145" cy="95"/>
              </a:xfrm>
              <a:grpFill/>
            </p:grpSpPr>
            <p:sp>
              <p:nvSpPr>
                <p:cNvPr id="18439" name="Rectangle 7"/>
                <p:cNvSpPr>
                  <a:spLocks noChangeArrowheads="1"/>
                </p:cNvSpPr>
                <p:nvPr/>
              </p:nvSpPr>
              <p:spPr bwMode="auto">
                <a:xfrm>
                  <a:off x="18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40" name="Rectangle 8"/>
                <p:cNvSpPr>
                  <a:spLocks noChangeArrowheads="1"/>
                </p:cNvSpPr>
                <p:nvPr/>
              </p:nvSpPr>
              <p:spPr bwMode="auto">
                <a:xfrm>
                  <a:off x="205"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41" name="Rectangle 9"/>
                <p:cNvSpPr>
                  <a:spLocks noChangeArrowheads="1"/>
                </p:cNvSpPr>
                <p:nvPr/>
              </p:nvSpPr>
              <p:spPr bwMode="auto">
                <a:xfrm>
                  <a:off x="22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42" name="Rectangle 10"/>
                <p:cNvSpPr>
                  <a:spLocks noChangeArrowheads="1"/>
                </p:cNvSpPr>
                <p:nvPr/>
              </p:nvSpPr>
              <p:spPr bwMode="auto">
                <a:xfrm>
                  <a:off x="23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43" name="Rectangle 11"/>
                <p:cNvSpPr>
                  <a:spLocks noChangeArrowheads="1"/>
                </p:cNvSpPr>
                <p:nvPr/>
              </p:nvSpPr>
              <p:spPr bwMode="auto">
                <a:xfrm>
                  <a:off x="252"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44" name="Rectangle 12"/>
                <p:cNvSpPr>
                  <a:spLocks noChangeArrowheads="1"/>
                </p:cNvSpPr>
                <p:nvPr/>
              </p:nvSpPr>
              <p:spPr bwMode="auto">
                <a:xfrm>
                  <a:off x="267"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45" name="Rectangle 13"/>
                <p:cNvSpPr>
                  <a:spLocks noChangeArrowheads="1"/>
                </p:cNvSpPr>
                <p:nvPr/>
              </p:nvSpPr>
              <p:spPr bwMode="auto">
                <a:xfrm>
                  <a:off x="28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46" name="Rectangle 14"/>
                <p:cNvSpPr>
                  <a:spLocks noChangeArrowheads="1"/>
                </p:cNvSpPr>
                <p:nvPr/>
              </p:nvSpPr>
              <p:spPr bwMode="auto">
                <a:xfrm>
                  <a:off x="29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47" name="Rectangle 15"/>
                <p:cNvSpPr>
                  <a:spLocks noChangeArrowheads="1"/>
                </p:cNvSpPr>
                <p:nvPr/>
              </p:nvSpPr>
              <p:spPr bwMode="auto">
                <a:xfrm>
                  <a:off x="315"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48" name="Rectangle 16"/>
                <p:cNvSpPr>
                  <a:spLocks noChangeArrowheads="1"/>
                </p:cNvSpPr>
                <p:nvPr/>
              </p:nvSpPr>
              <p:spPr bwMode="auto">
                <a:xfrm>
                  <a:off x="33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49" name="Rectangle 17"/>
                <p:cNvSpPr>
                  <a:spLocks noChangeArrowheads="1"/>
                </p:cNvSpPr>
                <p:nvPr/>
              </p:nvSpPr>
              <p:spPr bwMode="auto">
                <a:xfrm>
                  <a:off x="34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50" name="Rectangle 18"/>
                <p:cNvSpPr>
                  <a:spLocks noChangeArrowheads="1"/>
                </p:cNvSpPr>
                <p:nvPr/>
              </p:nvSpPr>
              <p:spPr bwMode="auto">
                <a:xfrm>
                  <a:off x="36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51" name="Rectangle 19"/>
                <p:cNvSpPr>
                  <a:spLocks noChangeArrowheads="1"/>
                </p:cNvSpPr>
                <p:nvPr/>
              </p:nvSpPr>
              <p:spPr bwMode="auto">
                <a:xfrm>
                  <a:off x="378"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52" name="Rectangle 20"/>
                <p:cNvSpPr>
                  <a:spLocks noChangeArrowheads="1"/>
                </p:cNvSpPr>
                <p:nvPr/>
              </p:nvSpPr>
              <p:spPr bwMode="auto">
                <a:xfrm>
                  <a:off x="39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53" name="Rectangle 21"/>
                <p:cNvSpPr>
                  <a:spLocks noChangeArrowheads="1"/>
                </p:cNvSpPr>
                <p:nvPr/>
              </p:nvSpPr>
              <p:spPr bwMode="auto">
                <a:xfrm>
                  <a:off x="409"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54" name="Rectangle 22"/>
                <p:cNvSpPr>
                  <a:spLocks noChangeArrowheads="1"/>
                </p:cNvSpPr>
                <p:nvPr/>
              </p:nvSpPr>
              <p:spPr bwMode="auto">
                <a:xfrm>
                  <a:off x="42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55" name="Rectangle 23"/>
                <p:cNvSpPr>
                  <a:spLocks noChangeArrowheads="1"/>
                </p:cNvSpPr>
                <p:nvPr/>
              </p:nvSpPr>
              <p:spPr bwMode="auto">
                <a:xfrm>
                  <a:off x="441"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56" name="Rectangle 24"/>
                <p:cNvSpPr>
                  <a:spLocks noChangeArrowheads="1"/>
                </p:cNvSpPr>
                <p:nvPr/>
              </p:nvSpPr>
              <p:spPr bwMode="auto">
                <a:xfrm>
                  <a:off x="45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57" name="Rectangle 25"/>
                <p:cNvSpPr>
                  <a:spLocks noChangeArrowheads="1"/>
                </p:cNvSpPr>
                <p:nvPr/>
              </p:nvSpPr>
              <p:spPr bwMode="auto">
                <a:xfrm>
                  <a:off x="47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58" name="Rectangle 26"/>
                <p:cNvSpPr>
                  <a:spLocks noChangeArrowheads="1"/>
                </p:cNvSpPr>
                <p:nvPr/>
              </p:nvSpPr>
              <p:spPr bwMode="auto">
                <a:xfrm>
                  <a:off x="488"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59" name="Rectangle 27"/>
                <p:cNvSpPr>
                  <a:spLocks noChangeArrowheads="1"/>
                </p:cNvSpPr>
                <p:nvPr/>
              </p:nvSpPr>
              <p:spPr bwMode="auto">
                <a:xfrm>
                  <a:off x="50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60" name="Rectangle 28"/>
                <p:cNvSpPr>
                  <a:spLocks noChangeArrowheads="1"/>
                </p:cNvSpPr>
                <p:nvPr/>
              </p:nvSpPr>
              <p:spPr bwMode="auto">
                <a:xfrm>
                  <a:off x="51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61" name="Rectangle 29"/>
                <p:cNvSpPr>
                  <a:spLocks noChangeArrowheads="1"/>
                </p:cNvSpPr>
                <p:nvPr/>
              </p:nvSpPr>
              <p:spPr bwMode="auto">
                <a:xfrm>
                  <a:off x="53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62" name="Rectangle 30"/>
                <p:cNvSpPr>
                  <a:spLocks noChangeArrowheads="1"/>
                </p:cNvSpPr>
                <p:nvPr/>
              </p:nvSpPr>
              <p:spPr bwMode="auto">
                <a:xfrm>
                  <a:off x="551"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63" name="Rectangle 31"/>
                <p:cNvSpPr>
                  <a:spLocks noChangeArrowheads="1"/>
                </p:cNvSpPr>
                <p:nvPr/>
              </p:nvSpPr>
              <p:spPr bwMode="auto">
                <a:xfrm>
                  <a:off x="566"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64" name="Rectangle 32"/>
                <p:cNvSpPr>
                  <a:spLocks noChangeArrowheads="1"/>
                </p:cNvSpPr>
                <p:nvPr/>
              </p:nvSpPr>
              <p:spPr bwMode="auto">
                <a:xfrm>
                  <a:off x="58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65" name="Rectangle 33"/>
                <p:cNvSpPr>
                  <a:spLocks noChangeArrowheads="1"/>
                </p:cNvSpPr>
                <p:nvPr/>
              </p:nvSpPr>
              <p:spPr bwMode="auto">
                <a:xfrm>
                  <a:off x="59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66" name="Rectangle 34"/>
                <p:cNvSpPr>
                  <a:spLocks noChangeArrowheads="1"/>
                </p:cNvSpPr>
                <p:nvPr/>
              </p:nvSpPr>
              <p:spPr bwMode="auto">
                <a:xfrm>
                  <a:off x="614"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67" name="Rectangle 35"/>
                <p:cNvSpPr>
                  <a:spLocks noChangeArrowheads="1"/>
                </p:cNvSpPr>
                <p:nvPr/>
              </p:nvSpPr>
              <p:spPr bwMode="auto">
                <a:xfrm>
                  <a:off x="62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68" name="Rectangle 36"/>
                <p:cNvSpPr>
                  <a:spLocks noChangeArrowheads="1"/>
                </p:cNvSpPr>
                <p:nvPr/>
              </p:nvSpPr>
              <p:spPr bwMode="auto">
                <a:xfrm>
                  <a:off x="64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69" name="Rectangle 37"/>
                <p:cNvSpPr>
                  <a:spLocks noChangeArrowheads="1"/>
                </p:cNvSpPr>
                <p:nvPr/>
              </p:nvSpPr>
              <p:spPr bwMode="auto">
                <a:xfrm>
                  <a:off x="66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70" name="Rectangle 38"/>
                <p:cNvSpPr>
                  <a:spLocks noChangeArrowheads="1"/>
                </p:cNvSpPr>
                <p:nvPr/>
              </p:nvSpPr>
              <p:spPr bwMode="auto">
                <a:xfrm>
                  <a:off x="677"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71" name="Rectangle 39"/>
                <p:cNvSpPr>
                  <a:spLocks noChangeArrowheads="1"/>
                </p:cNvSpPr>
                <p:nvPr/>
              </p:nvSpPr>
              <p:spPr bwMode="auto">
                <a:xfrm>
                  <a:off x="69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72" name="Rectangle 40"/>
                <p:cNvSpPr>
                  <a:spLocks noChangeArrowheads="1"/>
                </p:cNvSpPr>
                <p:nvPr/>
              </p:nvSpPr>
              <p:spPr bwMode="auto">
                <a:xfrm>
                  <a:off x="708"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73" name="Rectangle 41"/>
                <p:cNvSpPr>
                  <a:spLocks noChangeArrowheads="1"/>
                </p:cNvSpPr>
                <p:nvPr/>
              </p:nvSpPr>
              <p:spPr bwMode="auto">
                <a:xfrm>
                  <a:off x="724"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74" name="Rectangle 42"/>
                <p:cNvSpPr>
                  <a:spLocks noChangeArrowheads="1"/>
                </p:cNvSpPr>
                <p:nvPr/>
              </p:nvSpPr>
              <p:spPr bwMode="auto">
                <a:xfrm>
                  <a:off x="73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75" name="Rectangle 43"/>
                <p:cNvSpPr>
                  <a:spLocks noChangeArrowheads="1"/>
                </p:cNvSpPr>
                <p:nvPr/>
              </p:nvSpPr>
              <p:spPr bwMode="auto">
                <a:xfrm>
                  <a:off x="75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76" name="Rectangle 44"/>
                <p:cNvSpPr>
                  <a:spLocks noChangeArrowheads="1"/>
                </p:cNvSpPr>
                <p:nvPr/>
              </p:nvSpPr>
              <p:spPr bwMode="auto">
                <a:xfrm>
                  <a:off x="77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77" name="Rectangle 45"/>
                <p:cNvSpPr>
                  <a:spLocks noChangeArrowheads="1"/>
                </p:cNvSpPr>
                <p:nvPr/>
              </p:nvSpPr>
              <p:spPr bwMode="auto">
                <a:xfrm>
                  <a:off x="787"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78" name="Rectangle 46"/>
                <p:cNvSpPr>
                  <a:spLocks noChangeArrowheads="1"/>
                </p:cNvSpPr>
                <p:nvPr/>
              </p:nvSpPr>
              <p:spPr bwMode="auto">
                <a:xfrm>
                  <a:off x="80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79" name="Rectangle 47"/>
                <p:cNvSpPr>
                  <a:spLocks noChangeArrowheads="1"/>
                </p:cNvSpPr>
                <p:nvPr/>
              </p:nvSpPr>
              <p:spPr bwMode="auto">
                <a:xfrm>
                  <a:off x="81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80" name="Rectangle 48"/>
                <p:cNvSpPr>
                  <a:spLocks noChangeArrowheads="1"/>
                </p:cNvSpPr>
                <p:nvPr/>
              </p:nvSpPr>
              <p:spPr bwMode="auto">
                <a:xfrm>
                  <a:off x="83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81" name="Rectangle 49"/>
                <p:cNvSpPr>
                  <a:spLocks noChangeArrowheads="1"/>
                </p:cNvSpPr>
                <p:nvPr/>
              </p:nvSpPr>
              <p:spPr bwMode="auto">
                <a:xfrm>
                  <a:off x="850"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82" name="Rectangle 50"/>
                <p:cNvSpPr>
                  <a:spLocks noChangeArrowheads="1"/>
                </p:cNvSpPr>
                <p:nvPr/>
              </p:nvSpPr>
              <p:spPr bwMode="auto">
                <a:xfrm>
                  <a:off x="86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83" name="Rectangle 51"/>
                <p:cNvSpPr>
                  <a:spLocks noChangeArrowheads="1"/>
                </p:cNvSpPr>
                <p:nvPr/>
              </p:nvSpPr>
              <p:spPr bwMode="auto">
                <a:xfrm>
                  <a:off x="88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84" name="Rectangle 52"/>
                <p:cNvSpPr>
                  <a:spLocks noChangeArrowheads="1"/>
                </p:cNvSpPr>
                <p:nvPr/>
              </p:nvSpPr>
              <p:spPr bwMode="auto">
                <a:xfrm>
                  <a:off x="89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85" name="Rectangle 53"/>
                <p:cNvSpPr>
                  <a:spLocks noChangeArrowheads="1"/>
                </p:cNvSpPr>
                <p:nvPr/>
              </p:nvSpPr>
              <p:spPr bwMode="auto">
                <a:xfrm>
                  <a:off x="913"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86" name="Rectangle 54"/>
                <p:cNvSpPr>
                  <a:spLocks noChangeArrowheads="1"/>
                </p:cNvSpPr>
                <p:nvPr/>
              </p:nvSpPr>
              <p:spPr bwMode="auto">
                <a:xfrm>
                  <a:off x="92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87" name="Rectangle 55"/>
                <p:cNvSpPr>
                  <a:spLocks noChangeArrowheads="1"/>
                </p:cNvSpPr>
                <p:nvPr/>
              </p:nvSpPr>
              <p:spPr bwMode="auto">
                <a:xfrm>
                  <a:off x="94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88" name="Rectangle 56"/>
                <p:cNvSpPr>
                  <a:spLocks noChangeArrowheads="1"/>
                </p:cNvSpPr>
                <p:nvPr/>
              </p:nvSpPr>
              <p:spPr bwMode="auto">
                <a:xfrm>
                  <a:off x="960"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89" name="Rectangle 57"/>
                <p:cNvSpPr>
                  <a:spLocks noChangeArrowheads="1"/>
                </p:cNvSpPr>
                <p:nvPr/>
              </p:nvSpPr>
              <p:spPr bwMode="auto">
                <a:xfrm>
                  <a:off x="97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90" name="Rectangle 58"/>
                <p:cNvSpPr>
                  <a:spLocks noChangeArrowheads="1"/>
                </p:cNvSpPr>
                <p:nvPr/>
              </p:nvSpPr>
              <p:spPr bwMode="auto">
                <a:xfrm>
                  <a:off x="99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91" name="Rectangle 59"/>
                <p:cNvSpPr>
                  <a:spLocks noChangeArrowheads="1"/>
                </p:cNvSpPr>
                <p:nvPr/>
              </p:nvSpPr>
              <p:spPr bwMode="auto">
                <a:xfrm>
                  <a:off x="1007"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92" name="Rectangle 60"/>
                <p:cNvSpPr>
                  <a:spLocks noChangeArrowheads="1"/>
                </p:cNvSpPr>
                <p:nvPr/>
              </p:nvSpPr>
              <p:spPr bwMode="auto">
                <a:xfrm>
                  <a:off x="1023"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93" name="Rectangle 61"/>
                <p:cNvSpPr>
                  <a:spLocks noChangeArrowheads="1"/>
                </p:cNvSpPr>
                <p:nvPr/>
              </p:nvSpPr>
              <p:spPr bwMode="auto">
                <a:xfrm>
                  <a:off x="103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94" name="Rectangle 62"/>
                <p:cNvSpPr>
                  <a:spLocks noChangeArrowheads="1"/>
                </p:cNvSpPr>
                <p:nvPr/>
              </p:nvSpPr>
              <p:spPr bwMode="auto">
                <a:xfrm>
                  <a:off x="105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95" name="Rectangle 63"/>
                <p:cNvSpPr>
                  <a:spLocks noChangeArrowheads="1"/>
                </p:cNvSpPr>
                <p:nvPr/>
              </p:nvSpPr>
              <p:spPr bwMode="auto">
                <a:xfrm>
                  <a:off x="107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96" name="Rectangle 64"/>
                <p:cNvSpPr>
                  <a:spLocks noChangeArrowheads="1"/>
                </p:cNvSpPr>
                <p:nvPr/>
              </p:nvSpPr>
              <p:spPr bwMode="auto">
                <a:xfrm>
                  <a:off x="1086"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97" name="Rectangle 65"/>
                <p:cNvSpPr>
                  <a:spLocks noChangeArrowheads="1"/>
                </p:cNvSpPr>
                <p:nvPr/>
              </p:nvSpPr>
              <p:spPr bwMode="auto">
                <a:xfrm>
                  <a:off x="110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98" name="Rectangle 66"/>
                <p:cNvSpPr>
                  <a:spLocks noChangeArrowheads="1"/>
                </p:cNvSpPr>
                <p:nvPr/>
              </p:nvSpPr>
              <p:spPr bwMode="auto">
                <a:xfrm>
                  <a:off x="111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499" name="Rectangle 67"/>
                <p:cNvSpPr>
                  <a:spLocks noChangeArrowheads="1"/>
                </p:cNvSpPr>
                <p:nvPr/>
              </p:nvSpPr>
              <p:spPr bwMode="auto">
                <a:xfrm>
                  <a:off x="113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00" name="Rectangle 68"/>
                <p:cNvSpPr>
                  <a:spLocks noChangeArrowheads="1"/>
                </p:cNvSpPr>
                <p:nvPr/>
              </p:nvSpPr>
              <p:spPr bwMode="auto">
                <a:xfrm>
                  <a:off x="1149"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01" name="Rectangle 69"/>
                <p:cNvSpPr>
                  <a:spLocks noChangeArrowheads="1"/>
                </p:cNvSpPr>
                <p:nvPr/>
              </p:nvSpPr>
              <p:spPr bwMode="auto">
                <a:xfrm>
                  <a:off x="116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02" name="Rectangle 70"/>
                <p:cNvSpPr>
                  <a:spLocks noChangeArrowheads="1"/>
                </p:cNvSpPr>
                <p:nvPr/>
              </p:nvSpPr>
              <p:spPr bwMode="auto">
                <a:xfrm>
                  <a:off x="118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03" name="Rectangle 71"/>
                <p:cNvSpPr>
                  <a:spLocks noChangeArrowheads="1"/>
                </p:cNvSpPr>
                <p:nvPr/>
              </p:nvSpPr>
              <p:spPr bwMode="auto">
                <a:xfrm>
                  <a:off x="1196"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04" name="Rectangle 72"/>
                <p:cNvSpPr>
                  <a:spLocks noChangeArrowheads="1"/>
                </p:cNvSpPr>
                <p:nvPr/>
              </p:nvSpPr>
              <p:spPr bwMode="auto">
                <a:xfrm>
                  <a:off x="121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05" name="Rectangle 73"/>
                <p:cNvSpPr>
                  <a:spLocks noChangeArrowheads="1"/>
                </p:cNvSpPr>
                <p:nvPr/>
              </p:nvSpPr>
              <p:spPr bwMode="auto">
                <a:xfrm>
                  <a:off x="122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06" name="Rectangle 74"/>
                <p:cNvSpPr>
                  <a:spLocks noChangeArrowheads="1"/>
                </p:cNvSpPr>
                <p:nvPr/>
              </p:nvSpPr>
              <p:spPr bwMode="auto">
                <a:xfrm>
                  <a:off x="124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07" name="Rectangle 75"/>
                <p:cNvSpPr>
                  <a:spLocks noChangeArrowheads="1"/>
                </p:cNvSpPr>
                <p:nvPr/>
              </p:nvSpPr>
              <p:spPr bwMode="auto">
                <a:xfrm>
                  <a:off x="1259"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08" name="Rectangle 76"/>
                <p:cNvSpPr>
                  <a:spLocks noChangeArrowheads="1"/>
                </p:cNvSpPr>
                <p:nvPr/>
              </p:nvSpPr>
              <p:spPr bwMode="auto">
                <a:xfrm>
                  <a:off x="127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09" name="Rectangle 77"/>
                <p:cNvSpPr>
                  <a:spLocks noChangeArrowheads="1"/>
                </p:cNvSpPr>
                <p:nvPr/>
              </p:nvSpPr>
              <p:spPr bwMode="auto">
                <a:xfrm>
                  <a:off x="129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10" name="Rectangle 78"/>
                <p:cNvSpPr>
                  <a:spLocks noChangeArrowheads="1"/>
                </p:cNvSpPr>
                <p:nvPr/>
              </p:nvSpPr>
              <p:spPr bwMode="auto">
                <a:xfrm>
                  <a:off x="1306"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11" name="Rectangle 79"/>
                <p:cNvSpPr>
                  <a:spLocks noChangeArrowheads="1"/>
                </p:cNvSpPr>
                <p:nvPr/>
              </p:nvSpPr>
              <p:spPr bwMode="auto">
                <a:xfrm>
                  <a:off x="1322"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12" name="Rectangle 80"/>
                <p:cNvSpPr>
                  <a:spLocks noChangeArrowheads="1"/>
                </p:cNvSpPr>
                <p:nvPr/>
              </p:nvSpPr>
              <p:spPr bwMode="auto">
                <a:xfrm>
                  <a:off x="133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13" name="Rectangle 81"/>
                <p:cNvSpPr>
                  <a:spLocks noChangeArrowheads="1"/>
                </p:cNvSpPr>
                <p:nvPr/>
              </p:nvSpPr>
              <p:spPr bwMode="auto">
                <a:xfrm>
                  <a:off x="135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14" name="Rectangle 82"/>
                <p:cNvSpPr>
                  <a:spLocks noChangeArrowheads="1"/>
                </p:cNvSpPr>
                <p:nvPr/>
              </p:nvSpPr>
              <p:spPr bwMode="auto">
                <a:xfrm>
                  <a:off x="136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15" name="Rectangle 83"/>
                <p:cNvSpPr>
                  <a:spLocks noChangeArrowheads="1"/>
                </p:cNvSpPr>
                <p:nvPr/>
              </p:nvSpPr>
              <p:spPr bwMode="auto">
                <a:xfrm>
                  <a:off x="1385"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16" name="Rectangle 84"/>
                <p:cNvSpPr>
                  <a:spLocks noChangeArrowheads="1"/>
                </p:cNvSpPr>
                <p:nvPr/>
              </p:nvSpPr>
              <p:spPr bwMode="auto">
                <a:xfrm>
                  <a:off x="140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17" name="Rectangle 85"/>
                <p:cNvSpPr>
                  <a:spLocks noChangeArrowheads="1"/>
                </p:cNvSpPr>
                <p:nvPr/>
              </p:nvSpPr>
              <p:spPr bwMode="auto">
                <a:xfrm>
                  <a:off x="141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18" name="Rectangle 86"/>
                <p:cNvSpPr>
                  <a:spLocks noChangeArrowheads="1"/>
                </p:cNvSpPr>
                <p:nvPr/>
              </p:nvSpPr>
              <p:spPr bwMode="auto">
                <a:xfrm>
                  <a:off x="1432"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19" name="Rectangle 87"/>
                <p:cNvSpPr>
                  <a:spLocks noChangeArrowheads="1"/>
                </p:cNvSpPr>
                <p:nvPr/>
              </p:nvSpPr>
              <p:spPr bwMode="auto">
                <a:xfrm>
                  <a:off x="1447"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20" name="Rectangle 88"/>
                <p:cNvSpPr>
                  <a:spLocks noChangeArrowheads="1"/>
                </p:cNvSpPr>
                <p:nvPr/>
              </p:nvSpPr>
              <p:spPr bwMode="auto">
                <a:xfrm>
                  <a:off x="146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21" name="Rectangle 89"/>
                <p:cNvSpPr>
                  <a:spLocks noChangeArrowheads="1"/>
                </p:cNvSpPr>
                <p:nvPr/>
              </p:nvSpPr>
              <p:spPr bwMode="auto">
                <a:xfrm>
                  <a:off x="147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22" name="Rectangle 90"/>
                <p:cNvSpPr>
                  <a:spLocks noChangeArrowheads="1"/>
                </p:cNvSpPr>
                <p:nvPr/>
              </p:nvSpPr>
              <p:spPr bwMode="auto">
                <a:xfrm>
                  <a:off x="1495"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23" name="Rectangle 91"/>
                <p:cNvSpPr>
                  <a:spLocks noChangeArrowheads="1"/>
                </p:cNvSpPr>
                <p:nvPr/>
              </p:nvSpPr>
              <p:spPr bwMode="auto">
                <a:xfrm>
                  <a:off x="151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24" name="Rectangle 92"/>
                <p:cNvSpPr>
                  <a:spLocks noChangeArrowheads="1"/>
                </p:cNvSpPr>
                <p:nvPr/>
              </p:nvSpPr>
              <p:spPr bwMode="auto">
                <a:xfrm>
                  <a:off x="152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25" name="Rectangle 93"/>
                <p:cNvSpPr>
                  <a:spLocks noChangeArrowheads="1"/>
                </p:cNvSpPr>
                <p:nvPr/>
              </p:nvSpPr>
              <p:spPr bwMode="auto">
                <a:xfrm>
                  <a:off x="154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26" name="Rectangle 94"/>
                <p:cNvSpPr>
                  <a:spLocks noChangeArrowheads="1"/>
                </p:cNvSpPr>
                <p:nvPr/>
              </p:nvSpPr>
              <p:spPr bwMode="auto">
                <a:xfrm>
                  <a:off x="1558"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27" name="Rectangle 95"/>
                <p:cNvSpPr>
                  <a:spLocks noChangeArrowheads="1"/>
                </p:cNvSpPr>
                <p:nvPr/>
              </p:nvSpPr>
              <p:spPr bwMode="auto">
                <a:xfrm>
                  <a:off x="157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28" name="Rectangle 96"/>
                <p:cNvSpPr>
                  <a:spLocks noChangeArrowheads="1"/>
                </p:cNvSpPr>
                <p:nvPr/>
              </p:nvSpPr>
              <p:spPr bwMode="auto">
                <a:xfrm>
                  <a:off x="1589"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29" name="Rectangle 97"/>
                <p:cNvSpPr>
                  <a:spLocks noChangeArrowheads="1"/>
                </p:cNvSpPr>
                <p:nvPr/>
              </p:nvSpPr>
              <p:spPr bwMode="auto">
                <a:xfrm>
                  <a:off x="160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30" name="Rectangle 98"/>
                <p:cNvSpPr>
                  <a:spLocks noChangeArrowheads="1"/>
                </p:cNvSpPr>
                <p:nvPr/>
              </p:nvSpPr>
              <p:spPr bwMode="auto">
                <a:xfrm>
                  <a:off x="1621"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31" name="Rectangle 99"/>
                <p:cNvSpPr>
                  <a:spLocks noChangeArrowheads="1"/>
                </p:cNvSpPr>
                <p:nvPr/>
              </p:nvSpPr>
              <p:spPr bwMode="auto">
                <a:xfrm>
                  <a:off x="163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32" name="Rectangle 100"/>
                <p:cNvSpPr>
                  <a:spLocks noChangeArrowheads="1"/>
                </p:cNvSpPr>
                <p:nvPr/>
              </p:nvSpPr>
              <p:spPr bwMode="auto">
                <a:xfrm>
                  <a:off x="165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33" name="Rectangle 101"/>
                <p:cNvSpPr>
                  <a:spLocks noChangeArrowheads="1"/>
                </p:cNvSpPr>
                <p:nvPr/>
              </p:nvSpPr>
              <p:spPr bwMode="auto">
                <a:xfrm>
                  <a:off x="1668"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34" name="Rectangle 102"/>
                <p:cNvSpPr>
                  <a:spLocks noChangeArrowheads="1"/>
                </p:cNvSpPr>
                <p:nvPr/>
              </p:nvSpPr>
              <p:spPr bwMode="auto">
                <a:xfrm>
                  <a:off x="168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35" name="Rectangle 103"/>
                <p:cNvSpPr>
                  <a:spLocks noChangeArrowheads="1"/>
                </p:cNvSpPr>
                <p:nvPr/>
              </p:nvSpPr>
              <p:spPr bwMode="auto">
                <a:xfrm>
                  <a:off x="169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36" name="Rectangle 104"/>
                <p:cNvSpPr>
                  <a:spLocks noChangeArrowheads="1"/>
                </p:cNvSpPr>
                <p:nvPr/>
              </p:nvSpPr>
              <p:spPr bwMode="auto">
                <a:xfrm>
                  <a:off x="171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37" name="Rectangle 105"/>
                <p:cNvSpPr>
                  <a:spLocks noChangeArrowheads="1"/>
                </p:cNvSpPr>
                <p:nvPr/>
              </p:nvSpPr>
              <p:spPr bwMode="auto">
                <a:xfrm>
                  <a:off x="1731"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38" name="Rectangle 106"/>
                <p:cNvSpPr>
                  <a:spLocks noChangeArrowheads="1"/>
                </p:cNvSpPr>
                <p:nvPr/>
              </p:nvSpPr>
              <p:spPr bwMode="auto">
                <a:xfrm>
                  <a:off x="1746"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39" name="Rectangle 107"/>
                <p:cNvSpPr>
                  <a:spLocks noChangeArrowheads="1"/>
                </p:cNvSpPr>
                <p:nvPr/>
              </p:nvSpPr>
              <p:spPr bwMode="auto">
                <a:xfrm>
                  <a:off x="176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40" name="Rectangle 108"/>
                <p:cNvSpPr>
                  <a:spLocks noChangeArrowheads="1"/>
                </p:cNvSpPr>
                <p:nvPr/>
              </p:nvSpPr>
              <p:spPr bwMode="auto">
                <a:xfrm>
                  <a:off x="177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41" name="Rectangle 109"/>
                <p:cNvSpPr>
                  <a:spLocks noChangeArrowheads="1"/>
                </p:cNvSpPr>
                <p:nvPr/>
              </p:nvSpPr>
              <p:spPr bwMode="auto">
                <a:xfrm>
                  <a:off x="1794"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42" name="Rectangle 110"/>
                <p:cNvSpPr>
                  <a:spLocks noChangeArrowheads="1"/>
                </p:cNvSpPr>
                <p:nvPr/>
              </p:nvSpPr>
              <p:spPr bwMode="auto">
                <a:xfrm>
                  <a:off x="180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43" name="Rectangle 111"/>
                <p:cNvSpPr>
                  <a:spLocks noChangeArrowheads="1"/>
                </p:cNvSpPr>
                <p:nvPr/>
              </p:nvSpPr>
              <p:spPr bwMode="auto">
                <a:xfrm>
                  <a:off x="182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44" name="Rectangle 112"/>
                <p:cNvSpPr>
                  <a:spLocks noChangeArrowheads="1"/>
                </p:cNvSpPr>
                <p:nvPr/>
              </p:nvSpPr>
              <p:spPr bwMode="auto">
                <a:xfrm>
                  <a:off x="184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45" name="Rectangle 113"/>
                <p:cNvSpPr>
                  <a:spLocks noChangeArrowheads="1"/>
                </p:cNvSpPr>
                <p:nvPr/>
              </p:nvSpPr>
              <p:spPr bwMode="auto">
                <a:xfrm>
                  <a:off x="1857"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46" name="Rectangle 114"/>
                <p:cNvSpPr>
                  <a:spLocks noChangeArrowheads="1"/>
                </p:cNvSpPr>
                <p:nvPr/>
              </p:nvSpPr>
              <p:spPr bwMode="auto">
                <a:xfrm>
                  <a:off x="187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47" name="Rectangle 115"/>
                <p:cNvSpPr>
                  <a:spLocks noChangeArrowheads="1"/>
                </p:cNvSpPr>
                <p:nvPr/>
              </p:nvSpPr>
              <p:spPr bwMode="auto">
                <a:xfrm>
                  <a:off x="1888"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48" name="Rectangle 116"/>
                <p:cNvSpPr>
                  <a:spLocks noChangeArrowheads="1"/>
                </p:cNvSpPr>
                <p:nvPr/>
              </p:nvSpPr>
              <p:spPr bwMode="auto">
                <a:xfrm>
                  <a:off x="1904"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49" name="Rectangle 117"/>
                <p:cNvSpPr>
                  <a:spLocks noChangeArrowheads="1"/>
                </p:cNvSpPr>
                <p:nvPr/>
              </p:nvSpPr>
              <p:spPr bwMode="auto">
                <a:xfrm>
                  <a:off x="191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50" name="Rectangle 118"/>
                <p:cNvSpPr>
                  <a:spLocks noChangeArrowheads="1"/>
                </p:cNvSpPr>
                <p:nvPr/>
              </p:nvSpPr>
              <p:spPr bwMode="auto">
                <a:xfrm>
                  <a:off x="193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51" name="Rectangle 119"/>
                <p:cNvSpPr>
                  <a:spLocks noChangeArrowheads="1"/>
                </p:cNvSpPr>
                <p:nvPr/>
              </p:nvSpPr>
              <p:spPr bwMode="auto">
                <a:xfrm>
                  <a:off x="195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52" name="Rectangle 120"/>
                <p:cNvSpPr>
                  <a:spLocks noChangeArrowheads="1"/>
                </p:cNvSpPr>
                <p:nvPr/>
              </p:nvSpPr>
              <p:spPr bwMode="auto">
                <a:xfrm>
                  <a:off x="1967"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53" name="Rectangle 121"/>
                <p:cNvSpPr>
                  <a:spLocks noChangeArrowheads="1"/>
                </p:cNvSpPr>
                <p:nvPr/>
              </p:nvSpPr>
              <p:spPr bwMode="auto">
                <a:xfrm>
                  <a:off x="198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54" name="Rectangle 122"/>
                <p:cNvSpPr>
                  <a:spLocks noChangeArrowheads="1"/>
                </p:cNvSpPr>
                <p:nvPr/>
              </p:nvSpPr>
              <p:spPr bwMode="auto">
                <a:xfrm>
                  <a:off x="199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55" name="Rectangle 123"/>
                <p:cNvSpPr>
                  <a:spLocks noChangeArrowheads="1"/>
                </p:cNvSpPr>
                <p:nvPr/>
              </p:nvSpPr>
              <p:spPr bwMode="auto">
                <a:xfrm>
                  <a:off x="201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56" name="Rectangle 124"/>
                <p:cNvSpPr>
                  <a:spLocks noChangeArrowheads="1"/>
                </p:cNvSpPr>
                <p:nvPr/>
              </p:nvSpPr>
              <p:spPr bwMode="auto">
                <a:xfrm>
                  <a:off x="2030"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57" name="Rectangle 125"/>
                <p:cNvSpPr>
                  <a:spLocks noChangeArrowheads="1"/>
                </p:cNvSpPr>
                <p:nvPr/>
              </p:nvSpPr>
              <p:spPr bwMode="auto">
                <a:xfrm>
                  <a:off x="2045"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58" name="Rectangle 126"/>
                <p:cNvSpPr>
                  <a:spLocks noChangeArrowheads="1"/>
                </p:cNvSpPr>
                <p:nvPr/>
              </p:nvSpPr>
              <p:spPr bwMode="auto">
                <a:xfrm>
                  <a:off x="206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59" name="Rectangle 127"/>
                <p:cNvSpPr>
                  <a:spLocks noChangeArrowheads="1"/>
                </p:cNvSpPr>
                <p:nvPr/>
              </p:nvSpPr>
              <p:spPr bwMode="auto">
                <a:xfrm>
                  <a:off x="207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60" name="Rectangle 128"/>
                <p:cNvSpPr>
                  <a:spLocks noChangeArrowheads="1"/>
                </p:cNvSpPr>
                <p:nvPr/>
              </p:nvSpPr>
              <p:spPr bwMode="auto">
                <a:xfrm>
                  <a:off x="2093"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61" name="Rectangle 129"/>
                <p:cNvSpPr>
                  <a:spLocks noChangeArrowheads="1"/>
                </p:cNvSpPr>
                <p:nvPr/>
              </p:nvSpPr>
              <p:spPr bwMode="auto">
                <a:xfrm>
                  <a:off x="210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62" name="Rectangle 130"/>
                <p:cNvSpPr>
                  <a:spLocks noChangeArrowheads="1"/>
                </p:cNvSpPr>
                <p:nvPr/>
              </p:nvSpPr>
              <p:spPr bwMode="auto">
                <a:xfrm>
                  <a:off x="212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63" name="Rectangle 131"/>
                <p:cNvSpPr>
                  <a:spLocks noChangeArrowheads="1"/>
                </p:cNvSpPr>
                <p:nvPr/>
              </p:nvSpPr>
              <p:spPr bwMode="auto">
                <a:xfrm>
                  <a:off x="2140"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64" name="Rectangle 132"/>
                <p:cNvSpPr>
                  <a:spLocks noChangeArrowheads="1"/>
                </p:cNvSpPr>
                <p:nvPr/>
              </p:nvSpPr>
              <p:spPr bwMode="auto">
                <a:xfrm>
                  <a:off x="215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65" name="Rectangle 133"/>
                <p:cNvSpPr>
                  <a:spLocks noChangeArrowheads="1"/>
                </p:cNvSpPr>
                <p:nvPr/>
              </p:nvSpPr>
              <p:spPr bwMode="auto">
                <a:xfrm>
                  <a:off x="217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66" name="Rectangle 134"/>
                <p:cNvSpPr>
                  <a:spLocks noChangeArrowheads="1"/>
                </p:cNvSpPr>
                <p:nvPr/>
              </p:nvSpPr>
              <p:spPr bwMode="auto">
                <a:xfrm>
                  <a:off x="2187"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67" name="Rectangle 135"/>
                <p:cNvSpPr>
                  <a:spLocks noChangeArrowheads="1"/>
                </p:cNvSpPr>
                <p:nvPr/>
              </p:nvSpPr>
              <p:spPr bwMode="auto">
                <a:xfrm>
                  <a:off x="2203"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68" name="Rectangle 136"/>
                <p:cNvSpPr>
                  <a:spLocks noChangeArrowheads="1"/>
                </p:cNvSpPr>
                <p:nvPr/>
              </p:nvSpPr>
              <p:spPr bwMode="auto">
                <a:xfrm>
                  <a:off x="221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69" name="Rectangle 137"/>
                <p:cNvSpPr>
                  <a:spLocks noChangeArrowheads="1"/>
                </p:cNvSpPr>
                <p:nvPr/>
              </p:nvSpPr>
              <p:spPr bwMode="auto">
                <a:xfrm>
                  <a:off x="223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70" name="Rectangle 138"/>
                <p:cNvSpPr>
                  <a:spLocks noChangeArrowheads="1"/>
                </p:cNvSpPr>
                <p:nvPr/>
              </p:nvSpPr>
              <p:spPr bwMode="auto">
                <a:xfrm>
                  <a:off x="225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71" name="Rectangle 139"/>
                <p:cNvSpPr>
                  <a:spLocks noChangeArrowheads="1"/>
                </p:cNvSpPr>
                <p:nvPr/>
              </p:nvSpPr>
              <p:spPr bwMode="auto">
                <a:xfrm>
                  <a:off x="2266"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72" name="Rectangle 140"/>
                <p:cNvSpPr>
                  <a:spLocks noChangeArrowheads="1"/>
                </p:cNvSpPr>
                <p:nvPr/>
              </p:nvSpPr>
              <p:spPr bwMode="auto">
                <a:xfrm>
                  <a:off x="228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73" name="Rectangle 141"/>
                <p:cNvSpPr>
                  <a:spLocks noChangeArrowheads="1"/>
                </p:cNvSpPr>
                <p:nvPr/>
              </p:nvSpPr>
              <p:spPr bwMode="auto">
                <a:xfrm>
                  <a:off x="229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74" name="Rectangle 142"/>
                <p:cNvSpPr>
                  <a:spLocks noChangeArrowheads="1"/>
                </p:cNvSpPr>
                <p:nvPr/>
              </p:nvSpPr>
              <p:spPr bwMode="auto">
                <a:xfrm>
                  <a:off x="231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75" name="Rectangle 143"/>
                <p:cNvSpPr>
                  <a:spLocks noChangeArrowheads="1"/>
                </p:cNvSpPr>
                <p:nvPr/>
              </p:nvSpPr>
              <p:spPr bwMode="auto">
                <a:xfrm>
                  <a:off x="2329"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76" name="Rectangle 144"/>
                <p:cNvSpPr>
                  <a:spLocks noChangeArrowheads="1"/>
                </p:cNvSpPr>
                <p:nvPr/>
              </p:nvSpPr>
              <p:spPr bwMode="auto">
                <a:xfrm>
                  <a:off x="2344"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77" name="Rectangle 145"/>
                <p:cNvSpPr>
                  <a:spLocks noChangeArrowheads="1"/>
                </p:cNvSpPr>
                <p:nvPr/>
              </p:nvSpPr>
              <p:spPr bwMode="auto">
                <a:xfrm>
                  <a:off x="236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78" name="Rectangle 146"/>
                <p:cNvSpPr>
                  <a:spLocks noChangeArrowheads="1"/>
                </p:cNvSpPr>
                <p:nvPr/>
              </p:nvSpPr>
              <p:spPr bwMode="auto">
                <a:xfrm>
                  <a:off x="2376"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79" name="Rectangle 147"/>
                <p:cNvSpPr>
                  <a:spLocks noChangeArrowheads="1"/>
                </p:cNvSpPr>
                <p:nvPr/>
              </p:nvSpPr>
              <p:spPr bwMode="auto">
                <a:xfrm>
                  <a:off x="239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80" name="Rectangle 148"/>
                <p:cNvSpPr>
                  <a:spLocks noChangeArrowheads="1"/>
                </p:cNvSpPr>
                <p:nvPr/>
              </p:nvSpPr>
              <p:spPr bwMode="auto">
                <a:xfrm>
                  <a:off x="240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81" name="Rectangle 149"/>
                <p:cNvSpPr>
                  <a:spLocks noChangeArrowheads="1"/>
                </p:cNvSpPr>
                <p:nvPr/>
              </p:nvSpPr>
              <p:spPr bwMode="auto">
                <a:xfrm>
                  <a:off x="242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82" name="Rectangle 150"/>
                <p:cNvSpPr>
                  <a:spLocks noChangeArrowheads="1"/>
                </p:cNvSpPr>
                <p:nvPr/>
              </p:nvSpPr>
              <p:spPr bwMode="auto">
                <a:xfrm>
                  <a:off x="2439"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83" name="Rectangle 151"/>
                <p:cNvSpPr>
                  <a:spLocks noChangeArrowheads="1"/>
                </p:cNvSpPr>
                <p:nvPr/>
              </p:nvSpPr>
              <p:spPr bwMode="auto">
                <a:xfrm>
                  <a:off x="245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84" name="Rectangle 152"/>
                <p:cNvSpPr>
                  <a:spLocks noChangeArrowheads="1"/>
                </p:cNvSpPr>
                <p:nvPr/>
              </p:nvSpPr>
              <p:spPr bwMode="auto">
                <a:xfrm>
                  <a:off x="247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85" name="Rectangle 153"/>
                <p:cNvSpPr>
                  <a:spLocks noChangeArrowheads="1"/>
                </p:cNvSpPr>
                <p:nvPr/>
              </p:nvSpPr>
              <p:spPr bwMode="auto">
                <a:xfrm>
                  <a:off x="2486"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86" name="Rectangle 154"/>
                <p:cNvSpPr>
                  <a:spLocks noChangeArrowheads="1"/>
                </p:cNvSpPr>
                <p:nvPr/>
              </p:nvSpPr>
              <p:spPr bwMode="auto">
                <a:xfrm>
                  <a:off x="2502"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87" name="Rectangle 155"/>
                <p:cNvSpPr>
                  <a:spLocks noChangeArrowheads="1"/>
                </p:cNvSpPr>
                <p:nvPr/>
              </p:nvSpPr>
              <p:spPr bwMode="auto">
                <a:xfrm>
                  <a:off x="251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88" name="Rectangle 156"/>
                <p:cNvSpPr>
                  <a:spLocks noChangeArrowheads="1"/>
                </p:cNvSpPr>
                <p:nvPr/>
              </p:nvSpPr>
              <p:spPr bwMode="auto">
                <a:xfrm>
                  <a:off x="253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89" name="Rectangle 157"/>
                <p:cNvSpPr>
                  <a:spLocks noChangeArrowheads="1"/>
                </p:cNvSpPr>
                <p:nvPr/>
              </p:nvSpPr>
              <p:spPr bwMode="auto">
                <a:xfrm>
                  <a:off x="254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90" name="Rectangle 158"/>
                <p:cNvSpPr>
                  <a:spLocks noChangeArrowheads="1"/>
                </p:cNvSpPr>
                <p:nvPr/>
              </p:nvSpPr>
              <p:spPr bwMode="auto">
                <a:xfrm>
                  <a:off x="2565"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91" name="Rectangle 159"/>
                <p:cNvSpPr>
                  <a:spLocks noChangeArrowheads="1"/>
                </p:cNvSpPr>
                <p:nvPr/>
              </p:nvSpPr>
              <p:spPr bwMode="auto">
                <a:xfrm>
                  <a:off x="258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92" name="Rectangle 160"/>
                <p:cNvSpPr>
                  <a:spLocks noChangeArrowheads="1"/>
                </p:cNvSpPr>
                <p:nvPr/>
              </p:nvSpPr>
              <p:spPr bwMode="auto">
                <a:xfrm>
                  <a:off x="259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93" name="Rectangle 161"/>
                <p:cNvSpPr>
                  <a:spLocks noChangeArrowheads="1"/>
                </p:cNvSpPr>
                <p:nvPr/>
              </p:nvSpPr>
              <p:spPr bwMode="auto">
                <a:xfrm>
                  <a:off x="2612"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94" name="Rectangle 162"/>
                <p:cNvSpPr>
                  <a:spLocks noChangeArrowheads="1"/>
                </p:cNvSpPr>
                <p:nvPr/>
              </p:nvSpPr>
              <p:spPr bwMode="auto">
                <a:xfrm>
                  <a:off x="262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95" name="Rectangle 163"/>
                <p:cNvSpPr>
                  <a:spLocks noChangeArrowheads="1"/>
                </p:cNvSpPr>
                <p:nvPr/>
              </p:nvSpPr>
              <p:spPr bwMode="auto">
                <a:xfrm>
                  <a:off x="2643"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96" name="Rectangle 164"/>
                <p:cNvSpPr>
                  <a:spLocks noChangeArrowheads="1"/>
                </p:cNvSpPr>
                <p:nvPr/>
              </p:nvSpPr>
              <p:spPr bwMode="auto">
                <a:xfrm>
                  <a:off x="265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97" name="Rectangle 165"/>
                <p:cNvSpPr>
                  <a:spLocks noChangeArrowheads="1"/>
                </p:cNvSpPr>
                <p:nvPr/>
              </p:nvSpPr>
              <p:spPr bwMode="auto">
                <a:xfrm>
                  <a:off x="2675"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98" name="Rectangle 166"/>
                <p:cNvSpPr>
                  <a:spLocks noChangeArrowheads="1"/>
                </p:cNvSpPr>
                <p:nvPr/>
              </p:nvSpPr>
              <p:spPr bwMode="auto">
                <a:xfrm>
                  <a:off x="269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599" name="Rectangle 167"/>
                <p:cNvSpPr>
                  <a:spLocks noChangeArrowheads="1"/>
                </p:cNvSpPr>
                <p:nvPr/>
              </p:nvSpPr>
              <p:spPr bwMode="auto">
                <a:xfrm>
                  <a:off x="270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00" name="Rectangle 168"/>
                <p:cNvSpPr>
                  <a:spLocks noChangeArrowheads="1"/>
                </p:cNvSpPr>
                <p:nvPr/>
              </p:nvSpPr>
              <p:spPr bwMode="auto">
                <a:xfrm>
                  <a:off x="272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01" name="Rectangle 169"/>
                <p:cNvSpPr>
                  <a:spLocks noChangeArrowheads="1"/>
                </p:cNvSpPr>
                <p:nvPr/>
              </p:nvSpPr>
              <p:spPr bwMode="auto">
                <a:xfrm>
                  <a:off x="2738"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02" name="Rectangle 170"/>
                <p:cNvSpPr>
                  <a:spLocks noChangeArrowheads="1"/>
                </p:cNvSpPr>
                <p:nvPr/>
              </p:nvSpPr>
              <p:spPr bwMode="auto">
                <a:xfrm>
                  <a:off x="275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03" name="Rectangle 171"/>
                <p:cNvSpPr>
                  <a:spLocks noChangeArrowheads="1"/>
                </p:cNvSpPr>
                <p:nvPr/>
              </p:nvSpPr>
              <p:spPr bwMode="auto">
                <a:xfrm>
                  <a:off x="276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04" name="Rectangle 172"/>
                <p:cNvSpPr>
                  <a:spLocks noChangeArrowheads="1"/>
                </p:cNvSpPr>
                <p:nvPr/>
              </p:nvSpPr>
              <p:spPr bwMode="auto">
                <a:xfrm>
                  <a:off x="2785"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05" name="Rectangle 173"/>
                <p:cNvSpPr>
                  <a:spLocks noChangeArrowheads="1"/>
                </p:cNvSpPr>
                <p:nvPr/>
              </p:nvSpPr>
              <p:spPr bwMode="auto">
                <a:xfrm>
                  <a:off x="2801"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06" name="Rectangle 174"/>
                <p:cNvSpPr>
                  <a:spLocks noChangeArrowheads="1"/>
                </p:cNvSpPr>
                <p:nvPr/>
              </p:nvSpPr>
              <p:spPr bwMode="auto">
                <a:xfrm>
                  <a:off x="281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07" name="Rectangle 175"/>
                <p:cNvSpPr>
                  <a:spLocks noChangeArrowheads="1"/>
                </p:cNvSpPr>
                <p:nvPr/>
              </p:nvSpPr>
              <p:spPr bwMode="auto">
                <a:xfrm>
                  <a:off x="283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08" name="Rectangle 176"/>
                <p:cNvSpPr>
                  <a:spLocks noChangeArrowheads="1"/>
                </p:cNvSpPr>
                <p:nvPr/>
              </p:nvSpPr>
              <p:spPr bwMode="auto">
                <a:xfrm>
                  <a:off x="2848"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09" name="Rectangle 177"/>
                <p:cNvSpPr>
                  <a:spLocks noChangeArrowheads="1"/>
                </p:cNvSpPr>
                <p:nvPr/>
              </p:nvSpPr>
              <p:spPr bwMode="auto">
                <a:xfrm>
                  <a:off x="2863"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10" name="Rectangle 178"/>
                <p:cNvSpPr>
                  <a:spLocks noChangeArrowheads="1"/>
                </p:cNvSpPr>
                <p:nvPr/>
              </p:nvSpPr>
              <p:spPr bwMode="auto">
                <a:xfrm>
                  <a:off x="287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11" name="Rectangle 179"/>
                <p:cNvSpPr>
                  <a:spLocks noChangeArrowheads="1"/>
                </p:cNvSpPr>
                <p:nvPr/>
              </p:nvSpPr>
              <p:spPr bwMode="auto">
                <a:xfrm>
                  <a:off x="289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12" name="Rectangle 180"/>
                <p:cNvSpPr>
                  <a:spLocks noChangeArrowheads="1"/>
                </p:cNvSpPr>
                <p:nvPr/>
              </p:nvSpPr>
              <p:spPr bwMode="auto">
                <a:xfrm>
                  <a:off x="2910"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13" name="Rectangle 181"/>
                <p:cNvSpPr>
                  <a:spLocks noChangeArrowheads="1"/>
                </p:cNvSpPr>
                <p:nvPr/>
              </p:nvSpPr>
              <p:spPr bwMode="auto">
                <a:xfrm>
                  <a:off x="292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14" name="Rectangle 182"/>
                <p:cNvSpPr>
                  <a:spLocks noChangeArrowheads="1"/>
                </p:cNvSpPr>
                <p:nvPr/>
              </p:nvSpPr>
              <p:spPr bwMode="auto">
                <a:xfrm>
                  <a:off x="2941"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15" name="Rectangle 183"/>
                <p:cNvSpPr>
                  <a:spLocks noChangeArrowheads="1"/>
                </p:cNvSpPr>
                <p:nvPr/>
              </p:nvSpPr>
              <p:spPr bwMode="auto">
                <a:xfrm>
                  <a:off x="295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16" name="Rectangle 184"/>
                <p:cNvSpPr>
                  <a:spLocks noChangeArrowheads="1"/>
                </p:cNvSpPr>
                <p:nvPr/>
              </p:nvSpPr>
              <p:spPr bwMode="auto">
                <a:xfrm>
                  <a:off x="2973"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17" name="Rectangle 185"/>
                <p:cNvSpPr>
                  <a:spLocks noChangeArrowheads="1"/>
                </p:cNvSpPr>
                <p:nvPr/>
              </p:nvSpPr>
              <p:spPr bwMode="auto">
                <a:xfrm>
                  <a:off x="298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18" name="Rectangle 186"/>
                <p:cNvSpPr>
                  <a:spLocks noChangeArrowheads="1"/>
                </p:cNvSpPr>
                <p:nvPr/>
              </p:nvSpPr>
              <p:spPr bwMode="auto">
                <a:xfrm>
                  <a:off x="300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19" name="Rectangle 187"/>
                <p:cNvSpPr>
                  <a:spLocks noChangeArrowheads="1"/>
                </p:cNvSpPr>
                <p:nvPr/>
              </p:nvSpPr>
              <p:spPr bwMode="auto">
                <a:xfrm>
                  <a:off x="302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20" name="Rectangle 188"/>
                <p:cNvSpPr>
                  <a:spLocks noChangeArrowheads="1"/>
                </p:cNvSpPr>
                <p:nvPr/>
              </p:nvSpPr>
              <p:spPr bwMode="auto">
                <a:xfrm>
                  <a:off x="3036"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21" name="Rectangle 189"/>
                <p:cNvSpPr>
                  <a:spLocks noChangeArrowheads="1"/>
                </p:cNvSpPr>
                <p:nvPr/>
              </p:nvSpPr>
              <p:spPr bwMode="auto">
                <a:xfrm>
                  <a:off x="305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22" name="Rectangle 190"/>
                <p:cNvSpPr>
                  <a:spLocks noChangeArrowheads="1"/>
                </p:cNvSpPr>
                <p:nvPr/>
              </p:nvSpPr>
              <p:spPr bwMode="auto">
                <a:xfrm>
                  <a:off x="306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23" name="Rectangle 191"/>
                <p:cNvSpPr>
                  <a:spLocks noChangeArrowheads="1"/>
                </p:cNvSpPr>
                <p:nvPr/>
              </p:nvSpPr>
              <p:spPr bwMode="auto">
                <a:xfrm>
                  <a:off x="3083"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24" name="Rectangle 192"/>
                <p:cNvSpPr>
                  <a:spLocks noChangeArrowheads="1"/>
                </p:cNvSpPr>
                <p:nvPr/>
              </p:nvSpPr>
              <p:spPr bwMode="auto">
                <a:xfrm>
                  <a:off x="3098"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25" name="Rectangle 193"/>
                <p:cNvSpPr>
                  <a:spLocks noChangeArrowheads="1"/>
                </p:cNvSpPr>
                <p:nvPr/>
              </p:nvSpPr>
              <p:spPr bwMode="auto">
                <a:xfrm>
                  <a:off x="311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26" name="Rectangle 194"/>
                <p:cNvSpPr>
                  <a:spLocks noChangeArrowheads="1"/>
                </p:cNvSpPr>
                <p:nvPr/>
              </p:nvSpPr>
              <p:spPr bwMode="auto">
                <a:xfrm>
                  <a:off x="313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27" name="Rectangle 195"/>
                <p:cNvSpPr>
                  <a:spLocks noChangeArrowheads="1"/>
                </p:cNvSpPr>
                <p:nvPr/>
              </p:nvSpPr>
              <p:spPr bwMode="auto">
                <a:xfrm>
                  <a:off x="3146"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28" name="Rectangle 196"/>
                <p:cNvSpPr>
                  <a:spLocks noChangeArrowheads="1"/>
                </p:cNvSpPr>
                <p:nvPr/>
              </p:nvSpPr>
              <p:spPr bwMode="auto">
                <a:xfrm>
                  <a:off x="316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29" name="Rectangle 197"/>
                <p:cNvSpPr>
                  <a:spLocks noChangeArrowheads="1"/>
                </p:cNvSpPr>
                <p:nvPr/>
              </p:nvSpPr>
              <p:spPr bwMode="auto">
                <a:xfrm>
                  <a:off x="317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30" name="Rectangle 198"/>
                <p:cNvSpPr>
                  <a:spLocks noChangeArrowheads="1"/>
                </p:cNvSpPr>
                <p:nvPr/>
              </p:nvSpPr>
              <p:spPr bwMode="auto">
                <a:xfrm>
                  <a:off x="319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31" name="Rectangle 199"/>
                <p:cNvSpPr>
                  <a:spLocks noChangeArrowheads="1"/>
                </p:cNvSpPr>
                <p:nvPr/>
              </p:nvSpPr>
              <p:spPr bwMode="auto">
                <a:xfrm>
                  <a:off x="3209"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32" name="Rectangle 200"/>
                <p:cNvSpPr>
                  <a:spLocks noChangeArrowheads="1"/>
                </p:cNvSpPr>
                <p:nvPr/>
              </p:nvSpPr>
              <p:spPr bwMode="auto">
                <a:xfrm>
                  <a:off x="322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33" name="Rectangle 201"/>
                <p:cNvSpPr>
                  <a:spLocks noChangeArrowheads="1"/>
                </p:cNvSpPr>
                <p:nvPr/>
              </p:nvSpPr>
              <p:spPr bwMode="auto">
                <a:xfrm>
                  <a:off x="3240"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34" name="Rectangle 202"/>
                <p:cNvSpPr>
                  <a:spLocks noChangeArrowheads="1"/>
                </p:cNvSpPr>
                <p:nvPr/>
              </p:nvSpPr>
              <p:spPr bwMode="auto">
                <a:xfrm>
                  <a:off x="325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35" name="Rectangle 203"/>
                <p:cNvSpPr>
                  <a:spLocks noChangeArrowheads="1"/>
                </p:cNvSpPr>
                <p:nvPr/>
              </p:nvSpPr>
              <p:spPr bwMode="auto">
                <a:xfrm>
                  <a:off x="3272"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36" name="Rectangle 204"/>
                <p:cNvSpPr>
                  <a:spLocks noChangeArrowheads="1"/>
                </p:cNvSpPr>
                <p:nvPr/>
              </p:nvSpPr>
              <p:spPr bwMode="auto">
                <a:xfrm>
                  <a:off x="328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37" name="Rectangle 205"/>
                <p:cNvSpPr>
                  <a:spLocks noChangeArrowheads="1"/>
                </p:cNvSpPr>
                <p:nvPr/>
              </p:nvSpPr>
              <p:spPr bwMode="auto">
                <a:xfrm>
                  <a:off x="330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38" name="Rectangle 206"/>
                <p:cNvSpPr>
                  <a:spLocks noChangeArrowheads="1"/>
                </p:cNvSpPr>
                <p:nvPr/>
              </p:nvSpPr>
              <p:spPr bwMode="auto">
                <a:xfrm>
                  <a:off x="3319"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grpSp>
          <p:sp>
            <p:nvSpPr>
              <p:cNvPr id="18639" name="Rectangle 207"/>
              <p:cNvSpPr>
                <a:spLocks noChangeArrowheads="1"/>
              </p:cNvSpPr>
              <p:nvPr/>
            </p:nvSpPr>
            <p:spPr bwMode="auto">
              <a:xfrm>
                <a:off x="333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40" name="Rectangle 208"/>
              <p:cNvSpPr>
                <a:spLocks noChangeArrowheads="1"/>
              </p:cNvSpPr>
              <p:nvPr/>
            </p:nvSpPr>
            <p:spPr bwMode="auto">
              <a:xfrm>
                <a:off x="335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41" name="Rectangle 209"/>
              <p:cNvSpPr>
                <a:spLocks noChangeArrowheads="1"/>
              </p:cNvSpPr>
              <p:nvPr/>
            </p:nvSpPr>
            <p:spPr bwMode="auto">
              <a:xfrm>
                <a:off x="336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42" name="Rectangle 210"/>
              <p:cNvSpPr>
                <a:spLocks noChangeArrowheads="1"/>
              </p:cNvSpPr>
              <p:nvPr/>
            </p:nvSpPr>
            <p:spPr bwMode="auto">
              <a:xfrm>
                <a:off x="3382"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43" name="Rectangle 211"/>
              <p:cNvSpPr>
                <a:spLocks noChangeArrowheads="1"/>
              </p:cNvSpPr>
              <p:nvPr/>
            </p:nvSpPr>
            <p:spPr bwMode="auto">
              <a:xfrm>
                <a:off x="339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44" name="Rectangle 212"/>
              <p:cNvSpPr>
                <a:spLocks noChangeArrowheads="1"/>
              </p:cNvSpPr>
              <p:nvPr/>
            </p:nvSpPr>
            <p:spPr bwMode="auto">
              <a:xfrm>
                <a:off x="341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45" name="Rectangle 213"/>
              <p:cNvSpPr>
                <a:spLocks noChangeArrowheads="1"/>
              </p:cNvSpPr>
              <p:nvPr/>
            </p:nvSpPr>
            <p:spPr bwMode="auto">
              <a:xfrm>
                <a:off x="342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46" name="Rectangle 214"/>
              <p:cNvSpPr>
                <a:spLocks noChangeArrowheads="1"/>
              </p:cNvSpPr>
              <p:nvPr/>
            </p:nvSpPr>
            <p:spPr bwMode="auto">
              <a:xfrm>
                <a:off x="3445"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47" name="Rectangle 215"/>
              <p:cNvSpPr>
                <a:spLocks noChangeArrowheads="1"/>
              </p:cNvSpPr>
              <p:nvPr/>
            </p:nvSpPr>
            <p:spPr bwMode="auto">
              <a:xfrm>
                <a:off x="346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48" name="Rectangle 216"/>
              <p:cNvSpPr>
                <a:spLocks noChangeArrowheads="1"/>
              </p:cNvSpPr>
              <p:nvPr/>
            </p:nvSpPr>
            <p:spPr bwMode="auto">
              <a:xfrm>
                <a:off x="347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49" name="Rectangle 217"/>
              <p:cNvSpPr>
                <a:spLocks noChangeArrowheads="1"/>
              </p:cNvSpPr>
              <p:nvPr/>
            </p:nvSpPr>
            <p:spPr bwMode="auto">
              <a:xfrm>
                <a:off x="349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50" name="Rectangle 218"/>
              <p:cNvSpPr>
                <a:spLocks noChangeArrowheads="1"/>
              </p:cNvSpPr>
              <p:nvPr/>
            </p:nvSpPr>
            <p:spPr bwMode="auto">
              <a:xfrm>
                <a:off x="3508"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51" name="Rectangle 219"/>
              <p:cNvSpPr>
                <a:spLocks noChangeArrowheads="1"/>
              </p:cNvSpPr>
              <p:nvPr/>
            </p:nvSpPr>
            <p:spPr bwMode="auto">
              <a:xfrm>
                <a:off x="3523"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52" name="Rectangle 220"/>
              <p:cNvSpPr>
                <a:spLocks noChangeArrowheads="1"/>
              </p:cNvSpPr>
              <p:nvPr/>
            </p:nvSpPr>
            <p:spPr bwMode="auto">
              <a:xfrm>
                <a:off x="353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53" name="Rectangle 221"/>
              <p:cNvSpPr>
                <a:spLocks noChangeArrowheads="1"/>
              </p:cNvSpPr>
              <p:nvPr/>
            </p:nvSpPr>
            <p:spPr bwMode="auto">
              <a:xfrm>
                <a:off x="3555"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54" name="Rectangle 222"/>
              <p:cNvSpPr>
                <a:spLocks noChangeArrowheads="1"/>
              </p:cNvSpPr>
              <p:nvPr/>
            </p:nvSpPr>
            <p:spPr bwMode="auto">
              <a:xfrm>
                <a:off x="357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55" name="Rectangle 223"/>
              <p:cNvSpPr>
                <a:spLocks noChangeArrowheads="1"/>
              </p:cNvSpPr>
              <p:nvPr/>
            </p:nvSpPr>
            <p:spPr bwMode="auto">
              <a:xfrm>
                <a:off x="358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56" name="Rectangle 224"/>
              <p:cNvSpPr>
                <a:spLocks noChangeArrowheads="1"/>
              </p:cNvSpPr>
              <p:nvPr/>
            </p:nvSpPr>
            <p:spPr bwMode="auto">
              <a:xfrm>
                <a:off x="360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57" name="Rectangle 225"/>
              <p:cNvSpPr>
                <a:spLocks noChangeArrowheads="1"/>
              </p:cNvSpPr>
              <p:nvPr/>
            </p:nvSpPr>
            <p:spPr bwMode="auto">
              <a:xfrm>
                <a:off x="3618"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58" name="Rectangle 226"/>
              <p:cNvSpPr>
                <a:spLocks noChangeArrowheads="1"/>
              </p:cNvSpPr>
              <p:nvPr/>
            </p:nvSpPr>
            <p:spPr bwMode="auto">
              <a:xfrm>
                <a:off x="363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59" name="Rectangle 227"/>
              <p:cNvSpPr>
                <a:spLocks noChangeArrowheads="1"/>
              </p:cNvSpPr>
              <p:nvPr/>
            </p:nvSpPr>
            <p:spPr bwMode="auto">
              <a:xfrm>
                <a:off x="364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60" name="Rectangle 228"/>
              <p:cNvSpPr>
                <a:spLocks noChangeArrowheads="1"/>
              </p:cNvSpPr>
              <p:nvPr/>
            </p:nvSpPr>
            <p:spPr bwMode="auto">
              <a:xfrm>
                <a:off x="3665"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61" name="Rectangle 229"/>
              <p:cNvSpPr>
                <a:spLocks noChangeArrowheads="1"/>
              </p:cNvSpPr>
              <p:nvPr/>
            </p:nvSpPr>
            <p:spPr bwMode="auto">
              <a:xfrm>
                <a:off x="3681"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62" name="Rectangle 230"/>
              <p:cNvSpPr>
                <a:spLocks noChangeArrowheads="1"/>
              </p:cNvSpPr>
              <p:nvPr/>
            </p:nvSpPr>
            <p:spPr bwMode="auto">
              <a:xfrm>
                <a:off x="369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63" name="Rectangle 231"/>
              <p:cNvSpPr>
                <a:spLocks noChangeArrowheads="1"/>
              </p:cNvSpPr>
              <p:nvPr/>
            </p:nvSpPr>
            <p:spPr bwMode="auto">
              <a:xfrm>
                <a:off x="371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64" name="Rectangle 232"/>
              <p:cNvSpPr>
                <a:spLocks noChangeArrowheads="1"/>
              </p:cNvSpPr>
              <p:nvPr/>
            </p:nvSpPr>
            <p:spPr bwMode="auto">
              <a:xfrm>
                <a:off x="372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65" name="Rectangle 233"/>
              <p:cNvSpPr>
                <a:spLocks noChangeArrowheads="1"/>
              </p:cNvSpPr>
              <p:nvPr/>
            </p:nvSpPr>
            <p:spPr bwMode="auto">
              <a:xfrm>
                <a:off x="3744"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66" name="Rectangle 234"/>
              <p:cNvSpPr>
                <a:spLocks noChangeArrowheads="1"/>
              </p:cNvSpPr>
              <p:nvPr/>
            </p:nvSpPr>
            <p:spPr bwMode="auto">
              <a:xfrm>
                <a:off x="375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67" name="Rectangle 235"/>
              <p:cNvSpPr>
                <a:spLocks noChangeArrowheads="1"/>
              </p:cNvSpPr>
              <p:nvPr/>
            </p:nvSpPr>
            <p:spPr bwMode="auto">
              <a:xfrm>
                <a:off x="377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68" name="Rectangle 236"/>
              <p:cNvSpPr>
                <a:spLocks noChangeArrowheads="1"/>
              </p:cNvSpPr>
              <p:nvPr/>
            </p:nvSpPr>
            <p:spPr bwMode="auto">
              <a:xfrm>
                <a:off x="3791"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69" name="Rectangle 237"/>
              <p:cNvSpPr>
                <a:spLocks noChangeArrowheads="1"/>
              </p:cNvSpPr>
              <p:nvPr/>
            </p:nvSpPr>
            <p:spPr bwMode="auto">
              <a:xfrm>
                <a:off x="380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70" name="Rectangle 238"/>
              <p:cNvSpPr>
                <a:spLocks noChangeArrowheads="1"/>
              </p:cNvSpPr>
              <p:nvPr/>
            </p:nvSpPr>
            <p:spPr bwMode="auto">
              <a:xfrm>
                <a:off x="3822"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71" name="Rectangle 239"/>
              <p:cNvSpPr>
                <a:spLocks noChangeArrowheads="1"/>
              </p:cNvSpPr>
              <p:nvPr/>
            </p:nvSpPr>
            <p:spPr bwMode="auto">
              <a:xfrm>
                <a:off x="383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72" name="Rectangle 240"/>
              <p:cNvSpPr>
                <a:spLocks noChangeArrowheads="1"/>
              </p:cNvSpPr>
              <p:nvPr/>
            </p:nvSpPr>
            <p:spPr bwMode="auto">
              <a:xfrm>
                <a:off x="3854"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73" name="Rectangle 241"/>
              <p:cNvSpPr>
                <a:spLocks noChangeArrowheads="1"/>
              </p:cNvSpPr>
              <p:nvPr/>
            </p:nvSpPr>
            <p:spPr bwMode="auto">
              <a:xfrm>
                <a:off x="386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74" name="Rectangle 242"/>
              <p:cNvSpPr>
                <a:spLocks noChangeArrowheads="1"/>
              </p:cNvSpPr>
              <p:nvPr/>
            </p:nvSpPr>
            <p:spPr bwMode="auto">
              <a:xfrm>
                <a:off x="388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75" name="Rectangle 243"/>
              <p:cNvSpPr>
                <a:spLocks noChangeArrowheads="1"/>
              </p:cNvSpPr>
              <p:nvPr/>
            </p:nvSpPr>
            <p:spPr bwMode="auto">
              <a:xfrm>
                <a:off x="390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76" name="Rectangle 244"/>
              <p:cNvSpPr>
                <a:spLocks noChangeArrowheads="1"/>
              </p:cNvSpPr>
              <p:nvPr/>
            </p:nvSpPr>
            <p:spPr bwMode="auto">
              <a:xfrm>
                <a:off x="3917"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77" name="Rectangle 245"/>
              <p:cNvSpPr>
                <a:spLocks noChangeArrowheads="1"/>
              </p:cNvSpPr>
              <p:nvPr/>
            </p:nvSpPr>
            <p:spPr bwMode="auto">
              <a:xfrm>
                <a:off x="393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78" name="Rectangle 246"/>
              <p:cNvSpPr>
                <a:spLocks noChangeArrowheads="1"/>
              </p:cNvSpPr>
              <p:nvPr/>
            </p:nvSpPr>
            <p:spPr bwMode="auto">
              <a:xfrm>
                <a:off x="394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79" name="Rectangle 247"/>
              <p:cNvSpPr>
                <a:spLocks noChangeArrowheads="1"/>
              </p:cNvSpPr>
              <p:nvPr/>
            </p:nvSpPr>
            <p:spPr bwMode="auto">
              <a:xfrm>
                <a:off x="3964"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80" name="Rectangle 248"/>
              <p:cNvSpPr>
                <a:spLocks noChangeArrowheads="1"/>
              </p:cNvSpPr>
              <p:nvPr/>
            </p:nvSpPr>
            <p:spPr bwMode="auto">
              <a:xfrm>
                <a:off x="3980"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81" name="Rectangle 249"/>
              <p:cNvSpPr>
                <a:spLocks noChangeArrowheads="1"/>
              </p:cNvSpPr>
              <p:nvPr/>
            </p:nvSpPr>
            <p:spPr bwMode="auto">
              <a:xfrm>
                <a:off x="399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82" name="Rectangle 250"/>
              <p:cNvSpPr>
                <a:spLocks noChangeArrowheads="1"/>
              </p:cNvSpPr>
              <p:nvPr/>
            </p:nvSpPr>
            <p:spPr bwMode="auto">
              <a:xfrm>
                <a:off x="401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83" name="Rectangle 251"/>
              <p:cNvSpPr>
                <a:spLocks noChangeArrowheads="1"/>
              </p:cNvSpPr>
              <p:nvPr/>
            </p:nvSpPr>
            <p:spPr bwMode="auto">
              <a:xfrm>
                <a:off x="4027"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84" name="Rectangle 252"/>
              <p:cNvSpPr>
                <a:spLocks noChangeArrowheads="1"/>
              </p:cNvSpPr>
              <p:nvPr/>
            </p:nvSpPr>
            <p:spPr bwMode="auto">
              <a:xfrm>
                <a:off x="404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85" name="Rectangle 253"/>
              <p:cNvSpPr>
                <a:spLocks noChangeArrowheads="1"/>
              </p:cNvSpPr>
              <p:nvPr/>
            </p:nvSpPr>
            <p:spPr bwMode="auto">
              <a:xfrm>
                <a:off x="405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86" name="Rectangle 254"/>
              <p:cNvSpPr>
                <a:spLocks noChangeArrowheads="1"/>
              </p:cNvSpPr>
              <p:nvPr/>
            </p:nvSpPr>
            <p:spPr bwMode="auto">
              <a:xfrm>
                <a:off x="407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87" name="Rectangle 255"/>
              <p:cNvSpPr>
                <a:spLocks noChangeArrowheads="1"/>
              </p:cNvSpPr>
              <p:nvPr/>
            </p:nvSpPr>
            <p:spPr bwMode="auto">
              <a:xfrm>
                <a:off x="4090"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88" name="Rectangle 256"/>
              <p:cNvSpPr>
                <a:spLocks noChangeArrowheads="1"/>
              </p:cNvSpPr>
              <p:nvPr/>
            </p:nvSpPr>
            <p:spPr bwMode="auto">
              <a:xfrm>
                <a:off x="410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89" name="Rectangle 257"/>
              <p:cNvSpPr>
                <a:spLocks noChangeArrowheads="1"/>
              </p:cNvSpPr>
              <p:nvPr/>
            </p:nvSpPr>
            <p:spPr bwMode="auto">
              <a:xfrm>
                <a:off x="4121"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90" name="Rectangle 258"/>
              <p:cNvSpPr>
                <a:spLocks noChangeArrowheads="1"/>
              </p:cNvSpPr>
              <p:nvPr/>
            </p:nvSpPr>
            <p:spPr bwMode="auto">
              <a:xfrm>
                <a:off x="413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91" name="Rectangle 259"/>
              <p:cNvSpPr>
                <a:spLocks noChangeArrowheads="1"/>
              </p:cNvSpPr>
              <p:nvPr/>
            </p:nvSpPr>
            <p:spPr bwMode="auto">
              <a:xfrm>
                <a:off x="4153"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92" name="Rectangle 260"/>
              <p:cNvSpPr>
                <a:spLocks noChangeArrowheads="1"/>
              </p:cNvSpPr>
              <p:nvPr/>
            </p:nvSpPr>
            <p:spPr bwMode="auto">
              <a:xfrm>
                <a:off x="416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93" name="Rectangle 261"/>
              <p:cNvSpPr>
                <a:spLocks noChangeArrowheads="1"/>
              </p:cNvSpPr>
              <p:nvPr/>
            </p:nvSpPr>
            <p:spPr bwMode="auto">
              <a:xfrm>
                <a:off x="418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94" name="Rectangle 262"/>
              <p:cNvSpPr>
                <a:spLocks noChangeArrowheads="1"/>
              </p:cNvSpPr>
              <p:nvPr/>
            </p:nvSpPr>
            <p:spPr bwMode="auto">
              <a:xfrm>
                <a:off x="420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95" name="Rectangle 263"/>
              <p:cNvSpPr>
                <a:spLocks noChangeArrowheads="1"/>
              </p:cNvSpPr>
              <p:nvPr/>
            </p:nvSpPr>
            <p:spPr bwMode="auto">
              <a:xfrm>
                <a:off x="4216"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96" name="Rectangle 264"/>
              <p:cNvSpPr>
                <a:spLocks noChangeArrowheads="1"/>
              </p:cNvSpPr>
              <p:nvPr/>
            </p:nvSpPr>
            <p:spPr bwMode="auto">
              <a:xfrm>
                <a:off x="423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97" name="Rectangle 265"/>
              <p:cNvSpPr>
                <a:spLocks noChangeArrowheads="1"/>
              </p:cNvSpPr>
              <p:nvPr/>
            </p:nvSpPr>
            <p:spPr bwMode="auto">
              <a:xfrm>
                <a:off x="424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98" name="Rectangle 266"/>
              <p:cNvSpPr>
                <a:spLocks noChangeArrowheads="1"/>
              </p:cNvSpPr>
              <p:nvPr/>
            </p:nvSpPr>
            <p:spPr bwMode="auto">
              <a:xfrm>
                <a:off x="4263"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699" name="Rectangle 267"/>
              <p:cNvSpPr>
                <a:spLocks noChangeArrowheads="1"/>
              </p:cNvSpPr>
              <p:nvPr/>
            </p:nvSpPr>
            <p:spPr bwMode="auto">
              <a:xfrm>
                <a:off x="4278"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00" name="Rectangle 268"/>
              <p:cNvSpPr>
                <a:spLocks noChangeArrowheads="1"/>
              </p:cNvSpPr>
              <p:nvPr/>
            </p:nvSpPr>
            <p:spPr bwMode="auto">
              <a:xfrm>
                <a:off x="429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01" name="Rectangle 269"/>
              <p:cNvSpPr>
                <a:spLocks noChangeArrowheads="1"/>
              </p:cNvSpPr>
              <p:nvPr/>
            </p:nvSpPr>
            <p:spPr bwMode="auto">
              <a:xfrm>
                <a:off x="431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02" name="Rectangle 270"/>
              <p:cNvSpPr>
                <a:spLocks noChangeArrowheads="1"/>
              </p:cNvSpPr>
              <p:nvPr/>
            </p:nvSpPr>
            <p:spPr bwMode="auto">
              <a:xfrm>
                <a:off x="4326"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03" name="Rectangle 271"/>
              <p:cNvSpPr>
                <a:spLocks noChangeArrowheads="1"/>
              </p:cNvSpPr>
              <p:nvPr/>
            </p:nvSpPr>
            <p:spPr bwMode="auto">
              <a:xfrm>
                <a:off x="434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04" name="Rectangle 272"/>
              <p:cNvSpPr>
                <a:spLocks noChangeArrowheads="1"/>
              </p:cNvSpPr>
              <p:nvPr/>
            </p:nvSpPr>
            <p:spPr bwMode="auto">
              <a:xfrm>
                <a:off x="435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05" name="Rectangle 273"/>
              <p:cNvSpPr>
                <a:spLocks noChangeArrowheads="1"/>
              </p:cNvSpPr>
              <p:nvPr/>
            </p:nvSpPr>
            <p:spPr bwMode="auto">
              <a:xfrm>
                <a:off x="437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06" name="Rectangle 274"/>
              <p:cNvSpPr>
                <a:spLocks noChangeArrowheads="1"/>
              </p:cNvSpPr>
              <p:nvPr/>
            </p:nvSpPr>
            <p:spPr bwMode="auto">
              <a:xfrm>
                <a:off x="4389"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07" name="Rectangle 275"/>
              <p:cNvSpPr>
                <a:spLocks noChangeArrowheads="1"/>
              </p:cNvSpPr>
              <p:nvPr/>
            </p:nvSpPr>
            <p:spPr bwMode="auto">
              <a:xfrm>
                <a:off x="440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08" name="Rectangle 276"/>
              <p:cNvSpPr>
                <a:spLocks noChangeArrowheads="1"/>
              </p:cNvSpPr>
              <p:nvPr/>
            </p:nvSpPr>
            <p:spPr bwMode="auto">
              <a:xfrm>
                <a:off x="4420"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09" name="Rectangle 277"/>
              <p:cNvSpPr>
                <a:spLocks noChangeArrowheads="1"/>
              </p:cNvSpPr>
              <p:nvPr/>
            </p:nvSpPr>
            <p:spPr bwMode="auto">
              <a:xfrm>
                <a:off x="443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10" name="Rectangle 278"/>
              <p:cNvSpPr>
                <a:spLocks noChangeArrowheads="1"/>
              </p:cNvSpPr>
              <p:nvPr/>
            </p:nvSpPr>
            <p:spPr bwMode="auto">
              <a:xfrm>
                <a:off x="4452"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11" name="Rectangle 279"/>
              <p:cNvSpPr>
                <a:spLocks noChangeArrowheads="1"/>
              </p:cNvSpPr>
              <p:nvPr/>
            </p:nvSpPr>
            <p:spPr bwMode="auto">
              <a:xfrm>
                <a:off x="446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12" name="Rectangle 280"/>
              <p:cNvSpPr>
                <a:spLocks noChangeArrowheads="1"/>
              </p:cNvSpPr>
              <p:nvPr/>
            </p:nvSpPr>
            <p:spPr bwMode="auto">
              <a:xfrm>
                <a:off x="448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13" name="Rectangle 281"/>
              <p:cNvSpPr>
                <a:spLocks noChangeArrowheads="1"/>
              </p:cNvSpPr>
              <p:nvPr/>
            </p:nvSpPr>
            <p:spPr bwMode="auto">
              <a:xfrm>
                <a:off x="4499"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14" name="Rectangle 282"/>
              <p:cNvSpPr>
                <a:spLocks noChangeArrowheads="1"/>
              </p:cNvSpPr>
              <p:nvPr/>
            </p:nvSpPr>
            <p:spPr bwMode="auto">
              <a:xfrm>
                <a:off x="451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15" name="Rectangle 283"/>
              <p:cNvSpPr>
                <a:spLocks noChangeArrowheads="1"/>
              </p:cNvSpPr>
              <p:nvPr/>
            </p:nvSpPr>
            <p:spPr bwMode="auto">
              <a:xfrm>
                <a:off x="453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16" name="Rectangle 284"/>
              <p:cNvSpPr>
                <a:spLocks noChangeArrowheads="1"/>
              </p:cNvSpPr>
              <p:nvPr/>
            </p:nvSpPr>
            <p:spPr bwMode="auto">
              <a:xfrm>
                <a:off x="454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17" name="Rectangle 285"/>
              <p:cNvSpPr>
                <a:spLocks noChangeArrowheads="1"/>
              </p:cNvSpPr>
              <p:nvPr/>
            </p:nvSpPr>
            <p:spPr bwMode="auto">
              <a:xfrm>
                <a:off x="4562"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18" name="Rectangle 286"/>
              <p:cNvSpPr>
                <a:spLocks noChangeArrowheads="1"/>
              </p:cNvSpPr>
              <p:nvPr/>
            </p:nvSpPr>
            <p:spPr bwMode="auto">
              <a:xfrm>
                <a:off x="457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19" name="Rectangle 287"/>
              <p:cNvSpPr>
                <a:spLocks noChangeArrowheads="1"/>
              </p:cNvSpPr>
              <p:nvPr/>
            </p:nvSpPr>
            <p:spPr bwMode="auto">
              <a:xfrm>
                <a:off x="459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20" name="Rectangle 288"/>
              <p:cNvSpPr>
                <a:spLocks noChangeArrowheads="1"/>
              </p:cNvSpPr>
              <p:nvPr/>
            </p:nvSpPr>
            <p:spPr bwMode="auto">
              <a:xfrm>
                <a:off x="460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21" name="Rectangle 289"/>
              <p:cNvSpPr>
                <a:spLocks noChangeArrowheads="1"/>
              </p:cNvSpPr>
              <p:nvPr/>
            </p:nvSpPr>
            <p:spPr bwMode="auto">
              <a:xfrm>
                <a:off x="4625"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22" name="Rectangle 290"/>
              <p:cNvSpPr>
                <a:spLocks noChangeArrowheads="1"/>
              </p:cNvSpPr>
              <p:nvPr/>
            </p:nvSpPr>
            <p:spPr bwMode="auto">
              <a:xfrm>
                <a:off x="464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23" name="Rectangle 291"/>
              <p:cNvSpPr>
                <a:spLocks noChangeArrowheads="1"/>
              </p:cNvSpPr>
              <p:nvPr/>
            </p:nvSpPr>
            <p:spPr bwMode="auto">
              <a:xfrm>
                <a:off x="465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24" name="Rectangle 292"/>
              <p:cNvSpPr>
                <a:spLocks noChangeArrowheads="1"/>
              </p:cNvSpPr>
              <p:nvPr/>
            </p:nvSpPr>
            <p:spPr bwMode="auto">
              <a:xfrm>
                <a:off x="467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25" name="Rectangle 293"/>
              <p:cNvSpPr>
                <a:spLocks noChangeArrowheads="1"/>
              </p:cNvSpPr>
              <p:nvPr/>
            </p:nvSpPr>
            <p:spPr bwMode="auto">
              <a:xfrm>
                <a:off x="4688"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26" name="Rectangle 294"/>
              <p:cNvSpPr>
                <a:spLocks noChangeArrowheads="1"/>
              </p:cNvSpPr>
              <p:nvPr/>
            </p:nvSpPr>
            <p:spPr bwMode="auto">
              <a:xfrm>
                <a:off x="470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27" name="Rectangle 295"/>
              <p:cNvSpPr>
                <a:spLocks noChangeArrowheads="1"/>
              </p:cNvSpPr>
              <p:nvPr/>
            </p:nvSpPr>
            <p:spPr bwMode="auto">
              <a:xfrm>
                <a:off x="4719"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28" name="Rectangle 296"/>
              <p:cNvSpPr>
                <a:spLocks noChangeArrowheads="1"/>
              </p:cNvSpPr>
              <p:nvPr/>
            </p:nvSpPr>
            <p:spPr bwMode="auto">
              <a:xfrm>
                <a:off x="4735"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29" name="Rectangle 297"/>
              <p:cNvSpPr>
                <a:spLocks noChangeArrowheads="1"/>
              </p:cNvSpPr>
              <p:nvPr/>
            </p:nvSpPr>
            <p:spPr bwMode="auto">
              <a:xfrm>
                <a:off x="475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30" name="Rectangle 298"/>
              <p:cNvSpPr>
                <a:spLocks noChangeArrowheads="1"/>
              </p:cNvSpPr>
              <p:nvPr/>
            </p:nvSpPr>
            <p:spPr bwMode="auto">
              <a:xfrm>
                <a:off x="476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31" name="Rectangle 299"/>
              <p:cNvSpPr>
                <a:spLocks noChangeArrowheads="1"/>
              </p:cNvSpPr>
              <p:nvPr/>
            </p:nvSpPr>
            <p:spPr bwMode="auto">
              <a:xfrm>
                <a:off x="478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32" name="Rectangle 300"/>
              <p:cNvSpPr>
                <a:spLocks noChangeArrowheads="1"/>
              </p:cNvSpPr>
              <p:nvPr/>
            </p:nvSpPr>
            <p:spPr bwMode="auto">
              <a:xfrm>
                <a:off x="4798"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33" name="Rectangle 301"/>
              <p:cNvSpPr>
                <a:spLocks noChangeArrowheads="1"/>
              </p:cNvSpPr>
              <p:nvPr/>
            </p:nvSpPr>
            <p:spPr bwMode="auto">
              <a:xfrm>
                <a:off x="481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34" name="Rectangle 302"/>
              <p:cNvSpPr>
                <a:spLocks noChangeArrowheads="1"/>
              </p:cNvSpPr>
              <p:nvPr/>
            </p:nvSpPr>
            <p:spPr bwMode="auto">
              <a:xfrm>
                <a:off x="482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35" name="Rectangle 303"/>
              <p:cNvSpPr>
                <a:spLocks noChangeArrowheads="1"/>
              </p:cNvSpPr>
              <p:nvPr/>
            </p:nvSpPr>
            <p:spPr bwMode="auto">
              <a:xfrm>
                <a:off x="484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36" name="Rectangle 304"/>
              <p:cNvSpPr>
                <a:spLocks noChangeArrowheads="1"/>
              </p:cNvSpPr>
              <p:nvPr/>
            </p:nvSpPr>
            <p:spPr bwMode="auto">
              <a:xfrm>
                <a:off x="4861"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37" name="Rectangle 305"/>
              <p:cNvSpPr>
                <a:spLocks noChangeArrowheads="1"/>
              </p:cNvSpPr>
              <p:nvPr/>
            </p:nvSpPr>
            <p:spPr bwMode="auto">
              <a:xfrm>
                <a:off x="487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38" name="Rectangle 306"/>
              <p:cNvSpPr>
                <a:spLocks noChangeArrowheads="1"/>
              </p:cNvSpPr>
              <p:nvPr/>
            </p:nvSpPr>
            <p:spPr bwMode="auto">
              <a:xfrm>
                <a:off x="489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39" name="Rectangle 307"/>
              <p:cNvSpPr>
                <a:spLocks noChangeArrowheads="1"/>
              </p:cNvSpPr>
              <p:nvPr/>
            </p:nvSpPr>
            <p:spPr bwMode="auto">
              <a:xfrm>
                <a:off x="490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40" name="Rectangle 308"/>
              <p:cNvSpPr>
                <a:spLocks noChangeArrowheads="1"/>
              </p:cNvSpPr>
              <p:nvPr/>
            </p:nvSpPr>
            <p:spPr bwMode="auto">
              <a:xfrm>
                <a:off x="4924"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41" name="Rectangle 309"/>
              <p:cNvSpPr>
                <a:spLocks noChangeArrowheads="1"/>
              </p:cNvSpPr>
              <p:nvPr/>
            </p:nvSpPr>
            <p:spPr bwMode="auto">
              <a:xfrm>
                <a:off x="493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42" name="Rectangle 310"/>
              <p:cNvSpPr>
                <a:spLocks noChangeArrowheads="1"/>
              </p:cNvSpPr>
              <p:nvPr/>
            </p:nvSpPr>
            <p:spPr bwMode="auto">
              <a:xfrm>
                <a:off x="495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43" name="Rectangle 311"/>
              <p:cNvSpPr>
                <a:spLocks noChangeArrowheads="1"/>
              </p:cNvSpPr>
              <p:nvPr/>
            </p:nvSpPr>
            <p:spPr bwMode="auto">
              <a:xfrm>
                <a:off x="4971"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44" name="Rectangle 312"/>
              <p:cNvSpPr>
                <a:spLocks noChangeArrowheads="1"/>
              </p:cNvSpPr>
              <p:nvPr/>
            </p:nvSpPr>
            <p:spPr bwMode="auto">
              <a:xfrm>
                <a:off x="498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45" name="Rectangle 313"/>
              <p:cNvSpPr>
                <a:spLocks noChangeArrowheads="1"/>
              </p:cNvSpPr>
              <p:nvPr/>
            </p:nvSpPr>
            <p:spPr bwMode="auto">
              <a:xfrm>
                <a:off x="5002"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46" name="Rectangle 314"/>
              <p:cNvSpPr>
                <a:spLocks noChangeArrowheads="1"/>
              </p:cNvSpPr>
              <p:nvPr/>
            </p:nvSpPr>
            <p:spPr bwMode="auto">
              <a:xfrm>
                <a:off x="501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47" name="Rectangle 315"/>
              <p:cNvSpPr>
                <a:spLocks noChangeArrowheads="1"/>
              </p:cNvSpPr>
              <p:nvPr/>
            </p:nvSpPr>
            <p:spPr bwMode="auto">
              <a:xfrm>
                <a:off x="5034"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48" name="Rectangle 316"/>
              <p:cNvSpPr>
                <a:spLocks noChangeArrowheads="1"/>
              </p:cNvSpPr>
              <p:nvPr/>
            </p:nvSpPr>
            <p:spPr bwMode="auto">
              <a:xfrm>
                <a:off x="504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49" name="Rectangle 317"/>
              <p:cNvSpPr>
                <a:spLocks noChangeArrowheads="1"/>
              </p:cNvSpPr>
              <p:nvPr/>
            </p:nvSpPr>
            <p:spPr bwMode="auto">
              <a:xfrm>
                <a:off x="506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50" name="Rectangle 318"/>
              <p:cNvSpPr>
                <a:spLocks noChangeArrowheads="1"/>
              </p:cNvSpPr>
              <p:nvPr/>
            </p:nvSpPr>
            <p:spPr bwMode="auto">
              <a:xfrm>
                <a:off x="508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51" name="Rectangle 319"/>
              <p:cNvSpPr>
                <a:spLocks noChangeArrowheads="1"/>
              </p:cNvSpPr>
              <p:nvPr/>
            </p:nvSpPr>
            <p:spPr bwMode="auto">
              <a:xfrm>
                <a:off x="5097"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52" name="Rectangle 320"/>
              <p:cNvSpPr>
                <a:spLocks noChangeArrowheads="1"/>
              </p:cNvSpPr>
              <p:nvPr/>
            </p:nvSpPr>
            <p:spPr bwMode="auto">
              <a:xfrm>
                <a:off x="511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53" name="Rectangle 321"/>
              <p:cNvSpPr>
                <a:spLocks noChangeArrowheads="1"/>
              </p:cNvSpPr>
              <p:nvPr/>
            </p:nvSpPr>
            <p:spPr bwMode="auto">
              <a:xfrm>
                <a:off x="512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54" name="Rectangle 322"/>
              <p:cNvSpPr>
                <a:spLocks noChangeArrowheads="1"/>
              </p:cNvSpPr>
              <p:nvPr/>
            </p:nvSpPr>
            <p:spPr bwMode="auto">
              <a:xfrm>
                <a:off x="514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55" name="Rectangle 323"/>
              <p:cNvSpPr>
                <a:spLocks noChangeArrowheads="1"/>
              </p:cNvSpPr>
              <p:nvPr/>
            </p:nvSpPr>
            <p:spPr bwMode="auto">
              <a:xfrm>
                <a:off x="5160"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56" name="Rectangle 324"/>
              <p:cNvSpPr>
                <a:spLocks noChangeArrowheads="1"/>
              </p:cNvSpPr>
              <p:nvPr/>
            </p:nvSpPr>
            <p:spPr bwMode="auto">
              <a:xfrm>
                <a:off x="517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57" name="Rectangle 325"/>
              <p:cNvSpPr>
                <a:spLocks noChangeArrowheads="1"/>
              </p:cNvSpPr>
              <p:nvPr/>
            </p:nvSpPr>
            <p:spPr bwMode="auto">
              <a:xfrm>
                <a:off x="519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58" name="Rectangle 326"/>
              <p:cNvSpPr>
                <a:spLocks noChangeArrowheads="1"/>
              </p:cNvSpPr>
              <p:nvPr/>
            </p:nvSpPr>
            <p:spPr bwMode="auto">
              <a:xfrm>
                <a:off x="5207"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59" name="Rectangle 327"/>
              <p:cNvSpPr>
                <a:spLocks noChangeArrowheads="1"/>
              </p:cNvSpPr>
              <p:nvPr/>
            </p:nvSpPr>
            <p:spPr bwMode="auto">
              <a:xfrm>
                <a:off x="522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60" name="Rectangle 328"/>
              <p:cNvSpPr>
                <a:spLocks noChangeArrowheads="1"/>
              </p:cNvSpPr>
              <p:nvPr/>
            </p:nvSpPr>
            <p:spPr bwMode="auto">
              <a:xfrm>
                <a:off x="523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61" name="Rectangle 329"/>
              <p:cNvSpPr>
                <a:spLocks noChangeArrowheads="1"/>
              </p:cNvSpPr>
              <p:nvPr/>
            </p:nvSpPr>
            <p:spPr bwMode="auto">
              <a:xfrm>
                <a:off x="525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62" name="Rectangle 330"/>
              <p:cNvSpPr>
                <a:spLocks noChangeArrowheads="1"/>
              </p:cNvSpPr>
              <p:nvPr/>
            </p:nvSpPr>
            <p:spPr bwMode="auto">
              <a:xfrm>
                <a:off x="5270"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63" name="Rectangle 331"/>
              <p:cNvSpPr>
                <a:spLocks noChangeArrowheads="1"/>
              </p:cNvSpPr>
              <p:nvPr/>
            </p:nvSpPr>
            <p:spPr bwMode="auto">
              <a:xfrm>
                <a:off x="528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64" name="Rectangle 332"/>
              <p:cNvSpPr>
                <a:spLocks noChangeArrowheads="1"/>
              </p:cNvSpPr>
              <p:nvPr/>
            </p:nvSpPr>
            <p:spPr bwMode="auto">
              <a:xfrm>
                <a:off x="5301"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65" name="Rectangle 333"/>
              <p:cNvSpPr>
                <a:spLocks noChangeArrowheads="1"/>
              </p:cNvSpPr>
              <p:nvPr/>
            </p:nvSpPr>
            <p:spPr bwMode="auto">
              <a:xfrm>
                <a:off x="531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66" name="Rectangle 334"/>
              <p:cNvSpPr>
                <a:spLocks noChangeArrowheads="1"/>
              </p:cNvSpPr>
              <p:nvPr/>
            </p:nvSpPr>
            <p:spPr bwMode="auto">
              <a:xfrm>
                <a:off x="5333"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67" name="Rectangle 335"/>
              <p:cNvSpPr>
                <a:spLocks noChangeArrowheads="1"/>
              </p:cNvSpPr>
              <p:nvPr/>
            </p:nvSpPr>
            <p:spPr bwMode="auto">
              <a:xfrm>
                <a:off x="534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68" name="Rectangle 336"/>
              <p:cNvSpPr>
                <a:spLocks noChangeArrowheads="1"/>
              </p:cNvSpPr>
              <p:nvPr/>
            </p:nvSpPr>
            <p:spPr bwMode="auto">
              <a:xfrm>
                <a:off x="536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69" name="Rectangle 337"/>
              <p:cNvSpPr>
                <a:spLocks noChangeArrowheads="1"/>
              </p:cNvSpPr>
              <p:nvPr/>
            </p:nvSpPr>
            <p:spPr bwMode="auto">
              <a:xfrm>
                <a:off x="538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70" name="Rectangle 338"/>
              <p:cNvSpPr>
                <a:spLocks noChangeArrowheads="1"/>
              </p:cNvSpPr>
              <p:nvPr/>
            </p:nvSpPr>
            <p:spPr bwMode="auto">
              <a:xfrm>
                <a:off x="5396"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71" name="Rectangle 339"/>
              <p:cNvSpPr>
                <a:spLocks noChangeArrowheads="1"/>
              </p:cNvSpPr>
              <p:nvPr/>
            </p:nvSpPr>
            <p:spPr bwMode="auto">
              <a:xfrm>
                <a:off x="541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72" name="Rectangle 340"/>
              <p:cNvSpPr>
                <a:spLocks noChangeArrowheads="1"/>
              </p:cNvSpPr>
              <p:nvPr/>
            </p:nvSpPr>
            <p:spPr bwMode="auto">
              <a:xfrm>
                <a:off x="542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73" name="Rectangle 341"/>
              <p:cNvSpPr>
                <a:spLocks noChangeArrowheads="1"/>
              </p:cNvSpPr>
              <p:nvPr/>
            </p:nvSpPr>
            <p:spPr bwMode="auto">
              <a:xfrm>
                <a:off x="5443"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74" name="Rectangle 342"/>
              <p:cNvSpPr>
                <a:spLocks noChangeArrowheads="1"/>
              </p:cNvSpPr>
              <p:nvPr/>
            </p:nvSpPr>
            <p:spPr bwMode="auto">
              <a:xfrm>
                <a:off x="5458"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75" name="Rectangle 343"/>
              <p:cNvSpPr>
                <a:spLocks noChangeArrowheads="1"/>
              </p:cNvSpPr>
              <p:nvPr/>
            </p:nvSpPr>
            <p:spPr bwMode="auto">
              <a:xfrm>
                <a:off x="547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76" name="Rectangle 344"/>
              <p:cNvSpPr>
                <a:spLocks noChangeArrowheads="1"/>
              </p:cNvSpPr>
              <p:nvPr/>
            </p:nvSpPr>
            <p:spPr bwMode="auto">
              <a:xfrm>
                <a:off x="549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77" name="Rectangle 345"/>
              <p:cNvSpPr>
                <a:spLocks noChangeArrowheads="1"/>
              </p:cNvSpPr>
              <p:nvPr/>
            </p:nvSpPr>
            <p:spPr bwMode="auto">
              <a:xfrm>
                <a:off x="5506"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sp>
            <p:nvSpPr>
              <p:cNvPr id="18778" name="Rectangle 346"/>
              <p:cNvSpPr>
                <a:spLocks noChangeArrowheads="1"/>
              </p:cNvSpPr>
              <p:nvPr/>
            </p:nvSpPr>
            <p:spPr bwMode="auto">
              <a:xfrm>
                <a:off x="552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grpSp>
        <p:sp>
          <p:nvSpPr>
            <p:cNvPr id="18779" name="Rectangle 347"/>
            <p:cNvSpPr>
              <a:spLocks noChangeArrowheads="1"/>
            </p:cNvSpPr>
            <p:nvPr/>
          </p:nvSpPr>
          <p:spPr bwMode="auto">
            <a:xfrm>
              <a:off x="193" y="287"/>
              <a:ext cx="5341" cy="89"/>
            </a:xfrm>
            <a:prstGeom prst="rect">
              <a:avLst/>
            </a:prstGeom>
            <a:grpFill/>
            <a:ln w="12700">
              <a:solidFill>
                <a:srgbClr val="000000"/>
              </a:solidFill>
              <a:miter lim="800000"/>
              <a:headEnd/>
              <a:tailEnd/>
            </a:ln>
          </p:spPr>
          <p:txBody>
            <a:bodyPr/>
            <a:lstStyle/>
            <a:p>
              <a:pPr>
                <a:defRPr/>
              </a:pPr>
              <a:endParaRPr lang="en-US" dirty="0">
                <a:solidFill>
                  <a:srgbClr val="000000"/>
                </a:solidFill>
                <a:ea typeface="MS PGothic" panose="020B0600070205080204" pitchFamily="34" charset="-128"/>
                <a:cs typeface="+mn-cs"/>
              </a:endParaRPr>
            </a:p>
          </p:txBody>
        </p:sp>
      </p:grpSp>
      <p:sp>
        <p:nvSpPr>
          <p:cNvPr id="18782" name="Rectangle 350"/>
          <p:cNvSpPr>
            <a:spLocks noGrp="1" noChangeArrowheads="1"/>
          </p:cNvSpPr>
          <p:nvPr>
            <p:ph type="sldNum" sz="quarter" idx="4"/>
          </p:nvPr>
        </p:nvSpPr>
        <p:spPr bwMode="auto">
          <a:xfrm>
            <a:off x="4248150" y="6629400"/>
            <a:ext cx="1009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800"/>
            </a:lvl1pPr>
          </a:lstStyle>
          <a:p>
            <a:pPr>
              <a:defRPr/>
            </a:pPr>
            <a:fld id="{85104181-9D16-4785-9E3C-AEEB9746D27D}" type="slidenum">
              <a:rPr lang="en-US" altLang="en-US">
                <a:solidFill>
                  <a:srgbClr val="000000"/>
                </a:solidFill>
                <a:latin typeface="Arial" panose="020B0604020202020204" pitchFamily="34" charset="0"/>
                <a:ea typeface="MS PGothic" panose="020B0600070205080204" pitchFamily="34" charset="-128"/>
                <a:cs typeface="+mn-cs"/>
              </a:rPr>
              <a:pPr>
                <a:defRPr/>
              </a:pPr>
              <a:t>‹#›</a:t>
            </a:fld>
            <a:r>
              <a:rPr lang="en-US" altLang="en-US" dirty="0">
                <a:solidFill>
                  <a:srgbClr val="000000"/>
                </a:solidFill>
                <a:latin typeface="Arial" panose="020B0604020202020204" pitchFamily="34" charset="0"/>
                <a:ea typeface="MS PGothic" panose="020B0600070205080204" pitchFamily="34" charset="-128"/>
                <a:cs typeface="+mn-cs"/>
              </a:rPr>
              <a:t>  OF 11</a:t>
            </a:r>
          </a:p>
        </p:txBody>
      </p:sp>
      <p:pic>
        <p:nvPicPr>
          <p:cNvPr id="1028" name="Picture 6" descr="ImgLink_Imcom_Logo[1]"/>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7200" y="152400"/>
            <a:ext cx="10668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14" descr="C:\Users\kyle.hollingsworth\AppData\Local\Microsoft\Windows\Temporary Internet Files\Content.Outlook\AEEW7LMR\New DES LOGO.jp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7950" y="152400"/>
            <a:ext cx="105092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8"/>
          <p:cNvPicPr>
            <a:picLocks noChangeAspect="1" noChangeArrowheads="1"/>
          </p:cNvPicPr>
          <p:nvPr userDrawn="1"/>
        </p:nvPicPr>
        <p:blipFill>
          <a:blip r:embed="rId15">
            <a:extLst>
              <a:ext uri="{28A0092B-C50C-407E-A947-70E740481C1C}">
                <a14:useLocalDpi xmlns:a14="http://schemas.microsoft.com/office/drawing/2010/main" val="0"/>
              </a:ext>
            </a:extLst>
          </a:blip>
          <a:srcRect l="6113"/>
          <a:stretch>
            <a:fillRect/>
          </a:stretch>
        </p:blipFill>
        <p:spPr bwMode="auto">
          <a:xfrm>
            <a:off x="96838" y="152400"/>
            <a:ext cx="1046162"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3037535"/>
      </p:ext>
    </p:extLst>
  </p:cSld>
  <p:clrMap bg1="lt1" tx1="dk1" bg2="lt2" tx2="dk2" accent1="accent1" accent2="accent2" accent3="accent3" accent4="accent4" accent5="accent5" accent6="accent6" hlink="hlink" folHlink="folHlink"/>
  <p:sldLayoutIdLst>
    <p:sldLayoutId id="2147490703" r:id="rId1"/>
    <p:sldLayoutId id="2147490704" r:id="rId2"/>
    <p:sldLayoutId id="2147490705" r:id="rId3"/>
    <p:sldLayoutId id="2147490706" r:id="rId4"/>
    <p:sldLayoutId id="2147490707" r:id="rId5"/>
    <p:sldLayoutId id="2147490708" r:id="rId6"/>
    <p:sldLayoutId id="2147490709" r:id="rId7"/>
    <p:sldLayoutId id="2147490710" r:id="rId8"/>
    <p:sldLayoutId id="2147490711" r:id="rId9"/>
    <p:sldLayoutId id="2147490712" r:id="rId10"/>
    <p:sldLayoutId id="2147490713" r:id="rId11"/>
  </p:sldLayoutIdLst>
  <p:hf hdr="0" dt="0"/>
  <p:txStyles>
    <p:titleStyle>
      <a:lvl1pPr algn="ctr" rtl="0" eaLnBrk="0" fontAlgn="base" hangingPunct="0">
        <a:spcBef>
          <a:spcPct val="0"/>
        </a:spcBef>
        <a:spcAft>
          <a:spcPct val="0"/>
        </a:spcAft>
        <a:defRPr sz="2800" b="1">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2800" b="1">
          <a:solidFill>
            <a:schemeClr val="tx2"/>
          </a:solidFill>
          <a:latin typeface="Arial" charset="0"/>
          <a:ea typeface="MS PGothic" panose="020B0600070205080204" pitchFamily="34" charset="-128"/>
        </a:defRPr>
      </a:lvl2pPr>
      <a:lvl3pPr algn="ctr" rtl="0" eaLnBrk="0" fontAlgn="base" hangingPunct="0">
        <a:spcBef>
          <a:spcPct val="0"/>
        </a:spcBef>
        <a:spcAft>
          <a:spcPct val="0"/>
        </a:spcAft>
        <a:defRPr sz="2800" b="1">
          <a:solidFill>
            <a:schemeClr val="tx2"/>
          </a:solidFill>
          <a:latin typeface="Arial" charset="0"/>
          <a:ea typeface="MS PGothic" panose="020B0600070205080204" pitchFamily="34" charset="-128"/>
        </a:defRPr>
      </a:lvl3pPr>
      <a:lvl4pPr algn="ctr" rtl="0" eaLnBrk="0" fontAlgn="base" hangingPunct="0">
        <a:spcBef>
          <a:spcPct val="0"/>
        </a:spcBef>
        <a:spcAft>
          <a:spcPct val="0"/>
        </a:spcAft>
        <a:defRPr sz="2800" b="1">
          <a:solidFill>
            <a:schemeClr val="tx2"/>
          </a:solidFill>
          <a:latin typeface="Arial" charset="0"/>
          <a:ea typeface="MS PGothic" panose="020B0600070205080204" pitchFamily="34" charset="-128"/>
        </a:defRPr>
      </a:lvl4pPr>
      <a:lvl5pPr algn="ctr" rtl="0" eaLnBrk="0" fontAlgn="base" hangingPunct="0">
        <a:spcBef>
          <a:spcPct val="0"/>
        </a:spcBef>
        <a:spcAft>
          <a:spcPct val="0"/>
        </a:spcAft>
        <a:defRPr sz="2800" b="1">
          <a:solidFill>
            <a:schemeClr val="tx2"/>
          </a:solidFill>
          <a:latin typeface="Arial" charset="0"/>
          <a:ea typeface="MS PGothic" panose="020B0600070205080204" pitchFamily="34" charset="-128"/>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90513" indent="-290513"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S PGothic" panose="020B0600070205080204" pitchFamily="34" charset="-128"/>
          <a:cs typeface="+mn-cs"/>
        </a:defRPr>
      </a:lvl1pPr>
      <a:lvl2pPr marL="682625" indent="-277813" algn="l" rtl="0" eaLnBrk="0" fontAlgn="base" hangingPunct="0">
        <a:spcBef>
          <a:spcPct val="20000"/>
        </a:spcBef>
        <a:spcAft>
          <a:spcPct val="0"/>
        </a:spcAft>
        <a:buFont typeface="Times New Roman" panose="02020603050405020304" pitchFamily="18" charset="0"/>
        <a:buChar char="–"/>
        <a:defRPr sz="2400">
          <a:solidFill>
            <a:schemeClr val="tx1"/>
          </a:solidFill>
          <a:latin typeface="+mn-lt"/>
          <a:ea typeface="MS PGothic" panose="020B0600070205080204" pitchFamily="34" charset="-128"/>
        </a:defRPr>
      </a:lvl2pPr>
      <a:lvl3pPr marL="1030288" indent="-233363"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3pPr>
      <a:lvl4pPr marL="1379538" indent="-234950" algn="l" rtl="0" eaLnBrk="0" fontAlgn="base" hangingPunct="0">
        <a:spcBef>
          <a:spcPct val="20000"/>
        </a:spcBef>
        <a:spcAft>
          <a:spcPct val="0"/>
        </a:spcAft>
        <a:buChar char="–"/>
        <a:defRPr>
          <a:solidFill>
            <a:schemeClr val="tx1"/>
          </a:solidFill>
          <a:latin typeface="+mn-lt"/>
          <a:ea typeface="MS PGothic" panose="020B0600070205080204" pitchFamily="34" charset="-128"/>
        </a:defRPr>
      </a:lvl4pPr>
      <a:lvl5pPr marL="1712913" indent="-219075" algn="l" rtl="0" eaLnBrk="0" fontAlgn="base" hangingPunct="0">
        <a:spcBef>
          <a:spcPct val="20000"/>
        </a:spcBef>
        <a:spcAft>
          <a:spcPct val="0"/>
        </a:spcAft>
        <a:buChar char="»"/>
        <a:defRPr>
          <a:solidFill>
            <a:schemeClr val="tx1"/>
          </a:solidFill>
          <a:latin typeface="+mn-lt"/>
          <a:ea typeface="MS PGothic" panose="020B0600070205080204" pitchFamily="34" charset="-128"/>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1" name="Text Box 17"/>
          <p:cNvSpPr txBox="1">
            <a:spLocks noChangeArrowheads="1"/>
          </p:cNvSpPr>
          <p:nvPr/>
        </p:nvSpPr>
        <p:spPr bwMode="auto">
          <a:xfrm>
            <a:off x="8618538" y="6491288"/>
            <a:ext cx="184150" cy="366712"/>
          </a:xfrm>
          <a:prstGeom prst="rect">
            <a:avLst/>
          </a:prstGeom>
          <a:noFill/>
          <a:ln w="12700">
            <a:noFill/>
            <a:miter lim="800000"/>
            <a:headEnd/>
            <a:tailEnd/>
          </a:ln>
          <a:effectLst/>
        </p:spPr>
        <p:txBody>
          <a:bodyPr wrap="none">
            <a:spAutoFit/>
          </a:bodyPr>
          <a:lstStyle/>
          <a:p>
            <a:pPr eaLnBrk="0" hangingPunct="0">
              <a:defRPr/>
            </a:pPr>
            <a:endParaRPr lang="en-US" dirty="0">
              <a:solidFill>
                <a:srgbClr val="000000"/>
              </a:solidFill>
              <a:latin typeface="Tahoma" pitchFamily="34" charset="0"/>
            </a:endParaRPr>
          </a:p>
        </p:txBody>
      </p:sp>
      <p:sp>
        <p:nvSpPr>
          <p:cNvPr id="22" name="AutoShape 18"/>
          <p:cNvSpPr>
            <a:spLocks noChangeArrowheads="1"/>
          </p:cNvSpPr>
          <p:nvPr/>
        </p:nvSpPr>
        <p:spPr bwMode="auto">
          <a:xfrm flipV="1">
            <a:off x="0" y="6781800"/>
            <a:ext cx="9144000" cy="76200"/>
          </a:xfrm>
          <a:custGeom>
            <a:avLst/>
            <a:gdLst>
              <a:gd name="G0" fmla="+- 191 0 0"/>
              <a:gd name="G1" fmla="+- 21600 0 191"/>
              <a:gd name="G2" fmla="*/ 191 1 2"/>
              <a:gd name="G3" fmla="+- 21600 0 G2"/>
              <a:gd name="G4" fmla="+/ 191 21600 2"/>
              <a:gd name="G5" fmla="+/ G1 0 2"/>
              <a:gd name="G6" fmla="*/ 21600 21600 191"/>
              <a:gd name="G7" fmla="*/ G6 1 2"/>
              <a:gd name="G8" fmla="+- 21600 0 G7"/>
              <a:gd name="G9" fmla="*/ 21600 1 2"/>
              <a:gd name="G10" fmla="+- 191 0 G9"/>
              <a:gd name="G11" fmla="?: G10 G8 0"/>
              <a:gd name="G12" fmla="?: G10 G7 21600"/>
              <a:gd name="T0" fmla="*/ 21504 w 21600"/>
              <a:gd name="T1" fmla="*/ 10800 h 21600"/>
              <a:gd name="T2" fmla="*/ 10800 w 21600"/>
              <a:gd name="T3" fmla="*/ 21600 h 21600"/>
              <a:gd name="T4" fmla="*/ 96 w 21600"/>
              <a:gd name="T5" fmla="*/ 10800 h 21600"/>
              <a:gd name="T6" fmla="*/ 10800 w 21600"/>
              <a:gd name="T7" fmla="*/ 0 h 21600"/>
              <a:gd name="T8" fmla="*/ 1896 w 21600"/>
              <a:gd name="T9" fmla="*/ 1896 h 21600"/>
              <a:gd name="T10" fmla="*/ 19704 w 21600"/>
              <a:gd name="T11" fmla="*/ 19704 h 21600"/>
            </a:gdLst>
            <a:ahLst/>
            <a:cxnLst>
              <a:cxn ang="0">
                <a:pos x="T0" y="T1"/>
              </a:cxn>
              <a:cxn ang="0">
                <a:pos x="T2" y="T3"/>
              </a:cxn>
              <a:cxn ang="0">
                <a:pos x="T4" y="T5"/>
              </a:cxn>
              <a:cxn ang="0">
                <a:pos x="T6" y="T7"/>
              </a:cxn>
            </a:cxnLst>
            <a:rect l="T8" t="T9" r="T10" b="T11"/>
            <a:pathLst>
              <a:path w="21600" h="21600">
                <a:moveTo>
                  <a:pt x="0" y="0"/>
                </a:moveTo>
                <a:lnTo>
                  <a:pt x="191" y="21600"/>
                </a:lnTo>
                <a:lnTo>
                  <a:pt x="21409" y="21600"/>
                </a:lnTo>
                <a:lnTo>
                  <a:pt x="21600" y="0"/>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w="9525">
            <a:noFill/>
            <a:miter lim="800000"/>
            <a:headEnd/>
            <a:tailEnd/>
          </a:ln>
          <a:effectLst/>
        </p:spPr>
        <p:txBody>
          <a:bodyPr wrap="none" anchor="ctr"/>
          <a:lstStyle/>
          <a:p>
            <a:pPr algn="ctr">
              <a:defRPr/>
            </a:pPr>
            <a:endParaRPr lang="en-US" sz="4400" dirty="0">
              <a:solidFill>
                <a:srgbClr val="000000"/>
              </a:solidFill>
            </a:endParaRPr>
          </a:p>
        </p:txBody>
      </p:sp>
      <p:sp>
        <p:nvSpPr>
          <p:cNvPr id="23" name="AutoShape 19"/>
          <p:cNvSpPr>
            <a:spLocks noChangeArrowheads="1"/>
          </p:cNvSpPr>
          <p:nvPr/>
        </p:nvSpPr>
        <p:spPr bwMode="auto">
          <a:xfrm>
            <a:off x="0" y="0"/>
            <a:ext cx="9144000" cy="76200"/>
          </a:xfrm>
          <a:custGeom>
            <a:avLst/>
            <a:gdLst>
              <a:gd name="G0" fmla="+- 128 0 0"/>
              <a:gd name="G1" fmla="+- 21600 0 128"/>
              <a:gd name="G2" fmla="*/ 128 1 2"/>
              <a:gd name="G3" fmla="+- 21600 0 G2"/>
              <a:gd name="G4" fmla="+/ 128 21600 2"/>
              <a:gd name="G5" fmla="+/ G1 0 2"/>
              <a:gd name="G6" fmla="*/ 21600 21600 128"/>
              <a:gd name="G7" fmla="*/ G6 1 2"/>
              <a:gd name="G8" fmla="+- 21600 0 G7"/>
              <a:gd name="G9" fmla="*/ 21600 1 2"/>
              <a:gd name="G10" fmla="+- 128 0 G9"/>
              <a:gd name="G11" fmla="?: G10 G8 0"/>
              <a:gd name="G12" fmla="?: G10 G7 21600"/>
              <a:gd name="T0" fmla="*/ 21536 w 21600"/>
              <a:gd name="T1" fmla="*/ 10800 h 21600"/>
              <a:gd name="T2" fmla="*/ 10800 w 21600"/>
              <a:gd name="T3" fmla="*/ 21600 h 21600"/>
              <a:gd name="T4" fmla="*/ 64 w 21600"/>
              <a:gd name="T5" fmla="*/ 10800 h 21600"/>
              <a:gd name="T6" fmla="*/ 10800 w 21600"/>
              <a:gd name="T7" fmla="*/ 0 h 21600"/>
              <a:gd name="T8" fmla="*/ 1864 w 21600"/>
              <a:gd name="T9" fmla="*/ 1864 h 21600"/>
              <a:gd name="T10" fmla="*/ 19736 w 21600"/>
              <a:gd name="T11" fmla="*/ 19736 h 21600"/>
            </a:gdLst>
            <a:ahLst/>
            <a:cxnLst>
              <a:cxn ang="0">
                <a:pos x="T0" y="T1"/>
              </a:cxn>
              <a:cxn ang="0">
                <a:pos x="T2" y="T3"/>
              </a:cxn>
              <a:cxn ang="0">
                <a:pos x="T4" y="T5"/>
              </a:cxn>
              <a:cxn ang="0">
                <a:pos x="T6" y="T7"/>
              </a:cxn>
            </a:cxnLst>
            <a:rect l="T8" t="T9" r="T10" b="T11"/>
            <a:pathLst>
              <a:path w="21600" h="21600">
                <a:moveTo>
                  <a:pt x="0" y="0"/>
                </a:moveTo>
                <a:lnTo>
                  <a:pt x="128" y="21600"/>
                </a:lnTo>
                <a:lnTo>
                  <a:pt x="21472" y="21600"/>
                </a:lnTo>
                <a:lnTo>
                  <a:pt x="21600" y="0"/>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w="9525">
            <a:noFill/>
            <a:miter lim="800000"/>
            <a:headEnd/>
            <a:tailEnd/>
          </a:ln>
          <a:effectLst/>
        </p:spPr>
        <p:txBody>
          <a:bodyPr wrap="none" anchor="ctr"/>
          <a:lstStyle/>
          <a:p>
            <a:pPr algn="ctr">
              <a:defRPr/>
            </a:pPr>
            <a:endParaRPr lang="en-US" sz="4400" dirty="0">
              <a:solidFill>
                <a:srgbClr val="000000"/>
              </a:solidFill>
            </a:endParaRPr>
          </a:p>
        </p:txBody>
      </p:sp>
      <p:sp>
        <p:nvSpPr>
          <p:cNvPr id="24" name="AutoShape 20"/>
          <p:cNvSpPr>
            <a:spLocks noChangeArrowheads="1"/>
          </p:cNvSpPr>
          <p:nvPr/>
        </p:nvSpPr>
        <p:spPr bwMode="auto">
          <a:xfrm rot="16200000" flipV="1">
            <a:off x="5673725" y="3390900"/>
            <a:ext cx="6858000" cy="76200"/>
          </a:xfrm>
          <a:custGeom>
            <a:avLst/>
            <a:gdLst>
              <a:gd name="G0" fmla="+- 205 0 0"/>
              <a:gd name="G1" fmla="+- 21600 0 205"/>
              <a:gd name="G2" fmla="*/ 205 1 2"/>
              <a:gd name="G3" fmla="+- 21600 0 G2"/>
              <a:gd name="G4" fmla="+/ 205 21600 2"/>
              <a:gd name="G5" fmla="+/ G1 0 2"/>
              <a:gd name="G6" fmla="*/ 21600 21600 205"/>
              <a:gd name="G7" fmla="*/ G6 1 2"/>
              <a:gd name="G8" fmla="+- 21600 0 G7"/>
              <a:gd name="G9" fmla="*/ 21600 1 2"/>
              <a:gd name="G10" fmla="+- 205 0 G9"/>
              <a:gd name="G11" fmla="?: G10 G8 0"/>
              <a:gd name="G12" fmla="?: G10 G7 21600"/>
              <a:gd name="T0" fmla="*/ 21497 w 21600"/>
              <a:gd name="T1" fmla="*/ 10800 h 21600"/>
              <a:gd name="T2" fmla="*/ 10800 w 21600"/>
              <a:gd name="T3" fmla="*/ 21600 h 21600"/>
              <a:gd name="T4" fmla="*/ 103 w 21600"/>
              <a:gd name="T5" fmla="*/ 10800 h 21600"/>
              <a:gd name="T6" fmla="*/ 10800 w 21600"/>
              <a:gd name="T7" fmla="*/ 0 h 21600"/>
              <a:gd name="T8" fmla="*/ 1903 w 21600"/>
              <a:gd name="T9" fmla="*/ 1903 h 21600"/>
              <a:gd name="T10" fmla="*/ 19697 w 21600"/>
              <a:gd name="T11" fmla="*/ 19697 h 21600"/>
            </a:gdLst>
            <a:ahLst/>
            <a:cxnLst>
              <a:cxn ang="0">
                <a:pos x="T0" y="T1"/>
              </a:cxn>
              <a:cxn ang="0">
                <a:pos x="T2" y="T3"/>
              </a:cxn>
              <a:cxn ang="0">
                <a:pos x="T4" y="T5"/>
              </a:cxn>
              <a:cxn ang="0">
                <a:pos x="T6" y="T7"/>
              </a:cxn>
            </a:cxnLst>
            <a:rect l="T8" t="T9" r="T10" b="T11"/>
            <a:pathLst>
              <a:path w="21600" h="21600">
                <a:moveTo>
                  <a:pt x="0" y="0"/>
                </a:moveTo>
                <a:lnTo>
                  <a:pt x="205" y="21600"/>
                </a:lnTo>
                <a:lnTo>
                  <a:pt x="21395" y="21600"/>
                </a:lnTo>
                <a:lnTo>
                  <a:pt x="21600" y="0"/>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w="9525">
            <a:noFill/>
            <a:miter lim="800000"/>
            <a:headEnd/>
            <a:tailEnd/>
          </a:ln>
          <a:effectLst/>
        </p:spPr>
        <p:txBody>
          <a:bodyPr wrap="none" anchor="ctr"/>
          <a:lstStyle/>
          <a:p>
            <a:pPr algn="ctr">
              <a:defRPr/>
            </a:pPr>
            <a:endParaRPr lang="en-US" sz="4400" dirty="0">
              <a:solidFill>
                <a:srgbClr val="000000"/>
              </a:solidFill>
            </a:endParaRPr>
          </a:p>
        </p:txBody>
      </p:sp>
      <p:sp>
        <p:nvSpPr>
          <p:cNvPr id="25" name="AutoShape 21"/>
          <p:cNvSpPr>
            <a:spLocks noChangeArrowheads="1"/>
          </p:cNvSpPr>
          <p:nvPr/>
        </p:nvSpPr>
        <p:spPr bwMode="auto">
          <a:xfrm rot="5400000" flipH="1" flipV="1">
            <a:off x="-3390900" y="3390900"/>
            <a:ext cx="6858000" cy="76200"/>
          </a:xfrm>
          <a:custGeom>
            <a:avLst/>
            <a:gdLst>
              <a:gd name="G0" fmla="+- 250 0 0"/>
              <a:gd name="G1" fmla="+- 21600 0 250"/>
              <a:gd name="G2" fmla="*/ 250 1 2"/>
              <a:gd name="G3" fmla="+- 21600 0 G2"/>
              <a:gd name="G4" fmla="+/ 250 21600 2"/>
              <a:gd name="G5" fmla="+/ G1 0 2"/>
              <a:gd name="G6" fmla="*/ 21600 21600 250"/>
              <a:gd name="G7" fmla="*/ G6 1 2"/>
              <a:gd name="G8" fmla="+- 21600 0 G7"/>
              <a:gd name="G9" fmla="*/ 21600 1 2"/>
              <a:gd name="G10" fmla="+- 250 0 G9"/>
              <a:gd name="G11" fmla="?: G10 G8 0"/>
              <a:gd name="G12" fmla="?: G10 G7 21600"/>
              <a:gd name="T0" fmla="*/ 21475 w 21600"/>
              <a:gd name="T1" fmla="*/ 10800 h 21600"/>
              <a:gd name="T2" fmla="*/ 10800 w 21600"/>
              <a:gd name="T3" fmla="*/ 21600 h 21600"/>
              <a:gd name="T4" fmla="*/ 125 w 21600"/>
              <a:gd name="T5" fmla="*/ 10800 h 21600"/>
              <a:gd name="T6" fmla="*/ 10800 w 21600"/>
              <a:gd name="T7" fmla="*/ 0 h 21600"/>
              <a:gd name="T8" fmla="*/ 1925 w 21600"/>
              <a:gd name="T9" fmla="*/ 1925 h 21600"/>
              <a:gd name="T10" fmla="*/ 19675 w 21600"/>
              <a:gd name="T11" fmla="*/ 19675 h 21600"/>
            </a:gdLst>
            <a:ahLst/>
            <a:cxnLst>
              <a:cxn ang="0">
                <a:pos x="T0" y="T1"/>
              </a:cxn>
              <a:cxn ang="0">
                <a:pos x="T2" y="T3"/>
              </a:cxn>
              <a:cxn ang="0">
                <a:pos x="T4" y="T5"/>
              </a:cxn>
              <a:cxn ang="0">
                <a:pos x="T6" y="T7"/>
              </a:cxn>
            </a:cxnLst>
            <a:rect l="T8" t="T9" r="T10" b="T11"/>
            <a:pathLst>
              <a:path w="21600" h="21600">
                <a:moveTo>
                  <a:pt x="0" y="0"/>
                </a:moveTo>
                <a:lnTo>
                  <a:pt x="250" y="21600"/>
                </a:lnTo>
                <a:lnTo>
                  <a:pt x="21350" y="21600"/>
                </a:lnTo>
                <a:lnTo>
                  <a:pt x="21600" y="0"/>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0800000" scaled="1"/>
            <a:tileRect/>
          </a:gradFill>
          <a:ln w="9525">
            <a:noFill/>
            <a:miter lim="800000"/>
            <a:headEnd/>
            <a:tailEnd/>
          </a:ln>
          <a:effectLst/>
        </p:spPr>
        <p:txBody>
          <a:bodyPr wrap="none" anchor="ctr"/>
          <a:lstStyle/>
          <a:p>
            <a:pPr algn="ctr">
              <a:defRPr/>
            </a:pPr>
            <a:endParaRPr lang="en-US" sz="4400" dirty="0">
              <a:solidFill>
                <a:srgbClr val="000000"/>
              </a:solidFill>
            </a:endParaRPr>
          </a:p>
        </p:txBody>
      </p:sp>
      <p:sp>
        <p:nvSpPr>
          <p:cNvPr id="1030" name="AutoShape 6" descr="data:image/jpeg;base64,/9j/4AAQSkZJRgABAQAAAQABAAD/2wCEAAkGBxQSEhUUExQUFBUXFBgYGRgXGBUXGBUYFxgaFhwUFhgYHCoiGBolHBYVITEkJikrLi4wFx8zODMsNygtLisBCgoKDg0OGxAQGywkICQsLCwvLDQsLCwsLCwsLCwsLCwsLCwsLCwsLCw0LCwsLCwsLCwsLCwsLCwsLCwsLCwsLP/AABEIAOEA4QMBEQACEQEDEQH/xAAcAAEAAgIDAQAAAAAAAAAAAAAABgcEBQIDCAH/xABEEAACAQMCAwUDCAgFBAIDAAABAgMABBESIQUGMRMiQVFhB3GBFCMyQlKRodEVJGJykrHB8DNUgpOiFlPh8bLCQ3PS/8QAGgEBAAIDAQAAAAAAAAAAAAAAAAQFAQIDBv/EADYRAAIBAwIBCQkAAgIDAQAAAAABAgMEERIhMRMiQVFhcZGx8AUUMlKBocHR4ULxI0MVJEQz/9oADAMBAAIRAxEAPwC8aAUAoBQCgFAKAUAoBQCgFAKAUAoBQCgFAKAUAoBQCgFAKAUAoBQCgFAKAUAoBQCgFAKAUAoBQCgFAKA+ZoD7QCgFAKAUAoBQCgFAKAUAoBQCgFAKAUAoBQCgFAKAUB0Xd7HEpaR1RR4sQB+NZSbeEYbSWWQ/ivtOs4siPXOw+wML/E2x+Gal07GrLjsRZ3lKPDcinEPa1cH/AAooox5uS5/oKlx9nQXxS/BGlfTfwxI5e+068Y73ap6IsQ/+pP41v7vbR4+ZjlLmXDyNeOd7qRsLdXLt1whkJx54UdKz/wCsuheA0XT6X4nGPnm5G4u7nY4OTIQD5HI6+lZ/9Z9C8Byd0ul+JsLT2m3ina8DejrGc/eufxrXkbWXV9xruo9fmSPh3tauB/iRwyjzUlD9+SPwrSXs+m/hf5Mq9qR+JfglXCvajaSYEokgP7Q1L/Ev9QKjVPZ9WPw7kiF7TfHYmNjfRzLqikSRfNGDD8KhyhKLxJYJUZKSymZNamwoBQCgFAKAUAoBQCgFAKAUAoBQCgFAYvEeIxwIXldUUeJOKzGLk8Iw2kssrPmT2pk5W0UAf9xx+Kr/AFP3VZUfZ/TUf0IFW+6KfiVjxfmCSbMkjyTYONW+gMRkLn6IOMnA8qlcpSpbQXrvOKt61Xeb8f0aOXiLt+yPJeuPec4PwrnKvN8NiVC0prjuWFHwHh0cdrNOoNrc2cjtJNOxnSdfqQhCoc5OMBPD4VXzqVHJpvclRjGPBYJByqsTwcNlHYq00FzE0TRRrHdTJ3VWV1XuN3WOwOdx7+UsptMyRG+4bJHwhEgR47iO7f5bGmoSqe8IiwXvGIDTpO43BrrFpz5z2BKuG8XQXdjBKcT3dgYbzBwyysqmF5AOk2zjzGsZ8K0cHu1wQNDyTGnyiW1k7Oe2srS4eXUqussoYFmGofQUkqv7hP1q2knp1A1vAuBQ3llIoQJxDsGu4jH3A8YlZTB2akKT3Dg421r5Vs5uEtmYaTWGYn6BuGaT5OGMUCIZ5Ll40jjdkVzGJe7qxqx0zt03FSIXko8WR52lOXRg6rbiktqyOGaEsCUkjcNHIFODpddmwdiD02zUqNxSqrTNESVrUpvMGWRyz7VWGFu1Dr/3Yx3veyjZv9OPdXCrYRa1Un9P6b072UXpqIs/hnEorhBJC6yIfFTnfyPkfQ1WThKDxJYLCM1JZTMutTYUAoBQCgFAKAUAoBQCgFAKAUBEuced4rNSq/OSnooPT1Y+ArvQt5Vntw6zhWrxpLfj1FM8W4zc30wUh55WPcijBOPXH1R5satkqVtHbj9yvxVuXl8Pt/TGsYIY7mFbvTcxvI8TojSxRwzJjCPIV+dGXTJGw36+MKpcVKqeCfSt4U+HHrNtccP4fcW00VrcSwumZEs7s4aOaPOpYXZsbqZVK7knSTjTUfMk1Jo7kAt7dn3UEjz6D8asIwcuCOU60IfEySXF7LJaRWb9ksURLKQrNIGZizEOzYGSTsB0NZjZvXrciJK/X+KO6G0uZY1iBupIlxpQFwi6TkEBcAEHfPWtpUbeLzNr6s0VxcT+FfY705QuSdXyeXV9osdX3ls1pytmtsr7jF2+v7Hz/o24XcWzg5zlTuD5gq2c1lVrTGMr7jF32/Y64bO5tAwj+UwK/wBMDVocYxhwwKsMbb1nkrapwa8Q69xD4l9jqseJTw3UF0jIzwBVA0rGHjXI7NuzGMaSVzp2264rErLZpPj1m8b9f5IyJuNPPYy2sxWJ3vTdB2z2Ums5aKR13XDYIJwCBjbAqJO3lTabRKhXpz4M1POkNqk4ispHlhRc5L64w7gFhDtkDI3yTnA32pS1S3Z2NRYCXWFhVnZuiKpYt7lG5rvGcqe6ZxqUY1PiRK+C8bubGYYEltNjeORWUSD1VgNQ/sVIU6VxHTL13ECVKpbvVF7euJdnJnO8V8NBAinA3QnZv2oz4j06j8arLi1lS34rrJtC5jV24MllRSSKAUAoBQCgFAKAUAoBQAmgK+5/56EAMMBzKep8E/8ANSrW1dZ5fAjXFwqSwuJSl5xIPLh5dJZvnJWDOIwfrFVBLHyHu6eFnUqqlHTTRDo28qr11Ht5/wAJLx/gb2Lwi3liV2lhezmXtDJe6tIftZB3QA7RkIQBjOPEmrU9bzIs0lFYR2c6cWhnkRwHd2iPyizyPk0VyVeMyvIp/wATvscKNWVUkr0rahRnN4j4nOrWhTXONLHw6a9mLlO2kPXSioi+O4G3id2yT5mrBU6VvHM367EQHXrV3iC9d5M+Fcg9DO+f2I+nuLH+g+NQ6vtR8KS+r/R2p2HTNkr4fy/BD9CJAfMjLfxHeq+pcVanxSf4JsKNOHwo2ggrjg6HLsKYA7CmAcTBWMA1t/wGCX/EiRj54Ab+Ib12p16tP4ZM5zpQn8SRFeK8gruYHKn7L7j3BhuPiDVhS9qSW1RZ7UQ6ns+L3g8ED4zy68TYkjMbHoRure4jY/zqwg6NdZg/XcR1VrUHiayvXSZvJXEXsxeCMAXMtvotpNtmDZZFJ6OVOQPExgdcVDuqUljPAn0q8KnA7b3lW7BhtCwnluxDNodyZ7UjJdznIQEagX8cAEZxmNqinlbY+52wYXErZ7Kcr2qyIkzJHcxHbtI8ExsR9CVcrkeviN6sLe6U1pmV1xa6efT8P0XF7PeehdAQXBAnA7rdBMB5eT+Y8eo8cRLu05Pnx4eR1trnXzZcfMnlQSaKAUAoBQCgFAKAUAoCDe0XnAWqdlEcysP4R513t6Dqyx0dJwr1lSjnp6Cj5roNJiR3VSwM0qq0hjU+OB9Y4wM+dWtaoqUNECDb0XVlyk/9k6jeewuLc24jueE3LKqgRoV0Ps3bNp1doo1MWY4ODnGCBVJKSeXuWhFzzBKYXtYW02q3UzwucGRYixCRwsRmJcZOoHJ1EDAzmXQtOUxKXDzIlxcqnzY8fI3fK3JZkAaUGKL6qjZnH/1H4n8a2ub6FJaKW7+y/Zwo2sqj11P6ywIBb2+iENFEWOEQsqlz+yCcsfvNU05Sm9UnllnGMYrEVgzvlUSyCIyRiVhkRllDkb7hc5I2P3VjBsZcTIWZAyl0CllBBZQ2SpYdRnBx7qzgxkxo+N2hYKLm3LFtIHax5LfYxn6Xp1rOAdkPGLVw5W4gYIMuRIh0DOMvg93fzpgCHi9s7BEuIGdvoqsiFm9VAOSKYBlXDImnWyrqYIuogamOcKM9ScHb0pgGLcXcKSLE0sayv9FGdQ7/ALqk5boelYwDCvOMWsertLiBNJ0tqkQaW+ycnY+lYwDp1wXIZA0UwGNS5VsZ6Fl6j0NIuUXqi8MSSksMgnM/JJQM8ALp9aM7so/Z+0PTr76ubb2gp8yrx6+h9/UVlazcOfT8Ok0nAOYHs1dFwqzNEjXAGZ4Iu0XtBrA1MmjXjxU4x4Yzc2eOdDwOltda+bLib3mWGK6iuGlnitOGW92VgW3hVnuJjGCSAuzDvnB9Tn6Oagw26NyaQmFjCYmR2aN8mCUjQ+Y2wyMATpdSR0JG43q0t6+f+OZXXVvj/kh9f2X37PebhexaJCBcRgah01jp2gH8x4E+oqBd23JSyuDJFtcKosPiiX1EJQoBQCgFAKAUAoDTc18cWzgaRjvjujzNZjFyeFxMSaSyzz1xK7muZcqplnlYhEG5JxnA9ABn4VeJRtqWOn8lSlK5q5fD8f0m3JSwPbSR2sk0w7CRLuyZYUnndjpNzGWORgZGnUcDSNj1qKjk5amWsUksIiXEL9ESSzszcxWhfMyTOjM0g2MK6NhGCO9udR6nAqZb27qvXPh5kW5uOTWmPHyJXyZymMLNOvqkZGwHgzDz8h9/ppe3vGlS+r/CNLW1/wCypx6vyywYYqqUixIh7SOEm57KJNQlSKaaIgNjtkMRRdWMBmAkAHp7q3Rg1XCJZE4tDd3KSK0lizSkRyFY3O6QggHvBVUYHj6mnQDtsZZrbiFtflWaK+RluAiysY+9lGkXR3NGUT3RnzrPQDQXllLIbxuylktzxQTSRLFIsssJJAmhbTkgE7geY6CsmCVcesUTi0DQdoIL2LTeaUbs2A3RnOnCs3Q9PHOMnOOgGXxJli4/FIVdYY7ExlxHIUVtRYJkKQTjHSmwMLnuV+Iwu1sHT5LGlxGHSZJDNkPlF04dgoCY8C5oDv4jbxcYFssgkgmNrIysY5Ea2uQ8ZG5AxurHGRlRt4GhkjvMSXkvC72O6hY3YuYI8IjN23ZrH88ukdGUZzsP5U6QSS+t3ueJWMturhIIn7eUq6KyuBphBYDWQQxPUDPnWvRgEtlirVoyQbnHlQPqmhXv9WQdH8yB9r+fvqzsr5wxTqPbofV/PIgXVrq58OPr7leK0QjEM/bC3ExlHY6NcbsoRu6+xUhV9QR45xUy4oOMtcDFrca+ZLj6+5L+KcMtbi2t5Zs2HDoIpVtxIdVzcyTAEzKiHfvKjeOcHYA1XapKT6yaRPlnjclvMsiNmSI7HcLKmcZwRkqw/n51bU5KvTcJFVWg6FRThw9bHpPgfFUuoI5o/ouuceKnoVPqDkfCqWpTdOTi+gs6c1OKkjPrQ3FAKAUAoBQHxjigKK9pXMBubkop+bi29C3ifhVn7Po7uo/oV99V/wCtfX8Gj4GkUaNLf210La7UwRXEZA7NdnLIgyzatJJOMaU2DAnHO5qOrPm9BIt6XJwx09Jk8zQLby9pBLbym4jU28sA0vDAoeN5XI6yMrdln6xyxwUFaUIOq1HxNq1RU4ajO5C5cEhErr81GcIvg7D+YH4n41IvrlUo8jT4+S/pCtKLqS5Sf+2WlBFVIkWpnRQ+lbGDKjjrbAO9UPrWTBzCn1rOActJpgH3TQDFAfCtAcWU0wDrZDWMA6ZIjWMGTFli9K1BgzxVq0ZK2595eCEzovdY/OL4An6/uPj6++rj2fdalyM/p+isvKGl8rD6/sh0kZujFG6XEzW8GhEi0YeJW7uWY/M6S4DMFbIAOBgms1qfIzbXBkmhV5SGenpMriXDWNj8tMluBBMkEcUI+bCOCWiWX/8AMwJDZyw3k7x6DjSqaKmVub1KanBxZNPY/wAx6Jvk7H5ubvJ6SAdP9QGPeBUu+pKcFUj0eRAtKjhN05emXKKqC0FAKAUAoBQEb5/418ltJGH0iNK+87VlJt4RhtJZZ52vp1GBJqIdxr041FScvpz44yBnzq8qrkqShHuKq3Tq1XN9/wCiw+GcwwTK8nD71rGUMJpYLpe1QJEh1LASSFXTnIXc4Ud0CqhwcfiRakQ4fA17dMyroNxKz4/7UbMXC+gVSdumatKeLehrl66kVdZuvWUI8PWWWnxDiNvw22DynRGgCoo3Zz4Ig+sx6n4k1QOUqknJ8WWsYqK0oqe94xf8WlMiSPbQLkIqs6qPTu41t5n/ANVMoWsqnd1nCvcRpbcX1HH/AKevv89L/HN+dSP/AB7+ZEf39fKx+gL/APz8v+5N+dPcH8yHv6+VmDpug7Qm7nL6gobtZcA6sZA1eOQPjUCUWq/JduPtsWMZLkOVx0ZFnHdzPpS9nQkEgGWU4x9U97rjet7eHKtRzh4f2eDS5nyUXJLKyvuuJn/oG/8A8/L/ALk3/wDVTPcH8yIPv6+Vj9A3/wDn5f8Acm/OnuD+ZD39fKx+gb//AD8v+5N+dPcH8yHv6+Vj9A3/APn5f9yb86e4P5kPf18rH6Bv/wDPy/7k3509wfzIe/r5WP0Bf/5+X/cm/OnuD+ZD39fKz5/0/f8A+fl/3Jvzp7g/mQ9/Xysf9PX3+el/3Jvzp/49/Mh7+vlZw18R4c63CzvOq/TVmdl0+IdWP0fUdPSuNazlCOeKOtG6jUeODLT5b5kt+KQMVGGxplhYgsudv9SHwb+RqDvB5RLaTWGVnzRwp7eSSME5AbQRsXR1KkfFSyn416GMo3VBS9ZKmGbevh8Pwb4ymWCytOH2k92bdO0LMhjtnmkGTKxODIAS4AJUd4/Sqre8nJvBaEfn4fLw+6aBsK8bLLGVOQFJ1AKc76WBU+qmrKzqKcHBlbew0yVRHo7l/iYubeKZfroCR5N0YfAgiqmrTdObi+gsKc1OCl1mwrmbigFAKAUBTftj4prnjgB2Qaj7/D8amWNPVVz1bkS8npp46yuuF8ZigutU9vFcxBdBWRdeknftEBO5B6jxAxkVKu8zlhPgYs4aaeevckXM3FFaIRRWNnBHOE03FuqqZUQK8yjbUE1lF3AOxB32Ea3g51FFt9x1r1NFNs58E4vBw+B7qbvO+Y4Yx9J8bsR9lc4Bb08ScVt7TqOUlTXRu/wR7CnhOb6djU2fC7njEwurwlYPqIMgFfsxj6q+bdT+I4W9vq3fDzO9avp2XEmk0EdvFnAREAACjzOFVR5kkAepqyc4wj1JFeoOcu1mRZ8DndiZ7W9CEZjS2ez7y47zyTGXusDsEBHXYtvpgVbucnzdkTqdrCK527Ojmjkgw2yt8oV5ZHDL2wkEpYd5Le3UN9MkAbg+JO9RqlScuLeSTTpwi9kVzK8jSF2PfznOAu64GCB0IKjNQ6lxKU9b45XiiZCjGMNC4b+DPlrdMsvbBd9305wMqxyuT0BUkZraFbTVVRfN5mJ0VKk6b6vIs6LgNyyxGNkeVnKyQyJ2Cw4XO8hZmPVcEKwbORgdLRXs87rYqnZwxtxMO4MsS6pbaVB2hj1kxiIuCV7sjMO6SMAkAEkV399hjgzj7nLPQcLLtp1DW8HbfRJjVm7RAQDiR2UQpIAQTHrLbjOK09+34bG3uW3Hc7hHIsRmkhKRq2iQ6stbsNiJ0IBQbjvDUMENnT3q3jeRbw9jWVnJLK3OD3cI6vjCliCrghR1cgrnR+109a6+8U+s5e7z6jivELYjInhxtvrXx6ePjis8tDjlGORlwwfP0hBt39icKQrlXP2UYLhz12Umse8U+sz7vPqMi1dJCVUkMBkq6PG4B6HRIobHrisxrRl8LMSoyjxRkGy9K31GmkhHHOVp7OX5Zw8spXdo16geOkfWQ+K/2K+4tlxj4E+hXzzZeJkXnMkXErdZMCO5h2kj+0jYGuM+KhsbdRk++s+zqjhUcHwfmjW+p6oa+ryOrhvEJpIVsVvxYqsjuutmjjlWTcoZU3Uq2ohTgNrPiK6XVJRqOTWUzpa1NdNGt5nNvbyWtvbzC47BHEsy/Qd5ZC5VN91XPXJ3PXOaxbSanq4I2uIa6bRbfsY4lqhltyf8Nw6/uvsQP9Sk/wCqs+0aeJKS6SPYTzFxLIquJ4oBQCgOMjYBPkKA83c033bXlxIegfSPco/81b+zo4g5etirvnmaj63IRqySfMk/fWmcvJYxjpSRteE5IJJJC7KM7DPebA8MnGalW8Fly+hAvp8I/UsDnXkXt7CMxL+sW8Y6dZVxqdPU5JYfEeNUFSrrqyl1ssKcNEFHqMfkrmVr2KOEs8TxriWVIhISAVSJY1PdDyMwXLAgEYx3hiU7iWlJcTiqC1Nvgb1eGWscmJ2EDxrlTH8lu7lmwAXuY+zkZpCS5AUaFAGOgNRpS6ZM77Iy4LrGlIorgwB2fshot4nzsDKzsJmY7MQFC520muLuKa6TV1Io0fOxzBqMUcPfXsws1xMQwBOIw2mOHUobJA8B44rlK4U9kvqdKE9U8JEJuZWd2d2Ls25JxknGM7Dc9Mk5J3znJNcXJy3ZYJY4HFkyCNjkEfeMfdWnDc2RL+DW73eZAziMsQ7zizlnZurFCbdioGRjLbeAAAqTVq1KT0y4lK6naS+1sG0KpubptA7paYs2VBGenXGRkb1zjWqy6TXlZHeIGwP1q6GoZ/xm3OceXp1rPLTwt+PcOVkYU/BUJlfMpmOMys5Mg0gKpztlfo905B6HNayq1Mt54d3AcpIj/EeNG1kVLq0trppAMTu8vaTEbspJ1FBn6mAmGAG21WNrpuNk8Pq/qM1LjQtWnKNtc+0bVpZbCESqCA7uGCqeoXEerBwNtqnL2dUzu0Rn7SpY2TMPh/NFqdHyq3uG0oV2MUqqdsSQNlJICACNMaqNxgbCuc7GtF7LJ1hf0JLd47ze3l1wu9SB5bxrgwqoAKF38nMsaR6ldh1O2kgFcEVDb08Xgl5WDHHLME7M9ndm4RFT9VaecSZBJdDJ2qsusY/xFbBG2B06crJria6IdRqucp4+Hxyyn5bZuQBDAOzmhkkx9ITOJML9pQUPcO2SCcxrTjwZiVKEuKND7NuTjJFJeXIy86uIwRjAfOqbHgWJwMeGfMVy5VwmpLink3cFKLj9CI8ahIAyN1JU/wB+8V6Cuk4qSK2xk1KUH6wadxUOSLEtP2P8R03sQ8Jo2Q+/Gsfin412ulrt9XVgrLf/AI7hx7y+Kpi1FAKAUBg8bm0QSN5IaA8v3UuY5X8WLn72I/Krq35tt4lVU511jtX2NGlcUWZKOUbXXJAv2pRn3Z/IVJk9FvKXYytqrXcpdxe9uK82i2Kg9pXLz8Nulv7YN2EzYlRSygM27RsVI+bfGcdM5HkK6LdYNWjs4Nz7b6UUxLCC4UlWQIucd7Gx0jIycbb9a4zs5aXNPPm/oRXF6sevEkf/AFNa+E8Z9x1D4EbH4VwVtUayovwNHtxNPzRzDFJA8cY7YspOVwBEVIwWJ3DdSMDO1d6VlWll4xg3p1YwqRbfFkQPw3Hh/e//AIqKXhzU/wAx+OPzrDMkz4BxK1t7eJS8cbsis4+sWxgu+M43GMnyrq6dSq8pNlHW2m12syDzvbZOl3fG2VViMeOGOBiukLOvLdI5yajxZrDzjNLMOxCPCrBSGyhCEY7V5G2j72AFxvg9c7dZ2sYUdU5c7q7At5Yxtjj29Q5n5kfW0KTKsWhQWXJbOSWHaK2EwMDfcbmt7GhRnvVljD4dZpUdSK5kc/j6GmSFQdQAz59T953r0sKVOHwJIqpznLaTbO3NdMnPB8zWcjBxCHUNAk7RzgdkXDvgE/8A4yC2ACfhUO7jbKOuul4EmhKtnTB/r7nK9WdVDyfK41U7SSK3cPmJJFLJ7wR76rYr2dOWISw+zbzJcZXUN8J+uw6+XLW549eKbqWSW2thuzaQdJORH3QO+5G564HXYVHqOKb08CzhqwtXEuuaMAAAAADAA2AA2AFR2dCk+d7bTPcL+3qH+rD/ANTXoqMtdrF9nlsVK5l1jt8yHNXBlkyW8gXWi4tW+zcID7i4B/BjUiK1W7XYysq825T7j07VGWooBQCgNDzxLpspj+waA80XJ/V/eF/EirxbWy7kVVPe6fe/yapa4RLNE59n6Zubf0yf+DGul08Wj7l5lbT3u/q/Iui3rz6LY7eJcMjuoJIJl1RyLpYfiGHkwIBB8CBW6MFA2fDxwziDWd5GjrrBikZQcavoSAn6rYAPkR6GsVE2so5VE8ZRseZbcfKO8FiBwUZAqF8AatT4zqBztttjrvUz2dGEuMnldGcEGtKSjssrxOnUGHXI99XmU0V+lp5NY6EEr5dDvuD0P9PHpXk7u35Co49HR3Hq7Wvy1JS6envPoGxx1xn4j199RSSc+HFF15kaIFwQRH2iHUB1CkMGyfdVva3FenRzBJpcexlLfUac63O4tdxmT8uMrFTbmXB2ZdIRh4EhpNuvTwrtTurVx1TjzuxEVqrwhPbt/wBHOLhEnQW8mx6MV0g9Ngz4zjxH310V1Z0+dGO/caShWltKXrw8zCe5h+voVlz3W0hlKkg7fD3VMVehOKk8fXBy5CtF4WfuZgLYRnRkEgyhON9tWNjs2BnBrFC9p1ZaVxNaltKCzxOeal5OGkZpkaTt4LffJHL9mJAVOXwvbL3gfpH6a4zt12FU177PlU50ZN9OG/In0q6a0vbyOPOfHpLt4+H2mXeZlDafHVgqmfAY7zHwA99VVGiovUybSj0st/lPluPh9olumCR3pHxjtJDjU/u2AHkAK7MkGVcCtGZKg9osf6zJ6xKf+OP6VfWDza+JVXG1yn3FetWjLE3PLcmMHylB+7SalW+9Nr1wKy82qxfd5nrAVQlqfaAUAoCOe0AfqE37poDzZcb2w9y/zFXn/wAy7kVVPa6fe/yatajosydez5/1m39Qw/4NXW7WbR/TzK2ntd/Vlz29efRbGyhrcwRP2qcmDiNoTGP1mEFovNx1aEn9rw9ceZrZGCpuA3Yv7f5LOzLLEQd/rhe6C6n6WM4I9xzWn/5y1JEapHS8rpNZBZplw+kKjHTgNG2kEjUQd1Bx0BxVna06c1raSfY2ca05rCWfMybuVSVO6k+DBlJVtwQCN98dPOuXtB061PXF5a8iR7P1U6jg+D8/odYO+f78v791Uhcn1o99s+BBGc5zso075z0xvvtXWjWlB7b54rrOVWjGot9u3qJ1a8rcUEQlzpGkHRM0RYZ8CMA597ZqzlStX1opnTq9SZFZuJ3izFXMgCtggJD9U4KaSRg9dyRjHjWZWW3MjnqeTVTh0vfq3M295qLErGDFsNTyDdSd9KgZUnHiTj0ODXGnaLXpqvA/xyln14mre6ebuyNKy7OAxAGVbulgqjBOMjfp5VOt6VCU+ZF7dOdjnUc4rOUZOasiLgZoMGBxniIhjJ+sdlHr5n0FcbitycM9J1oUeUl2Fi+xLkr5PD8unXE0y/NAjeOI/Wx4M/8A8ceZqjbLcsqatGZNbcVozJUPtFb9Zk9IlH/E/nV9YbW3iVVzvcJdxXjVoyxNxy6mdvOUD/41KtvgfroKy93qRXZ+T1iKoS1PtAKAUBqObIddpMv7BoDzDpzAw8tY/hY/kKuqD1Wq9cGVU+bdfVfc1SVxRZolnJtxolt28pQD8Tj+RqROOu2kuxlbPmXSfcXnbmvOItjZQmtjBmRmt0CkvbJys9ncLxS1GFZh2wHRZDtrI+y/Q+v71Z4o1aTWGZPLVknFArKqMAurMihuzYbaehwc/wAq0UCKoSy4mbzZwZbe2YzOH1HQiKN9RBIOWOwGCcgeFYnFQjqZ2o0ZOawyt9DZIyNhudx671Cyi33M7g/EPk8kc6YLIdQ194A/Hod+vWtozlCXA0nBTjhkt5i9pU1wIxCDAqgF9s629+Nk/HfeulWpGa0tbd+H9GmcYUGt87937RG7ziJnbtCEB6HSoXJ8zjqT51d+y6NKlQ005Sks/wCTy12dnplPea3V56SfZ09piyRK3UZ9eh92R4VOnThP4lkjRk48GfY0C7KAPHYY386zGKisJYDbe7Oea2MYOqGVGlUPgRxktLqYKCgU5GnIZuq9Bj+VV19W5uiOUyRSptLPWZfs75XHF79pmj0WULAld8Mfqw7ncn6Tem3iKr8vG7yT4x0o9Dv91YZuYk5rRg1twa1ZkpTnq41XFwfXR/CAv8wa9DbrRaru8ypfPu/r5ELauLLIlPIttrmtl+3cp93aAE/cDUmHNoSfYysr864S7j1AKoi1PtAKAUB0X0WqN181IoDzBc2+ie4iPhK33MP/AHVv7Peqm4+tyrvVpqKS9YI0Bjby2rmttixTysm24NJ9IeIII/v4Cplu9mmV99HDjIv3g94JYo5B9dFb7xuPvzXnKkOTm4PoeCzhLXFSN1A1YMmdG1bIH29tEnjeKVQ8bqVZT0KkYIrZGCkOAXzcu8Qks7ksbKbLo+kHrssm3U7aGHQdcVlGGSnni5tryNESQlw+tWUAKo0sp7TX4EHoN846VwupKNPOG+4zRqrXs19SvJOANsO0VlOc907HOxIP0iR4ZwPWuNKEpN6o49dHYdKl7CK5u/rpOH6AYdJE97Rtqz71cfyqenBQ0uCfjnxIPvM9WrLz9vDBgQjKhh4jOP6gnw/Otp+zdcVOn09D/D/ZJp3+mWmp4o+Zwdtj92ffUOEq1pPOGvJkucaVxHHH8GTHMD7x1H9+FegoV4Vo6o+HUUdahKlLEv8AZz1V3OWBqoMGpnt5L65is7canZ8HyB8ST4KoyTVdd1svQugm21PC1M9Lcr8AisLWO2i+ig3bxdzuzn1J+4YHhUBkoz5GrVmTCnatWDU8QuAisx2CqWPuAzWFFyaiukN4WWUFx24Lbnq7lj+JP4mvS1sRgoL1gqrNaqkpv1k0jmociyLN9kfD9d7BttGjSH3hcD/kwrvcvRbY7l+Sso/8ly5d5f1UpaigFAKA+GgPPXtK4f8AJ+JMfqyr+I3/ADqdYT01cdZDvYaqeeogfEotMh9d/v8A/NSq0dM2ZtZ6qa7Nj7YS6XB8DsfjWaUtMja5p66bX1Lh9nPEdUTQnrGcj91jn8Dn7xUH2nS01FPr80aWFTVDR1E8geq5E4zomrZMwZaNWxgi3tL5OXidoUGBPHloWP2sbxk/ZbGPfg+FZQPPHCZ2y0MpkWSMlSC8gxpOCpGrYgjGPyqbbRpz2ktyLWi1ujadkPNv43/OpnIUvlRw1SPllOUcMzygBjlAskgZegGoseux2G1QqlGTbxHY3eGuj7GNFclQFKaQMgM5CoQOm/gceFd41nTglKLEqep5TO2G4LEgoQPtfVPu6H8K6qXKrTKO3aa6XB5i9zsMQyDvt/fWuKsaUZaoZXczs7uo44lh/Q7AamLYivdmDxjiHZJt9Jth6ebfCuNxW5OO3FnWlT1PfgW/7FuSfkdv8qmH6xOoIBG8UR3C79GbZj8B4GqhsnlkO1asGLK1asyYE71qzJCfaDxLRB2YPelOP9I3Y/yHxqd7Npa6up8I+frJDvammnp6ym+JS6nPkNvzqzrSzLuMWlPTT79zGto9bqvmfwG5rjCOqSR0rT0Qci9/Ytw7Cz3BHUiJfcO82PvX7q19pT3jD6kWwhs5FoVWFiKAUAoBQFYe2/ghkt1nQd6Ig/dvW0ZOMlJdBrKKkmn0lMcSUPGsg8N/gfyq8rYqU1NFZaydOo4S9NGrWoqZZku5S4yYZEl8u6481PX+h94qTUpq4ouPT+VwKt/+vXz0fhl22c4YAg5BAII8Qdwa83hp4ZbpprKNjC9bAzI3rZAyFasmCl/blycUYcTtxgggTgeHgs38lb3g+dbxk4vKMNJrDIFw6Z5ow4VPHJLhQCPPYkefx61PV4sbrchzgoywFvRq04b3rh1/iUmu0LiM+CY5PbJk6q75NMDNYyMDNZyMHCWYKpZjgAZNaykorLMqOXg3Psl5SPErs3c65t4GGFPSSQbrH6quzN7wPGqirUc5amTYRUVg9DO1cTYx5HrBkxJpK1YNdcy1qzJTPOPG+2leQfRHcj9w8ficn7q9Fb0vd6OHxfHv/hTyfvNfC4fghLGuLZaGy4HbkktjJPdUeZ9PjgV3to8Zsrr2pnEF3/o9QcpcJ+S2kUPiq5b1du834k1UV6nKVHInUaeiCibiuR1FAKAUAoDD4tYrPE8bDIZSKA8zX/Dja3Ets42BJXPip6j+/OrWwqpp05eusrb2m01UXrqI7cQlHKn4eo8KSjolpJdGoqkFI7rG40NnwOx/OulKel5NbijykcLj0FqcgcwYxbuf/wBR/HR/UfEeVRfaNr/3Q+v7/ficLKv/ANcvp+ixIZaqUyyM6KStjBko9bZBzmjWRGR1DIylWU7hlYYII8iKyYPMfO/LP6JvihXVbyZaJiMnTn6OT9ZDsfMYPjXejUUJZZrOOVg5pFIV1LGxHhkqpPqAT0+6pruop7ERuKe7ODhwpYxtgZzpKNjHXIB6UV1DqM7Zxk+6qkjAzQYMK0sJeI3cdnB9Zu83VVA+lI37Kj7z7xVfc1tT0rgd6cMbnpzgfCorO3jt4RpjjXA82PUu3mxOSffUJs6mU71jJkxZZK1BhTS1q2ZIDz7x/SDbxnvMPnCPqqfqe8+Pp76tPZ1rqfKy4Lh+/oQL2vhcnHi+JU3ELnW230R09fWp1Wep9htbUeTjvxZiKhYhR1JxUfDk8I7zmoxcmWt7JuXO2uVcj5q3w2/RpPqj7+98B512vKipUuTjxfl0ldbQdWq6kvTL0FUxaigFAKAUAoBQFWe2XlQyoLqEfOR7nHiPWtoTcJKS6DWcVOLiynriMTxhl+kPDxz4qavJYr01OPrsKqlJ29Rxlw9bmpTJOACSTjGNyTtgDzzUVMtSS3HD57JkjuF0FlV1ORlCQG7N8HuOMjY7jIrvb14yWl+v4Qbq3b58ePT+yy+UOaBMBFKQJh0PTtAPEfteY+IqsvbJ0Xrh8Pl/Dta3PKLTLj5kxhmqAmTDMjlrbJgyEkrINFz1yynErR4GwHHeif7Eg6f6T0PofStkwedoLiaPXZTAIyEqQwOoaTunXBG3rkGpFCKnLDZwnTSlqMuLKHMZ0HGDgLhh5EEYP/up9ShGfYaNJ8TqSDDZyR+yvdT+GkKWjpZls6OK3uhdK/TbYeg861uKuiOFxZmEcsu/2Scnfo+27SVf1mcAv5xp1WL0Pi3qceAqqbO5OHkrUyY8ktYBiSzVq2ZIlzbzMLdSiEGYjYddGfrN/QePuqZZ2brvVL4fPsItzcqksLiVBxa+LFhksScu3XqehPrVzVmorREi2tBt8pP12moZqitlgbzl7hbuyhVLSSEKi+O/9/AVJoxVOLqS9IrLmo6kuTj6Z6W5S4EtlbJEN2xl2+056n3eA9AKp61V1ZuTLCjSVOCibmuR1FAKAUAoBQCgOueEOpVhkEYNAee/aHys3DrgyoCYJD3sfVPnUq1uOSlvwZGuaHKx24o0/BuIfJJvlCIjEoQHKdo0LEbXES5AZh5HrmrC6oa1qiRbWvh8nP6fok1lwm3urYd64lhErzzXLromvLgxOqwWqMTsAWYk5A077ZxA1tMsiG6jDpJbVGdJSUfVLDWEcjZZAN8Z9RtvVjSrp82Xr+EC4tW3rp8er9Fhctc6dI7k4PhJ4H9/yPr091Qbr2c1z6Ph+jNve55tTx/ZPIbgEAggg9COh9RVV2FiZSTVnJg71mrOQVZ7aeUu0X9IQDEkYHbAdWQdJfevQ/s4+zW8JNMw0VrY3YkUHx6EetXFKprjk4uODtnnCKWPQf3it5SUVlhIk/sg5VN1cfL7gfNRN82pG0kg6HfqqbH97HkRVPVqOTyzslgvFpq4mToeasZBjSz1rkyQjmXnMLlLchm6GTqq/u/aP4e+rS19nOXOq7Lq6X39RAuL1R5tPj1lbzXDzF9LfRGuWVicKMhckjJJLMqjGSSQB6WNSsorTDu/0cqFs29dTw/Zv+D2Ntc2stvbyP28aOxQOEW9XZhOvaAd5ADmJtsZwQe9UCcpJ5f+vXWWBFl4cnaZVtcYC7+DPpGvSfrIG1AHbIAqXb0nPnS4eZCurjQtMePkXl7L+UOxX5VMvzrjuKfqKfE/tH8BUW9udb0R4L7m1pb6Frlx8ixKgE0UAoBQCgFAKAUAoDA41wmO6iaOQAgj7qA87808ty8MmKsC1ux7rfYz/Sp9pd8nzJcPL+EO5ttfOjx8/wCmuMpCacdrD3iqan+aZxpaSMKwyCDumcNUutb559M4291jmVPH9ksgaAxdnG6jhsML4XUnyjiN3LGVB7IHUrh2GkEDTpGP2YGXnL4v7IsDRX3LFxbt2cQe5McaG4Cr3LeVhkxCTOGbGDj18alUbrHHgcK1tGpvwZ2cB5nlgOmNtgd4nB2PiMdVPurvVoUbjd8evp/pCUq1v3fb+E74VzxDJgSZhb13X4MP6gVV1fZtWG8ecvv4Eyne05fFsSi2vVcalYMPMEEfeKgNOLw1glpprY7u2BGDggjBB3BB8D6UyZKB575ePDbvVGD8mmyU/Z370XvXII9CPWpVCtoeTWSNdwjhj8Rukt4zhPpO3gqDGp/xAHqR510ua+p4XBGIo9D8Ogjt4khiGmONQqj0HifMk7k+JJqDk3wcp7sKMsQo8ycD7zRZbwjDaXEjXFedYI8hCZm8l+j8W/LNTqXs6tP4uau3j4f6ItS9pw4b+usgnMPNskoIkcIn/bXYH97xb47VaUrWjb78X19P8IUqla42XD7GoNhMywySpJFbTsVR1AOsjoCc4XJx19cA4rWpcOWUujoJdG1jT3e7JDwqe1+SNcpb6oGhW2v7dWw8RDa47uJnO+WAO/1vdUOWrVjPamSSMG2ibaISiLUW1S6RLJkY0kJsqAZ2ydWSfQS6NBz50+BCuLpQ5sOJa3s45F1Fbm5XCjBjjI+52H8hXK7u/wDrp/V/hGLa2/zn4FsAVWFgfaAUAoBQCgFAKAUAoBQGv41wiK6jMcqhgR91AULzfyRPw5y0amS3JzgdU935VLt7uVLZ7oi17aNXdbP1xNBw640Spc25QSo2QWUMMj7SnofUYIqylThXjmL9dpDhWqUHomtvXA58W4m81nDbu4Ro5p5ZA5bFw8rBllDAEO4y64ODuMddofJunJ5RYwqRmsxZlDghktru4uGPbW8EKqgIHZnUsQE2DnXpGceuSSdhhVMNJG4bg0gihlilV1n7Tso5h2criIhSy4yuCTtkgmu8LqS2fQRqlpTnvwOmV57ViJI5oGDFSV6Bl6rrQ4yPKu6r0qi5yz9yM7OpD4H+DYWnOs46XGr98KfxIzXKVraz6MfVoa7qHHPhk+cd5ie8gaGbsWU4IIGGRh0ZTq2PUe4kVp/46h/i34mVeVk94/ZmFynxR7CNhH2WtyC7EZO3RQc9Bv8AEmtY+zqTX/I9+82nd1NXMW3cbC752nPW4Cj9kKPxAzXVWlrHoz9cmnKXU+Hlg0dxxkysN5JmJAXJJyScADPma7KrTprmLH2CtKs95v8AJn8J4NLcziAyxRMwlAVSHcvEupodjhXPgTtseuK4VLqWMokU7OnHjv66jY8r2EZuJbUI8N00UckEraJJVlVRI0Sk4Q9omcbA5BBNRZyeNXQSuw48T5iNveSTWUkU0Ny+qWzaJ00EYBE8TDSj5GdatnO+MUhTc0o43XSaynGKy2R3h/CizYwXZmyIxkgHfH7xGTv6mp8KMaa1VH+iuq3Mqj00/wClyci+zzRie6ALdVj6hfVvM1Bub1z5sNl5ki3tFDnT4+RZarjpUAmn2gFAKAUAoBQCgFAKAUAoBQHVcW6upVgGB8DQFXc4+ylXYzWZ7N+pUdD6EeNb06kqbzFmk6cZrEkVfxK0lgJjuoivhqxlD+VWlK+hNaaix5FfO0nB6qb/AGdUOtIpY4ZAI51USKQGDBDqXDfSXB6YNdZW0ZYlBiF5KO1Rfs2lpxpGvrKW5jMVvaRxoqIGlHzQJUjG+76WJO+3jUSdCpCLWOJLhcU58GZ/LvEdV3LddpBta3E4iiZjquGRkBKuAWlcySHTgkDHTYVyfw6e7wOxp+abVMWEZaMXZgxcsWUKGL5i7d+gkCZDE74C58K6Qlx6ugGLyvwpH4lb204SVHlVG0SakII1ZWSM7/A+lZnPmNoybThnDbKWznbuiSKG6eQksHjkWVBbaPAoyllIHUsc7gY0c5KS+gO4y/J7qx+TQwILu2siSY1k0MzaJDH2urDEjdjk+tM6ovL4Z/hgjHFbmFi8ySSdu9xI4UIqxxqZGZSJNWS30SMKAPhW6b4PgCS3nNry9m+FuJ45YZY5+wWCWPR3njkkAAk1bLsMHBPkK1hQnLgtjnOtCHxM1t5O8rsx0QBpWl0Qahh21Z+cYlsYdhpBC947VLhaJLnsh1L3O0Eb7lfkie4wI4+zj+0Rj7h1NYqXlKksQ3f28TSFtVqvVN4Lg5X5NgsxkDXJ4udz8PKqurXnVeZMsKdGFNYiiTVyOooBQCgFAKAUAoBQCgFAKAUAoBQCgMDifB4bhSsqKw9RQFc8d9kEZJa1kaI+Xh93SulOrOn8LwaTpwn8SyQriXJd/b5zEJR5rsfuqbT9oyW01khzsIv4WR66tsbTQup/aQ/zFSVd28/i8jj7vcQ+F/cxPkcB6EL7mx+BrZRt5cGvEctcx4r7HdZ2vZOJIpXjdd1ZSuR6g42rLtqb6R77UXQvv+w9plSrSyFS2srlQC32iANzuevTNPdYLpHvtTqX3/Zya3VtIZ5JNIwoZ2bSPJRnYegrHJ28eLXiOXuJcF9jYcP4BI5+at2PrpP8zWrubaHDf6Dkbmpx8yYcI9mt1LgyYiX7zXCftJ/4Lx/R0hYL/Jk+4D7Pba3wzDtH823/AAqDUr1KnxMmU6MIfCiWxxhRgAAelcjqc6AUAoBQCgFAKAUAoBQCgFAKAUAoBQCgFAKA+EUBi3HDYn+lGp+AoDVXPJlm/wBKFfuFAYJ9nNh/2RQHZD7PrFekK0BtLblq1j+jCg+AoDYxW6r9FQPcKA7aAUAoBQCgFAKAUAoBQCgFAKAUAoBQCgFAKAUAoBQCgFAKAUAoBQCgFAKAUAoBQCgFAKAUAoBQCgFAKAUAoBQCgFAKAUAoBQCgFAKAUAoBQCgFAKAUAoBQCgFAKAUAoBQH/9k="/>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032" name="AutoShape 8" descr="data:image/jpeg;base64,/9j/4AAQSkZJRgABAQAAAQABAAD/2wCEAAkGBxQSEhUUExQUFBUXFBgYGRgXGBUXGBUYFxgaFhwUFhgYHCoiGBolHBYVITEkJikrLi4wFx8zODMsNygtLisBCgoKDg0OGxAQGywkICQsLCwvLDQsLCwsLCwsLCwsLCwsLCwsLCwsLCw0LCwsLCwsLCwsLCwsLCwsLCwsLCwsLP/AABEIAOEA4QMBEQACEQEDEQH/xAAcAAEAAgIDAQAAAAAAAAAAAAAABgcEBQIDCAH/xABEEAACAQMCAwUDCAgFBAIDAAABAgMABBESIQUGMRMiQVFhB3GBFCMyQlKRodEVJGJykrHB8DNUgpOiFlPh8bLCQ3PS/8QAGgEBAAIDAQAAAAAAAAAAAAAAAAQFAQIDBv/EADYRAAIBAwIBCQkAAgIDAQAAAAABAgMEERIhMRMiQVFhcZGx8AUUMlKBocHR4ULxI0MVJEQz/9oADAMBAAIRAxEAPwC8aAUAoBQCgFAKAUAoBQCgFAKAUAoBQCgFAKAUAoBQCgFAKAUAoBQCgFAKAUAoBQCgFAKAUAoBQCgFAKA+ZoD7QCgFAKAUAoBQCgFAKAUAoBQCgFAKAUAoBQCgFAKAUB0Xd7HEpaR1RR4sQB+NZSbeEYbSWWQ/ivtOs4siPXOw+wML/E2x+Gal07GrLjsRZ3lKPDcinEPa1cH/AAooox5uS5/oKlx9nQXxS/BGlfTfwxI5e+068Y73ap6IsQ/+pP41v7vbR4+ZjlLmXDyNeOd7qRsLdXLt1whkJx54UdKz/wCsuheA0XT6X4nGPnm5G4u7nY4OTIQD5HI6+lZ/9Z9C8Byd0ul+JsLT2m3ina8DejrGc/eufxrXkbWXV9xruo9fmSPh3tauB/iRwyjzUlD9+SPwrSXs+m/hf5Mq9qR+JfglXCvajaSYEokgP7Q1L/Ev9QKjVPZ9WPw7kiF7TfHYmNjfRzLqikSRfNGDD8KhyhKLxJYJUZKSymZNamwoBQCgFAKAUAoBQCgFAKAUAoBQCgFAYvEeIxwIXldUUeJOKzGLk8Iw2kssrPmT2pk5W0UAf9xx+Kr/AFP3VZUfZ/TUf0IFW+6KfiVjxfmCSbMkjyTYONW+gMRkLn6IOMnA8qlcpSpbQXrvOKt61Xeb8f0aOXiLt+yPJeuPec4PwrnKvN8NiVC0prjuWFHwHh0cdrNOoNrc2cjtJNOxnSdfqQhCoc5OMBPD4VXzqVHJpvclRjGPBYJByqsTwcNlHYq00FzE0TRRrHdTJ3VWV1XuN3WOwOdx7+UsptMyRG+4bJHwhEgR47iO7f5bGmoSqe8IiwXvGIDTpO43BrrFpz5z2BKuG8XQXdjBKcT3dgYbzBwyysqmF5AOk2zjzGsZ8K0cHu1wQNDyTGnyiW1k7Oe2srS4eXUqussoYFmGofQUkqv7hP1q2knp1A1vAuBQ3llIoQJxDsGu4jH3A8YlZTB2akKT3Dg421r5Vs5uEtmYaTWGYn6BuGaT5OGMUCIZ5Ll40jjdkVzGJe7qxqx0zt03FSIXko8WR52lOXRg6rbiktqyOGaEsCUkjcNHIFODpddmwdiD02zUqNxSqrTNESVrUpvMGWRyz7VWGFu1Dr/3Yx3veyjZv9OPdXCrYRa1Un9P6b072UXpqIs/hnEorhBJC6yIfFTnfyPkfQ1WThKDxJYLCM1JZTMutTYUAoBQCgFAKAUAoBQCgFAKAUBEuced4rNSq/OSnooPT1Y+ArvQt5Vntw6zhWrxpLfj1FM8W4zc30wUh55WPcijBOPXH1R5satkqVtHbj9yvxVuXl8Pt/TGsYIY7mFbvTcxvI8TojSxRwzJjCPIV+dGXTJGw36+MKpcVKqeCfSt4U+HHrNtccP4fcW00VrcSwumZEs7s4aOaPOpYXZsbqZVK7knSTjTUfMk1Jo7kAt7dn3UEjz6D8asIwcuCOU60IfEySXF7LJaRWb9ksURLKQrNIGZizEOzYGSTsB0NZjZvXrciJK/X+KO6G0uZY1iBupIlxpQFwi6TkEBcAEHfPWtpUbeLzNr6s0VxcT+FfY705QuSdXyeXV9osdX3ls1pytmtsr7jF2+v7Hz/o24XcWzg5zlTuD5gq2c1lVrTGMr7jF32/Y64bO5tAwj+UwK/wBMDVocYxhwwKsMbb1nkrapwa8Q69xD4l9jqseJTw3UF0jIzwBVA0rGHjXI7NuzGMaSVzp2264rErLZpPj1m8b9f5IyJuNPPYy2sxWJ3vTdB2z2Ums5aKR13XDYIJwCBjbAqJO3lTabRKhXpz4M1POkNqk4ispHlhRc5L64w7gFhDtkDI3yTnA32pS1S3Z2NRYCXWFhVnZuiKpYt7lG5rvGcqe6ZxqUY1PiRK+C8bubGYYEltNjeORWUSD1VgNQ/sVIU6VxHTL13ECVKpbvVF7euJdnJnO8V8NBAinA3QnZv2oz4j06j8arLi1lS34rrJtC5jV24MllRSSKAUAoBQCgFAKAUAoBQAmgK+5/56EAMMBzKep8E/8ANSrW1dZ5fAjXFwqSwuJSl5xIPLh5dJZvnJWDOIwfrFVBLHyHu6eFnUqqlHTTRDo28qr11Ht5/wAJLx/gb2Lwi3liV2lhezmXtDJe6tIftZB3QA7RkIQBjOPEmrU9bzIs0lFYR2c6cWhnkRwHd2iPyizyPk0VyVeMyvIp/wATvscKNWVUkr0rahRnN4j4nOrWhTXONLHw6a9mLlO2kPXSioi+O4G3id2yT5mrBU6VvHM367EQHXrV3iC9d5M+Fcg9DO+f2I+nuLH+g+NQ6vtR8KS+r/R2p2HTNkr4fy/BD9CJAfMjLfxHeq+pcVanxSf4JsKNOHwo2ggrjg6HLsKYA7CmAcTBWMA1t/wGCX/EiRj54Ab+Ib12p16tP4ZM5zpQn8SRFeK8gruYHKn7L7j3BhuPiDVhS9qSW1RZ7UQ6ns+L3g8ED4zy68TYkjMbHoRure4jY/zqwg6NdZg/XcR1VrUHiayvXSZvJXEXsxeCMAXMtvotpNtmDZZFJ6OVOQPExgdcVDuqUljPAn0q8KnA7b3lW7BhtCwnluxDNodyZ7UjJdznIQEagX8cAEZxmNqinlbY+52wYXErZ7Kcr2qyIkzJHcxHbtI8ExsR9CVcrkeviN6sLe6U1pmV1xa6efT8P0XF7PeehdAQXBAnA7rdBMB5eT+Y8eo8cRLu05Pnx4eR1trnXzZcfMnlQSaKAUAoBQCgFAKAUAoCDe0XnAWqdlEcysP4R513t6Dqyx0dJwr1lSjnp6Cj5roNJiR3VSwM0qq0hjU+OB9Y4wM+dWtaoqUNECDb0XVlyk/9k6jeewuLc24jueE3LKqgRoV0Ps3bNp1doo1MWY4ODnGCBVJKSeXuWhFzzBKYXtYW02q3UzwucGRYixCRwsRmJcZOoHJ1EDAzmXQtOUxKXDzIlxcqnzY8fI3fK3JZkAaUGKL6qjZnH/1H4n8a2ub6FJaKW7+y/Zwo2sqj11P6ywIBb2+iENFEWOEQsqlz+yCcsfvNU05Sm9UnllnGMYrEVgzvlUSyCIyRiVhkRllDkb7hc5I2P3VjBsZcTIWZAyl0CllBBZQ2SpYdRnBx7qzgxkxo+N2hYKLm3LFtIHax5LfYxn6Xp1rOAdkPGLVw5W4gYIMuRIh0DOMvg93fzpgCHi9s7BEuIGdvoqsiFm9VAOSKYBlXDImnWyrqYIuogamOcKM9ScHb0pgGLcXcKSLE0sayv9FGdQ7/ALqk5boelYwDCvOMWsertLiBNJ0tqkQaW+ycnY+lYwDp1wXIZA0UwGNS5VsZ6Fl6j0NIuUXqi8MSSksMgnM/JJQM8ALp9aM7so/Z+0PTr76ubb2gp8yrx6+h9/UVlazcOfT8Ok0nAOYHs1dFwqzNEjXAGZ4Iu0XtBrA1MmjXjxU4x4Yzc2eOdDwOltda+bLib3mWGK6iuGlnitOGW92VgW3hVnuJjGCSAuzDvnB9Tn6Oagw26NyaQmFjCYmR2aN8mCUjQ+Y2wyMATpdSR0JG43q0t6+f+OZXXVvj/kh9f2X37PebhexaJCBcRgah01jp2gH8x4E+oqBd23JSyuDJFtcKosPiiX1EJQoBQCgFAKAUAoDTc18cWzgaRjvjujzNZjFyeFxMSaSyzz1xK7muZcqplnlYhEG5JxnA9ABn4VeJRtqWOn8lSlK5q5fD8f0m3JSwPbSR2sk0w7CRLuyZYUnndjpNzGWORgZGnUcDSNj1qKjk5amWsUksIiXEL9ESSzszcxWhfMyTOjM0g2MK6NhGCO9udR6nAqZb27qvXPh5kW5uOTWmPHyJXyZymMLNOvqkZGwHgzDz8h9/ppe3vGlS+r/CNLW1/wCypx6vyywYYqqUixIh7SOEm57KJNQlSKaaIgNjtkMRRdWMBmAkAHp7q3Rg1XCJZE4tDd3KSK0lizSkRyFY3O6QggHvBVUYHj6mnQDtsZZrbiFtflWaK+RluAiysY+9lGkXR3NGUT3RnzrPQDQXllLIbxuylktzxQTSRLFIsssJJAmhbTkgE7geY6CsmCVcesUTi0DQdoIL2LTeaUbs2A3RnOnCs3Q9PHOMnOOgGXxJli4/FIVdYY7ExlxHIUVtRYJkKQTjHSmwMLnuV+Iwu1sHT5LGlxGHSZJDNkPlF04dgoCY8C5oDv4jbxcYFssgkgmNrIysY5Ea2uQ8ZG5AxurHGRlRt4GhkjvMSXkvC72O6hY3YuYI8IjN23ZrH88ukdGUZzsP5U6QSS+t3ueJWMturhIIn7eUq6KyuBphBYDWQQxPUDPnWvRgEtlirVoyQbnHlQPqmhXv9WQdH8yB9r+fvqzsr5wxTqPbofV/PIgXVrq58OPr7leK0QjEM/bC3ExlHY6NcbsoRu6+xUhV9QR45xUy4oOMtcDFrca+ZLj6+5L+KcMtbi2t5Zs2HDoIpVtxIdVzcyTAEzKiHfvKjeOcHYA1XapKT6yaRPlnjclvMsiNmSI7HcLKmcZwRkqw/n51bU5KvTcJFVWg6FRThw9bHpPgfFUuoI5o/ouuceKnoVPqDkfCqWpTdOTi+gs6c1OKkjPrQ3FAKAUAoBQHxjigKK9pXMBubkop+bi29C3ifhVn7Po7uo/oV99V/wCtfX8Gj4GkUaNLf210La7UwRXEZA7NdnLIgyzatJJOMaU2DAnHO5qOrPm9BIt6XJwx09Jk8zQLby9pBLbym4jU28sA0vDAoeN5XI6yMrdln6xyxwUFaUIOq1HxNq1RU4ajO5C5cEhErr81GcIvg7D+YH4n41IvrlUo8jT4+S/pCtKLqS5Sf+2WlBFVIkWpnRQ+lbGDKjjrbAO9UPrWTBzCn1rOActJpgH3TQDFAfCtAcWU0wDrZDWMA6ZIjWMGTFli9K1BgzxVq0ZK2595eCEzovdY/OL4An6/uPj6++rj2fdalyM/p+isvKGl8rD6/sh0kZujFG6XEzW8GhEi0YeJW7uWY/M6S4DMFbIAOBgms1qfIzbXBkmhV5SGenpMriXDWNj8tMluBBMkEcUI+bCOCWiWX/8AMwJDZyw3k7x6DjSqaKmVub1KanBxZNPY/wAx6Jvk7H5ubvJ6SAdP9QGPeBUu+pKcFUj0eRAtKjhN05emXKKqC0FAKAUAoBQEb5/418ltJGH0iNK+87VlJt4RhtJZZ52vp1GBJqIdxr041FScvpz44yBnzq8qrkqShHuKq3Tq1XN9/wCiw+GcwwTK8nD71rGUMJpYLpe1QJEh1LASSFXTnIXc4Ud0CqhwcfiRakQ4fA17dMyroNxKz4/7UbMXC+gVSdumatKeLehrl66kVdZuvWUI8PWWWnxDiNvw22DynRGgCoo3Zz4Ig+sx6n4k1QOUqknJ8WWsYqK0oqe94xf8WlMiSPbQLkIqs6qPTu41t5n/ANVMoWsqnd1nCvcRpbcX1HH/AKevv89L/HN+dSP/AB7+ZEf39fKx+gL/APz8v+5N+dPcH8yHv6+VmDpug7Qm7nL6gobtZcA6sZA1eOQPjUCUWq/JduPtsWMZLkOVx0ZFnHdzPpS9nQkEgGWU4x9U97rjet7eHKtRzh4f2eDS5nyUXJLKyvuuJn/oG/8A8/L/ALk3/wDVTPcH8yIPv6+Vj9A3/wDn5f8Acm/OnuD+ZD39fKx+gb//AD8v+5N+dPcH8yHv6+Vj9A3/APn5f9yb86e4P5kPf18rH6Bv/wDPy/7k3509wfzIe/r5WP0Bf/5+X/cm/OnuD+ZD39fKz5/0/f8A+fl/3Jvzp7g/mQ9/Xysf9PX3+el/3Jvzp/49/Mh7+vlZw18R4c63CzvOq/TVmdl0+IdWP0fUdPSuNazlCOeKOtG6jUeODLT5b5kt+KQMVGGxplhYgsudv9SHwb+RqDvB5RLaTWGVnzRwp7eSSME5AbQRsXR1KkfFSyn416GMo3VBS9ZKmGbevh8Pwb4ymWCytOH2k92bdO0LMhjtnmkGTKxODIAS4AJUd4/Sqre8nJvBaEfn4fLw+6aBsK8bLLGVOQFJ1AKc76WBU+qmrKzqKcHBlbew0yVRHo7l/iYubeKZfroCR5N0YfAgiqmrTdObi+gsKc1OCl1mwrmbigFAKAUBTftj4prnjgB2Qaj7/D8amWNPVVz1bkS8npp46yuuF8ZigutU9vFcxBdBWRdeknftEBO5B6jxAxkVKu8zlhPgYs4aaeevckXM3FFaIRRWNnBHOE03FuqqZUQK8yjbUE1lF3AOxB32Ea3g51FFt9x1r1NFNs58E4vBw+B7qbvO+Y4Yx9J8bsR9lc4Bb08ScVt7TqOUlTXRu/wR7CnhOb6djU2fC7njEwurwlYPqIMgFfsxj6q+bdT+I4W9vq3fDzO9avp2XEmk0EdvFnAREAACjzOFVR5kkAepqyc4wj1JFeoOcu1mRZ8DndiZ7W9CEZjS2ez7y47zyTGXusDsEBHXYtvpgVbucnzdkTqdrCK527Ojmjkgw2yt8oV5ZHDL2wkEpYd5Le3UN9MkAbg+JO9RqlScuLeSTTpwi9kVzK8jSF2PfznOAu64GCB0IKjNQ6lxKU9b45XiiZCjGMNC4b+DPlrdMsvbBd9305wMqxyuT0BUkZraFbTVVRfN5mJ0VKk6b6vIs6LgNyyxGNkeVnKyQyJ2Cw4XO8hZmPVcEKwbORgdLRXs87rYqnZwxtxMO4MsS6pbaVB2hj1kxiIuCV7sjMO6SMAkAEkV399hjgzj7nLPQcLLtp1DW8HbfRJjVm7RAQDiR2UQpIAQTHrLbjOK09+34bG3uW3Hc7hHIsRmkhKRq2iQ6stbsNiJ0IBQbjvDUMENnT3q3jeRbw9jWVnJLK3OD3cI6vjCliCrghR1cgrnR+109a6+8U+s5e7z6jivELYjInhxtvrXx6ePjis8tDjlGORlwwfP0hBt39icKQrlXP2UYLhz12Umse8U+sz7vPqMi1dJCVUkMBkq6PG4B6HRIobHrisxrRl8LMSoyjxRkGy9K31GmkhHHOVp7OX5Zw8spXdo16geOkfWQ+K/2K+4tlxj4E+hXzzZeJkXnMkXErdZMCO5h2kj+0jYGuM+KhsbdRk++s+zqjhUcHwfmjW+p6oa+ryOrhvEJpIVsVvxYqsjuutmjjlWTcoZU3Uq2ohTgNrPiK6XVJRqOTWUzpa1NdNGt5nNvbyWtvbzC47BHEsy/Qd5ZC5VN91XPXJ3PXOaxbSanq4I2uIa6bRbfsY4lqhltyf8Nw6/uvsQP9Sk/wCqs+0aeJKS6SPYTzFxLIquJ4oBQCgOMjYBPkKA83c033bXlxIegfSPco/81b+zo4g5etirvnmaj63IRqySfMk/fWmcvJYxjpSRteE5IJJJC7KM7DPebA8MnGalW8Fly+hAvp8I/UsDnXkXt7CMxL+sW8Y6dZVxqdPU5JYfEeNUFSrrqyl1ssKcNEFHqMfkrmVr2KOEs8TxriWVIhISAVSJY1PdDyMwXLAgEYx3hiU7iWlJcTiqC1Nvgb1eGWscmJ2EDxrlTH8lu7lmwAXuY+zkZpCS5AUaFAGOgNRpS6ZM77Iy4LrGlIorgwB2fshot4nzsDKzsJmY7MQFC520muLuKa6TV1Io0fOxzBqMUcPfXsws1xMQwBOIw2mOHUobJA8B44rlK4U9kvqdKE9U8JEJuZWd2d2Ls25JxknGM7Dc9Mk5J3znJNcXJy3ZYJY4HFkyCNjkEfeMfdWnDc2RL+DW73eZAziMsQ7zizlnZurFCbdioGRjLbeAAAqTVq1KT0y4lK6naS+1sG0KpubptA7paYs2VBGenXGRkb1zjWqy6TXlZHeIGwP1q6GoZ/xm3OceXp1rPLTwt+PcOVkYU/BUJlfMpmOMys5Mg0gKpztlfo905B6HNayq1Mt54d3AcpIj/EeNG1kVLq0trppAMTu8vaTEbspJ1FBn6mAmGAG21WNrpuNk8Pq/qM1LjQtWnKNtc+0bVpZbCESqCA7uGCqeoXEerBwNtqnL2dUzu0Rn7SpY2TMPh/NFqdHyq3uG0oV2MUqqdsSQNlJICACNMaqNxgbCuc7GtF7LJ1hf0JLd47ze3l1wu9SB5bxrgwqoAKF38nMsaR6ldh1O2kgFcEVDb08Xgl5WDHHLME7M9ndm4RFT9VaecSZBJdDJ2qsusY/xFbBG2B06crJria6IdRqucp4+Hxyyn5bZuQBDAOzmhkkx9ITOJML9pQUPcO2SCcxrTjwZiVKEuKND7NuTjJFJeXIy86uIwRjAfOqbHgWJwMeGfMVy5VwmpLink3cFKLj9CI8ahIAyN1JU/wB+8V6Cuk4qSK2xk1KUH6wadxUOSLEtP2P8R03sQ8Jo2Q+/Gsfin412ulrt9XVgrLf/AI7hx7y+Kpi1FAKAUBg8bm0QSN5IaA8v3UuY5X8WLn72I/Krq35tt4lVU511jtX2NGlcUWZKOUbXXJAv2pRn3Z/IVJk9FvKXYytqrXcpdxe9uK82i2Kg9pXLz8Nulv7YN2EzYlRSygM27RsVI+bfGcdM5HkK6LdYNWjs4Nz7b6UUxLCC4UlWQIucd7Gx0jIycbb9a4zs5aXNPPm/oRXF6sevEkf/AFNa+E8Z9x1D4EbH4VwVtUayovwNHtxNPzRzDFJA8cY7YspOVwBEVIwWJ3DdSMDO1d6VlWll4xg3p1YwqRbfFkQPw3Hh/e//AIqKXhzU/wAx+OPzrDMkz4BxK1t7eJS8cbsis4+sWxgu+M43GMnyrq6dSq8pNlHW2m12syDzvbZOl3fG2VViMeOGOBiukLOvLdI5yajxZrDzjNLMOxCPCrBSGyhCEY7V5G2j72AFxvg9c7dZ2sYUdU5c7q7At5Yxtjj29Q5n5kfW0KTKsWhQWXJbOSWHaK2EwMDfcbmt7GhRnvVljD4dZpUdSK5kc/j6GmSFQdQAz59T953r0sKVOHwJIqpznLaTbO3NdMnPB8zWcjBxCHUNAk7RzgdkXDvgE/8A4yC2ACfhUO7jbKOuul4EmhKtnTB/r7nK9WdVDyfK41U7SSK3cPmJJFLJ7wR76rYr2dOWISw+zbzJcZXUN8J+uw6+XLW549eKbqWSW2thuzaQdJORH3QO+5G564HXYVHqOKb08CzhqwtXEuuaMAAAAADAA2AA2AFR2dCk+d7bTPcL+3qH+rD/ANTXoqMtdrF9nlsVK5l1jt8yHNXBlkyW8gXWi4tW+zcID7i4B/BjUiK1W7XYysq825T7j07VGWooBQCgNDzxLpspj+waA80XJ/V/eF/EirxbWy7kVVPe6fe/yapa4RLNE59n6Zubf0yf+DGul08Wj7l5lbT3u/q/Iui3rz6LY7eJcMjuoJIJl1RyLpYfiGHkwIBB8CBW6MFA2fDxwziDWd5GjrrBikZQcavoSAn6rYAPkR6GsVE2so5VE8ZRseZbcfKO8FiBwUZAqF8AatT4zqBztttjrvUz2dGEuMnldGcEGtKSjssrxOnUGHXI99XmU0V+lp5NY6EEr5dDvuD0P9PHpXk7u35Co49HR3Hq7Wvy1JS6envPoGxx1xn4j199RSSc+HFF15kaIFwQRH2iHUB1CkMGyfdVva3FenRzBJpcexlLfUac63O4tdxmT8uMrFTbmXB2ZdIRh4EhpNuvTwrtTurVx1TjzuxEVqrwhPbt/wBHOLhEnQW8mx6MV0g9Ngz4zjxH310V1Z0+dGO/caShWltKXrw8zCe5h+voVlz3W0hlKkg7fD3VMVehOKk8fXBy5CtF4WfuZgLYRnRkEgyhON9tWNjs2BnBrFC9p1ZaVxNaltKCzxOeal5OGkZpkaTt4LffJHL9mJAVOXwvbL3gfpH6a4zt12FU177PlU50ZN9OG/In0q6a0vbyOPOfHpLt4+H2mXeZlDafHVgqmfAY7zHwA99VVGiovUybSj0st/lPluPh9olumCR3pHxjtJDjU/u2AHkAK7MkGVcCtGZKg9osf6zJ6xKf+OP6VfWDza+JVXG1yn3FetWjLE3PLcmMHylB+7SalW+9Nr1wKy82qxfd5nrAVQlqfaAUAoCOe0AfqE37poDzZcb2w9y/zFXn/wAy7kVVPa6fe/yatajosydez5/1m39Qw/4NXW7WbR/TzK2ntd/Vlz29efRbGyhrcwRP2qcmDiNoTGP1mEFovNx1aEn9rw9ceZrZGCpuA3Yv7f5LOzLLEQd/rhe6C6n6WM4I9xzWn/5y1JEapHS8rpNZBZplw+kKjHTgNG2kEjUQd1Bx0BxVna06c1raSfY2ca05rCWfMybuVSVO6k+DBlJVtwQCN98dPOuXtB061PXF5a8iR7P1U6jg+D8/odYO+f78v791Uhcn1o99s+BBGc5zso075z0xvvtXWjWlB7b54rrOVWjGot9u3qJ1a8rcUEQlzpGkHRM0RYZ8CMA597ZqzlStX1opnTq9SZFZuJ3izFXMgCtggJD9U4KaSRg9dyRjHjWZWW3MjnqeTVTh0vfq3M295qLErGDFsNTyDdSd9KgZUnHiTj0ODXGnaLXpqvA/xyln14mre6ebuyNKy7OAxAGVbulgqjBOMjfp5VOt6VCU+ZF7dOdjnUc4rOUZOasiLgZoMGBxniIhjJ+sdlHr5n0FcbitycM9J1oUeUl2Fi+xLkr5PD8unXE0y/NAjeOI/Wx4M/8A8ceZqjbLcsqatGZNbcVozJUPtFb9Zk9IlH/E/nV9YbW3iVVzvcJdxXjVoyxNxy6mdvOUD/41KtvgfroKy93qRXZ+T1iKoS1PtAKAUBqObIddpMv7BoDzDpzAw8tY/hY/kKuqD1Wq9cGVU+bdfVfc1SVxRZolnJtxolt28pQD8Tj+RqROOu2kuxlbPmXSfcXnbmvOItjZQmtjBmRmt0CkvbJys9ncLxS1GFZh2wHRZDtrI+y/Q+v71Z4o1aTWGZPLVknFArKqMAurMihuzYbaehwc/wAq0UCKoSy4mbzZwZbe2YzOH1HQiKN9RBIOWOwGCcgeFYnFQjqZ2o0ZOawyt9DZIyNhudx671Cyi33M7g/EPk8kc6YLIdQ194A/Hod+vWtozlCXA0nBTjhkt5i9pU1wIxCDAqgF9s629+Nk/HfeulWpGa0tbd+H9GmcYUGt87937RG7ziJnbtCEB6HSoXJ8zjqT51d+y6NKlQ005Sks/wCTy12dnplPea3V56SfZ09piyRK3UZ9eh92R4VOnThP4lkjRk48GfY0C7KAPHYY386zGKisJYDbe7Oea2MYOqGVGlUPgRxktLqYKCgU5GnIZuq9Bj+VV19W5uiOUyRSptLPWZfs75XHF79pmj0WULAld8Mfqw7ncn6Tem3iKr8vG7yT4x0o9Dv91YZuYk5rRg1twa1ZkpTnq41XFwfXR/CAv8wa9DbrRaru8ypfPu/r5ELauLLIlPIttrmtl+3cp93aAE/cDUmHNoSfYysr864S7j1AKoi1PtAKAUB0X0WqN181IoDzBc2+ie4iPhK33MP/AHVv7Peqm4+tyrvVpqKS9YI0Bjby2rmttixTysm24NJ9IeIII/v4Cplu9mmV99HDjIv3g94JYo5B9dFb7xuPvzXnKkOTm4PoeCzhLXFSN1A1YMmdG1bIH29tEnjeKVQ8bqVZT0KkYIrZGCkOAXzcu8Qks7ksbKbLo+kHrssm3U7aGHQdcVlGGSnni5tryNESQlw+tWUAKo0sp7TX4EHoN846VwupKNPOG+4zRqrXs19SvJOANsO0VlOc907HOxIP0iR4ZwPWuNKEpN6o49dHYdKl7CK5u/rpOH6AYdJE97Rtqz71cfyqenBQ0uCfjnxIPvM9WrLz9vDBgQjKhh4jOP6gnw/Otp+zdcVOn09D/D/ZJp3+mWmp4o+Zwdtj92ffUOEq1pPOGvJkucaVxHHH8GTHMD7x1H9+FegoV4Vo6o+HUUdahKlLEv8AZz1V3OWBqoMGpnt5L65is7canZ8HyB8ST4KoyTVdd1svQugm21PC1M9Lcr8AisLWO2i+ig3bxdzuzn1J+4YHhUBkoz5GrVmTCnatWDU8QuAisx2CqWPuAzWFFyaiukN4WWUFx24Lbnq7lj+JP4mvS1sRgoL1gqrNaqkpv1k0jmociyLN9kfD9d7BttGjSH3hcD/kwrvcvRbY7l+Sso/8ly5d5f1UpaigFAKA+GgPPXtK4f8AJ+JMfqyr+I3/ADqdYT01cdZDvYaqeeogfEotMh9d/v8A/NSq0dM2ZtZ6qa7Nj7YS6XB8DsfjWaUtMja5p66bX1Lh9nPEdUTQnrGcj91jn8Dn7xUH2nS01FPr80aWFTVDR1E8geq5E4zomrZMwZaNWxgi3tL5OXidoUGBPHloWP2sbxk/ZbGPfg+FZQPPHCZ2y0MpkWSMlSC8gxpOCpGrYgjGPyqbbRpz2ktyLWi1ujadkPNv43/OpnIUvlRw1SPllOUcMzygBjlAskgZegGoseux2G1QqlGTbxHY3eGuj7GNFclQFKaQMgM5CoQOm/gceFd41nTglKLEqep5TO2G4LEgoQPtfVPu6H8K6qXKrTKO3aa6XB5i9zsMQyDvt/fWuKsaUZaoZXczs7uo44lh/Q7AamLYivdmDxjiHZJt9Jth6ebfCuNxW5OO3FnWlT1PfgW/7FuSfkdv8qmH6xOoIBG8UR3C79GbZj8B4GqhsnlkO1asGLK1asyYE71qzJCfaDxLRB2YPelOP9I3Y/yHxqd7Npa6up8I+frJDvammnp6ym+JS6nPkNvzqzrSzLuMWlPTT79zGto9bqvmfwG5rjCOqSR0rT0Qci9/Ytw7Cz3BHUiJfcO82PvX7q19pT3jD6kWwhs5FoVWFiKAUAoBQFYe2/ghkt1nQd6Ig/dvW0ZOMlJdBrKKkmn0lMcSUPGsg8N/gfyq8rYqU1NFZaydOo4S9NGrWoqZZku5S4yYZEl8u6481PX+h94qTUpq4ouPT+VwKt/+vXz0fhl22c4YAg5BAII8Qdwa83hp4ZbpprKNjC9bAzI3rZAyFasmCl/blycUYcTtxgggTgeHgs38lb3g+dbxk4vKMNJrDIFw6Z5ow4VPHJLhQCPPYkefx61PV4sbrchzgoywFvRq04b3rh1/iUmu0LiM+CY5PbJk6q75NMDNYyMDNZyMHCWYKpZjgAZNaykorLMqOXg3Psl5SPErs3c65t4GGFPSSQbrH6quzN7wPGqirUc5amTYRUVg9DO1cTYx5HrBkxJpK1YNdcy1qzJTPOPG+2leQfRHcj9w8ficn7q9Fb0vd6OHxfHv/hTyfvNfC4fghLGuLZaGy4HbkktjJPdUeZ9PjgV3to8Zsrr2pnEF3/o9QcpcJ+S2kUPiq5b1du834k1UV6nKVHInUaeiCibiuR1FAKAUAoDD4tYrPE8bDIZSKA8zX/Dja3Ets42BJXPip6j+/OrWwqpp05eusrb2m01UXrqI7cQlHKn4eo8KSjolpJdGoqkFI7rG40NnwOx/OulKel5NbijykcLj0FqcgcwYxbuf/wBR/HR/UfEeVRfaNr/3Q+v7/ficLKv/ANcvp+ixIZaqUyyM6KStjBko9bZBzmjWRGR1DIylWU7hlYYII8iKyYPMfO/LP6JvihXVbyZaJiMnTn6OT9ZDsfMYPjXejUUJZZrOOVg5pFIV1LGxHhkqpPqAT0+6pruop7ERuKe7ODhwpYxtgZzpKNjHXIB6UV1DqM7Zxk+6qkjAzQYMK0sJeI3cdnB9Zu83VVA+lI37Kj7z7xVfc1tT0rgd6cMbnpzgfCorO3jt4RpjjXA82PUu3mxOSffUJs6mU71jJkxZZK1BhTS1q2ZIDz7x/SDbxnvMPnCPqqfqe8+Pp76tPZ1rqfKy4Lh+/oQL2vhcnHi+JU3ELnW230R09fWp1Wep9htbUeTjvxZiKhYhR1JxUfDk8I7zmoxcmWt7JuXO2uVcj5q3w2/RpPqj7+98B512vKipUuTjxfl0ldbQdWq6kvTL0FUxaigFAKAUAoBQFWe2XlQyoLqEfOR7nHiPWtoTcJKS6DWcVOLiynriMTxhl+kPDxz4qavJYr01OPrsKqlJ29Rxlw9bmpTJOACSTjGNyTtgDzzUVMtSS3HD57JkjuF0FlV1ORlCQG7N8HuOMjY7jIrvb14yWl+v4Qbq3b58ePT+yy+UOaBMBFKQJh0PTtAPEfteY+IqsvbJ0Xrh8Pl/Dta3PKLTLj5kxhmqAmTDMjlrbJgyEkrINFz1yynErR4GwHHeif7Eg6f6T0PofStkwedoLiaPXZTAIyEqQwOoaTunXBG3rkGpFCKnLDZwnTSlqMuLKHMZ0HGDgLhh5EEYP/up9ShGfYaNJ8TqSDDZyR+yvdT+GkKWjpZls6OK3uhdK/TbYeg861uKuiOFxZmEcsu/2Scnfo+27SVf1mcAv5xp1WL0Pi3qceAqqbO5OHkrUyY8ktYBiSzVq2ZIlzbzMLdSiEGYjYddGfrN/QePuqZZ2brvVL4fPsItzcqksLiVBxa+LFhksScu3XqehPrVzVmorREi2tBt8pP12moZqitlgbzl7hbuyhVLSSEKi+O/9/AVJoxVOLqS9IrLmo6kuTj6Z6W5S4EtlbJEN2xl2+056n3eA9AKp61V1ZuTLCjSVOCibmuR1FAKAUAoBQCgOueEOpVhkEYNAee/aHys3DrgyoCYJD3sfVPnUq1uOSlvwZGuaHKx24o0/BuIfJJvlCIjEoQHKdo0LEbXES5AZh5HrmrC6oa1qiRbWvh8nP6fok1lwm3urYd64lhErzzXLromvLgxOqwWqMTsAWYk5A077ZxA1tMsiG6jDpJbVGdJSUfVLDWEcjZZAN8Z9RtvVjSrp82Xr+EC4tW3rp8er9Fhctc6dI7k4PhJ4H9/yPr091Qbr2c1z6Ph+jNve55tTx/ZPIbgEAggg9COh9RVV2FiZSTVnJg71mrOQVZ7aeUu0X9IQDEkYHbAdWQdJfevQ/s4+zW8JNMw0VrY3YkUHx6EetXFKprjk4uODtnnCKWPQf3it5SUVlhIk/sg5VN1cfL7gfNRN82pG0kg6HfqqbH97HkRVPVqOTyzslgvFpq4mToeasZBjSz1rkyQjmXnMLlLchm6GTqq/u/aP4e+rS19nOXOq7Lq6X39RAuL1R5tPj1lbzXDzF9LfRGuWVicKMhckjJJLMqjGSSQB6WNSsorTDu/0cqFs29dTw/Zv+D2Ntc2stvbyP28aOxQOEW9XZhOvaAd5ADmJtsZwQe9UCcpJ5f+vXWWBFl4cnaZVtcYC7+DPpGvSfrIG1AHbIAqXb0nPnS4eZCurjQtMePkXl7L+UOxX5VMvzrjuKfqKfE/tH8BUW9udb0R4L7m1pb6Frlx8ixKgE0UAoBQCgFAKAUAoDA41wmO6iaOQAgj7qA87808ty8MmKsC1ux7rfYz/Sp9pd8nzJcPL+EO5ttfOjx8/wCmuMpCacdrD3iqan+aZxpaSMKwyCDumcNUutb559M4291jmVPH9ksgaAxdnG6jhsML4XUnyjiN3LGVB7IHUrh2GkEDTpGP2YGXnL4v7IsDRX3LFxbt2cQe5McaG4Cr3LeVhkxCTOGbGDj18alUbrHHgcK1tGpvwZ2cB5nlgOmNtgd4nB2PiMdVPurvVoUbjd8evp/pCUq1v3fb+E74VzxDJgSZhb13X4MP6gVV1fZtWG8ecvv4Eyne05fFsSi2vVcalYMPMEEfeKgNOLw1glpprY7u2BGDggjBB3BB8D6UyZKB575ePDbvVGD8mmyU/Z370XvXII9CPWpVCtoeTWSNdwjhj8Rukt4zhPpO3gqDGp/xAHqR510ua+p4XBGIo9D8Ogjt4khiGmONQqj0HifMk7k+JJqDk3wcp7sKMsQo8ycD7zRZbwjDaXEjXFedYI8hCZm8l+j8W/LNTqXs6tP4uau3j4f6ItS9pw4b+usgnMPNskoIkcIn/bXYH97xb47VaUrWjb78X19P8IUqla42XD7GoNhMywySpJFbTsVR1AOsjoCc4XJx19cA4rWpcOWUujoJdG1jT3e7JDwqe1+SNcpb6oGhW2v7dWw8RDa47uJnO+WAO/1vdUOWrVjPamSSMG2ibaISiLUW1S6RLJkY0kJsqAZ2ydWSfQS6NBz50+BCuLpQ5sOJa3s45F1Fbm5XCjBjjI+52H8hXK7u/wDrp/V/hGLa2/zn4FsAVWFgfaAUAoBQCgFAKAUAoBQGv41wiK6jMcqhgR91AULzfyRPw5y0amS3JzgdU935VLt7uVLZ7oi17aNXdbP1xNBw640Spc25QSo2QWUMMj7SnofUYIqylThXjmL9dpDhWqUHomtvXA58W4m81nDbu4Ro5p5ZA5bFw8rBllDAEO4y64ODuMddofJunJ5RYwqRmsxZlDghktru4uGPbW8EKqgIHZnUsQE2DnXpGceuSSdhhVMNJG4bg0gihlilV1n7Tso5h2criIhSy4yuCTtkgmu8LqS2fQRqlpTnvwOmV57ViJI5oGDFSV6Bl6rrQ4yPKu6r0qi5yz9yM7OpD4H+DYWnOs46XGr98KfxIzXKVraz6MfVoa7qHHPhk+cd5ie8gaGbsWU4IIGGRh0ZTq2PUe4kVp/46h/i34mVeVk94/ZmFynxR7CNhH2WtyC7EZO3RQc9Bv8AEmtY+zqTX/I9+82nd1NXMW3cbC752nPW4Cj9kKPxAzXVWlrHoz9cmnKXU+Hlg0dxxkysN5JmJAXJJyScADPma7KrTprmLH2CtKs95v8AJn8J4NLcziAyxRMwlAVSHcvEupodjhXPgTtseuK4VLqWMokU7OnHjv66jY8r2EZuJbUI8N00UckEraJJVlVRI0Sk4Q9omcbA5BBNRZyeNXQSuw48T5iNveSTWUkU0Ny+qWzaJ00EYBE8TDSj5GdatnO+MUhTc0o43XSaynGKy2R3h/CizYwXZmyIxkgHfH7xGTv6mp8KMaa1VH+iuq3Mqj00/wClyci+zzRie6ALdVj6hfVvM1Bub1z5sNl5ki3tFDnT4+RZarjpUAmn2gFAKAUAoBQCgFAKAUAoBQHVcW6upVgGB8DQFXc4+ylXYzWZ7N+pUdD6EeNb06kqbzFmk6cZrEkVfxK0lgJjuoivhqxlD+VWlK+hNaaix5FfO0nB6qb/AGdUOtIpY4ZAI51USKQGDBDqXDfSXB6YNdZW0ZYlBiF5KO1Rfs2lpxpGvrKW5jMVvaRxoqIGlHzQJUjG+76WJO+3jUSdCpCLWOJLhcU58GZ/LvEdV3LddpBta3E4iiZjquGRkBKuAWlcySHTgkDHTYVyfw6e7wOxp+abVMWEZaMXZgxcsWUKGL5i7d+gkCZDE74C58K6Qlx6ugGLyvwpH4lb204SVHlVG0SakII1ZWSM7/A+lZnPmNoybThnDbKWznbuiSKG6eQksHjkWVBbaPAoyllIHUsc7gY0c5KS+gO4y/J7qx+TQwILu2siSY1k0MzaJDH2urDEjdjk+tM6ovL4Z/hgjHFbmFi8ySSdu9xI4UIqxxqZGZSJNWS30SMKAPhW6b4PgCS3nNry9m+FuJ45YZY5+wWCWPR3njkkAAk1bLsMHBPkK1hQnLgtjnOtCHxM1t5O8rsx0QBpWl0Qahh21Z+cYlsYdhpBC947VLhaJLnsh1L3O0Eb7lfkie4wI4+zj+0Rj7h1NYqXlKksQ3f28TSFtVqvVN4Lg5X5NgsxkDXJ4udz8PKqurXnVeZMsKdGFNYiiTVyOooBQCgFAKAUAoBQCgFAKAUAoBQCgMDifB4bhSsqKw9RQFc8d9kEZJa1kaI+Xh93SulOrOn8LwaTpwn8SyQriXJd/b5zEJR5rsfuqbT9oyW01khzsIv4WR66tsbTQup/aQ/zFSVd28/i8jj7vcQ+F/cxPkcB6EL7mx+BrZRt5cGvEctcx4r7HdZ2vZOJIpXjdd1ZSuR6g42rLtqb6R77UXQvv+w9plSrSyFS2srlQC32iANzuevTNPdYLpHvtTqX3/Zya3VtIZ5JNIwoZ2bSPJRnYegrHJ28eLXiOXuJcF9jYcP4BI5+at2PrpP8zWrubaHDf6Dkbmpx8yYcI9mt1LgyYiX7zXCftJ/4Lx/R0hYL/Jk+4D7Pba3wzDtH823/AAqDUr1KnxMmU6MIfCiWxxhRgAAelcjqc6AUAoBQCgFAKAUAoBQCgFAKAUAoBQCgFAKA+EUBi3HDYn+lGp+AoDVXPJlm/wBKFfuFAYJ9nNh/2RQHZD7PrFekK0BtLblq1j+jCg+AoDYxW6r9FQPcKA7aAUAoBQCgFAKAUAoBQCgFAKAUAoBQCgFAKAUAoBQCgFAKAUAoBQCgFAKAUAoBQCgFAKAUAoBQCgFAKAUAoBQCgFAKAUAoBQCgFAKAUAoBQCgFAKAUAoBQCgFAKAUAoBQH/9k="/>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034" name="AutoShape 10" descr="data:image/jpeg;base64,/9j/4AAQSkZJRgABAQAAAQABAAD/2wCEAAkGBxQSEhUUExQUFBUXFBgYGRgXGBUXGBUYFxgaFhwUFhgYHCoiGBolHBYVITEkJikrLi4wFx8zODMsNygtLisBCgoKDg0OGxAQGywkICQsLCwvLDQsLCwsLCwsLCwsLCwsLCwsLCwsLCw0LCwsLCwsLCwsLCwsLCwsLCwsLCwsLP/AABEIAOEA4QMBEQACEQEDEQH/xAAcAAEAAgIDAQAAAAAAAAAAAAAABgcEBQIDCAH/xABEEAACAQMCAwUDCAgFBAIDAAABAgMABBESIQUGMRMiQVFhB3GBFCMyQlKRodEVJGJykrHB8DNUgpOiFlPh8bLCQ3PS/8QAGgEBAAIDAQAAAAAAAAAAAAAAAAQFAQIDBv/EADYRAAIBAwIBCQkAAgIDAQAAAAABAgMEERIhMRMiQVFhcZGx8AUUMlKBocHR4ULxI0MVJEQz/9oADAMBAAIRAxEAPwC8aAUAoBQCgFAKAUAoBQCgFAKAUAoBQCgFAKAUAoBQCgFAKAUAoBQCgFAKAUAoBQCgFAKAUAoBQCgFAKA+ZoD7QCgFAKAUAoBQCgFAKAUAoBQCgFAKAUAoBQCgFAKAUB0Xd7HEpaR1RR4sQB+NZSbeEYbSWWQ/ivtOs4siPXOw+wML/E2x+Gal07GrLjsRZ3lKPDcinEPa1cH/AAooox5uS5/oKlx9nQXxS/BGlfTfwxI5e+068Y73ap6IsQ/+pP41v7vbR4+ZjlLmXDyNeOd7qRsLdXLt1whkJx54UdKz/wCsuheA0XT6X4nGPnm5G4u7nY4OTIQD5HI6+lZ/9Z9C8Byd0ul+JsLT2m3ina8DejrGc/eufxrXkbWXV9xruo9fmSPh3tauB/iRwyjzUlD9+SPwrSXs+m/hf5Mq9qR+JfglXCvajaSYEokgP7Q1L/Ev9QKjVPZ9WPw7kiF7TfHYmNjfRzLqikSRfNGDD8KhyhKLxJYJUZKSymZNamwoBQCgFAKAUAoBQCgFAKAUAoBQCgFAYvEeIxwIXldUUeJOKzGLk8Iw2kssrPmT2pk5W0UAf9xx+Kr/AFP3VZUfZ/TUf0IFW+6KfiVjxfmCSbMkjyTYONW+gMRkLn6IOMnA8qlcpSpbQXrvOKt61Xeb8f0aOXiLt+yPJeuPec4PwrnKvN8NiVC0prjuWFHwHh0cdrNOoNrc2cjtJNOxnSdfqQhCoc5OMBPD4VXzqVHJpvclRjGPBYJByqsTwcNlHYq00FzE0TRRrHdTJ3VWV1XuN3WOwOdx7+UsptMyRG+4bJHwhEgR47iO7f5bGmoSqe8IiwXvGIDTpO43BrrFpz5z2BKuG8XQXdjBKcT3dgYbzBwyysqmF5AOk2zjzGsZ8K0cHu1wQNDyTGnyiW1k7Oe2srS4eXUqussoYFmGofQUkqv7hP1q2knp1A1vAuBQ3llIoQJxDsGu4jH3A8YlZTB2akKT3Dg421r5Vs5uEtmYaTWGYn6BuGaT5OGMUCIZ5Ll40jjdkVzGJe7qxqx0zt03FSIXko8WR52lOXRg6rbiktqyOGaEsCUkjcNHIFODpddmwdiD02zUqNxSqrTNESVrUpvMGWRyz7VWGFu1Dr/3Yx3veyjZv9OPdXCrYRa1Un9P6b072UXpqIs/hnEorhBJC6yIfFTnfyPkfQ1WThKDxJYLCM1JZTMutTYUAoBQCgFAKAUAoBQCgFAKAUBEuced4rNSq/OSnooPT1Y+ArvQt5Vntw6zhWrxpLfj1FM8W4zc30wUh55WPcijBOPXH1R5satkqVtHbj9yvxVuXl8Pt/TGsYIY7mFbvTcxvI8TojSxRwzJjCPIV+dGXTJGw36+MKpcVKqeCfSt4U+HHrNtccP4fcW00VrcSwumZEs7s4aOaPOpYXZsbqZVK7knSTjTUfMk1Jo7kAt7dn3UEjz6D8asIwcuCOU60IfEySXF7LJaRWb9ksURLKQrNIGZizEOzYGSTsB0NZjZvXrciJK/X+KO6G0uZY1iBupIlxpQFwi6TkEBcAEHfPWtpUbeLzNr6s0VxcT+FfY705QuSdXyeXV9osdX3ls1pytmtsr7jF2+v7Hz/o24XcWzg5zlTuD5gq2c1lVrTGMr7jF32/Y64bO5tAwj+UwK/wBMDVocYxhwwKsMbb1nkrapwa8Q69xD4l9jqseJTw3UF0jIzwBVA0rGHjXI7NuzGMaSVzp2264rErLZpPj1m8b9f5IyJuNPPYy2sxWJ3vTdB2z2Ums5aKR13XDYIJwCBjbAqJO3lTabRKhXpz4M1POkNqk4ispHlhRc5L64w7gFhDtkDI3yTnA32pS1S3Z2NRYCXWFhVnZuiKpYt7lG5rvGcqe6ZxqUY1PiRK+C8bubGYYEltNjeORWUSD1VgNQ/sVIU6VxHTL13ECVKpbvVF7euJdnJnO8V8NBAinA3QnZv2oz4j06j8arLi1lS34rrJtC5jV24MllRSSKAUAoBQCgFAKAUAoBQAmgK+5/56EAMMBzKep8E/8ANSrW1dZ5fAjXFwqSwuJSl5xIPLh5dJZvnJWDOIwfrFVBLHyHu6eFnUqqlHTTRDo28qr11Ht5/wAJLx/gb2Lwi3liV2lhezmXtDJe6tIftZB3QA7RkIQBjOPEmrU9bzIs0lFYR2c6cWhnkRwHd2iPyizyPk0VyVeMyvIp/wATvscKNWVUkr0rahRnN4j4nOrWhTXONLHw6a9mLlO2kPXSioi+O4G3id2yT5mrBU6VvHM367EQHXrV3iC9d5M+Fcg9DO+f2I+nuLH+g+NQ6vtR8KS+r/R2p2HTNkr4fy/BD9CJAfMjLfxHeq+pcVanxSf4JsKNOHwo2ggrjg6HLsKYA7CmAcTBWMA1t/wGCX/EiRj54Ab+Ib12p16tP4ZM5zpQn8SRFeK8gruYHKn7L7j3BhuPiDVhS9qSW1RZ7UQ6ns+L3g8ED4zy68TYkjMbHoRure4jY/zqwg6NdZg/XcR1VrUHiayvXSZvJXEXsxeCMAXMtvotpNtmDZZFJ6OVOQPExgdcVDuqUljPAn0q8KnA7b3lW7BhtCwnluxDNodyZ7UjJdznIQEagX8cAEZxmNqinlbY+52wYXErZ7Kcr2qyIkzJHcxHbtI8ExsR9CVcrkeviN6sLe6U1pmV1xa6efT8P0XF7PeehdAQXBAnA7rdBMB5eT+Y8eo8cRLu05Pnx4eR1trnXzZcfMnlQSaKAUAoBQCgFAKAUAoCDe0XnAWqdlEcysP4R513t6Dqyx0dJwr1lSjnp6Cj5roNJiR3VSwM0qq0hjU+OB9Y4wM+dWtaoqUNECDb0XVlyk/9k6jeewuLc24jueE3LKqgRoV0Ps3bNp1doo1MWY4ODnGCBVJKSeXuWhFzzBKYXtYW02q3UzwucGRYixCRwsRmJcZOoHJ1EDAzmXQtOUxKXDzIlxcqnzY8fI3fK3JZkAaUGKL6qjZnH/1H4n8a2ub6FJaKW7+y/Zwo2sqj11P6ywIBb2+iENFEWOEQsqlz+yCcsfvNU05Sm9UnllnGMYrEVgzvlUSyCIyRiVhkRllDkb7hc5I2P3VjBsZcTIWZAyl0CllBBZQ2SpYdRnBx7qzgxkxo+N2hYKLm3LFtIHax5LfYxn6Xp1rOAdkPGLVw5W4gYIMuRIh0DOMvg93fzpgCHi9s7BEuIGdvoqsiFm9VAOSKYBlXDImnWyrqYIuogamOcKM9ScHb0pgGLcXcKSLE0sayv9FGdQ7/ALqk5boelYwDCvOMWsertLiBNJ0tqkQaW+ycnY+lYwDp1wXIZA0UwGNS5VsZ6Fl6j0NIuUXqi8MSSksMgnM/JJQM8ALp9aM7so/Z+0PTr76ubb2gp8yrx6+h9/UVlazcOfT8Ok0nAOYHs1dFwqzNEjXAGZ4Iu0XtBrA1MmjXjxU4x4Yzc2eOdDwOltda+bLib3mWGK6iuGlnitOGW92VgW3hVnuJjGCSAuzDvnB9Tn6Oagw26NyaQmFjCYmR2aN8mCUjQ+Y2wyMATpdSR0JG43q0t6+f+OZXXVvj/kh9f2X37PebhexaJCBcRgah01jp2gH8x4E+oqBd23JSyuDJFtcKosPiiX1EJQoBQCgFAKAUAoDTc18cWzgaRjvjujzNZjFyeFxMSaSyzz1xK7muZcqplnlYhEG5JxnA9ABn4VeJRtqWOn8lSlK5q5fD8f0m3JSwPbSR2sk0w7CRLuyZYUnndjpNzGWORgZGnUcDSNj1qKjk5amWsUksIiXEL9ESSzszcxWhfMyTOjM0g2MK6NhGCO9udR6nAqZb27qvXPh5kW5uOTWmPHyJXyZymMLNOvqkZGwHgzDz8h9/ppe3vGlS+r/CNLW1/wCypx6vyywYYqqUixIh7SOEm57KJNQlSKaaIgNjtkMRRdWMBmAkAHp7q3Rg1XCJZE4tDd3KSK0lizSkRyFY3O6QggHvBVUYHj6mnQDtsZZrbiFtflWaK+RluAiysY+9lGkXR3NGUT3RnzrPQDQXllLIbxuylktzxQTSRLFIsssJJAmhbTkgE7geY6CsmCVcesUTi0DQdoIL2LTeaUbs2A3RnOnCs3Q9PHOMnOOgGXxJli4/FIVdYY7ExlxHIUVtRYJkKQTjHSmwMLnuV+Iwu1sHT5LGlxGHSZJDNkPlF04dgoCY8C5oDv4jbxcYFssgkgmNrIysY5Ea2uQ8ZG5AxurHGRlRt4GhkjvMSXkvC72O6hY3YuYI8IjN23ZrH88ukdGUZzsP5U6QSS+t3ueJWMturhIIn7eUq6KyuBphBYDWQQxPUDPnWvRgEtlirVoyQbnHlQPqmhXv9WQdH8yB9r+fvqzsr5wxTqPbofV/PIgXVrq58OPr7leK0QjEM/bC3ExlHY6NcbsoRu6+xUhV9QR45xUy4oOMtcDFrca+ZLj6+5L+KcMtbi2t5Zs2HDoIpVtxIdVzcyTAEzKiHfvKjeOcHYA1XapKT6yaRPlnjclvMsiNmSI7HcLKmcZwRkqw/n51bU5KvTcJFVWg6FRThw9bHpPgfFUuoI5o/ouuceKnoVPqDkfCqWpTdOTi+gs6c1OKkjPrQ3FAKAUAoBQHxjigKK9pXMBubkop+bi29C3ifhVn7Po7uo/oV99V/wCtfX8Gj4GkUaNLf210La7UwRXEZA7NdnLIgyzatJJOMaU2DAnHO5qOrPm9BIt6XJwx09Jk8zQLby9pBLbym4jU28sA0vDAoeN5XI6yMrdln6xyxwUFaUIOq1HxNq1RU4ajO5C5cEhErr81GcIvg7D+YH4n41IvrlUo8jT4+S/pCtKLqS5Sf+2WlBFVIkWpnRQ+lbGDKjjrbAO9UPrWTBzCn1rOActJpgH3TQDFAfCtAcWU0wDrZDWMA6ZIjWMGTFli9K1BgzxVq0ZK2595eCEzovdY/OL4An6/uPj6++rj2fdalyM/p+isvKGl8rD6/sh0kZujFG6XEzW8GhEi0YeJW7uWY/M6S4DMFbIAOBgms1qfIzbXBkmhV5SGenpMriXDWNj8tMluBBMkEcUI+bCOCWiWX/8AMwJDZyw3k7x6DjSqaKmVub1KanBxZNPY/wAx6Jvk7H5ubvJ6SAdP9QGPeBUu+pKcFUj0eRAtKjhN05emXKKqC0FAKAUAoBQEb5/418ltJGH0iNK+87VlJt4RhtJZZ52vp1GBJqIdxr041FScvpz44yBnzq8qrkqShHuKq3Tq1XN9/wCiw+GcwwTK8nD71rGUMJpYLpe1QJEh1LASSFXTnIXc4Ud0CqhwcfiRakQ4fA17dMyroNxKz4/7UbMXC+gVSdumatKeLehrl66kVdZuvWUI8PWWWnxDiNvw22DynRGgCoo3Zz4Ig+sx6n4k1QOUqknJ8WWsYqK0oqe94xf8WlMiSPbQLkIqs6qPTu41t5n/ANVMoWsqnd1nCvcRpbcX1HH/AKevv89L/HN+dSP/AB7+ZEf39fKx+gL/APz8v+5N+dPcH8yHv6+VmDpug7Qm7nL6gobtZcA6sZA1eOQPjUCUWq/JduPtsWMZLkOVx0ZFnHdzPpS9nQkEgGWU4x9U97rjet7eHKtRzh4f2eDS5nyUXJLKyvuuJn/oG/8A8/L/ALk3/wDVTPcH8yIPv6+Vj9A3/wDn5f8Acm/OnuD+ZD39fKx+gb//AD8v+5N+dPcH8yHv6+Vj9A3/APn5f9yb86e4P5kPf18rH6Bv/wDPy/7k3509wfzIe/r5WP0Bf/5+X/cm/OnuD+ZD39fKz5/0/f8A+fl/3Jvzp7g/mQ9/Xysf9PX3+el/3Jvzp/49/Mh7+vlZw18R4c63CzvOq/TVmdl0+IdWP0fUdPSuNazlCOeKOtG6jUeODLT5b5kt+KQMVGGxplhYgsudv9SHwb+RqDvB5RLaTWGVnzRwp7eSSME5AbQRsXR1KkfFSyn416GMo3VBS9ZKmGbevh8Pwb4ymWCytOH2k92bdO0LMhjtnmkGTKxODIAS4AJUd4/Sqre8nJvBaEfn4fLw+6aBsK8bLLGVOQFJ1AKc76WBU+qmrKzqKcHBlbew0yVRHo7l/iYubeKZfroCR5N0YfAgiqmrTdObi+gsKc1OCl1mwrmbigFAKAUBTftj4prnjgB2Qaj7/D8amWNPVVz1bkS8npp46yuuF8ZigutU9vFcxBdBWRdeknftEBO5B6jxAxkVKu8zlhPgYs4aaeevckXM3FFaIRRWNnBHOE03FuqqZUQK8yjbUE1lF3AOxB32Ea3g51FFt9x1r1NFNs58E4vBw+B7qbvO+Y4Yx9J8bsR9lc4Bb08ScVt7TqOUlTXRu/wR7CnhOb6djU2fC7njEwurwlYPqIMgFfsxj6q+bdT+I4W9vq3fDzO9avp2XEmk0EdvFnAREAACjzOFVR5kkAepqyc4wj1JFeoOcu1mRZ8DndiZ7W9CEZjS2ez7y47zyTGXusDsEBHXYtvpgVbucnzdkTqdrCK527Ojmjkgw2yt8oV5ZHDL2wkEpYd5Le3UN9MkAbg+JO9RqlScuLeSTTpwi9kVzK8jSF2PfznOAu64GCB0IKjNQ6lxKU9b45XiiZCjGMNC4b+DPlrdMsvbBd9305wMqxyuT0BUkZraFbTVVRfN5mJ0VKk6b6vIs6LgNyyxGNkeVnKyQyJ2Cw4XO8hZmPVcEKwbORgdLRXs87rYqnZwxtxMO4MsS6pbaVB2hj1kxiIuCV7sjMO6SMAkAEkV399hjgzj7nLPQcLLtp1DW8HbfRJjVm7RAQDiR2UQpIAQTHrLbjOK09+34bG3uW3Hc7hHIsRmkhKRq2iQ6stbsNiJ0IBQbjvDUMENnT3q3jeRbw9jWVnJLK3OD3cI6vjCliCrghR1cgrnR+109a6+8U+s5e7z6jivELYjInhxtvrXx6ePjis8tDjlGORlwwfP0hBt39icKQrlXP2UYLhz12Umse8U+sz7vPqMi1dJCVUkMBkq6PG4B6HRIobHrisxrRl8LMSoyjxRkGy9K31GmkhHHOVp7OX5Zw8spXdo16geOkfWQ+K/2K+4tlxj4E+hXzzZeJkXnMkXErdZMCO5h2kj+0jYGuM+KhsbdRk++s+zqjhUcHwfmjW+p6oa+ryOrhvEJpIVsVvxYqsjuutmjjlWTcoZU3Uq2ohTgNrPiK6XVJRqOTWUzpa1NdNGt5nNvbyWtvbzC47BHEsy/Qd5ZC5VN91XPXJ3PXOaxbSanq4I2uIa6bRbfsY4lqhltyf8Nw6/uvsQP9Sk/wCqs+0aeJKS6SPYTzFxLIquJ4oBQCgOMjYBPkKA83c033bXlxIegfSPco/81b+zo4g5etirvnmaj63IRqySfMk/fWmcvJYxjpSRteE5IJJJC7KM7DPebA8MnGalW8Fly+hAvp8I/UsDnXkXt7CMxL+sW8Y6dZVxqdPU5JYfEeNUFSrrqyl1ssKcNEFHqMfkrmVr2KOEs8TxriWVIhISAVSJY1PdDyMwXLAgEYx3hiU7iWlJcTiqC1Nvgb1eGWscmJ2EDxrlTH8lu7lmwAXuY+zkZpCS5AUaFAGOgNRpS6ZM77Iy4LrGlIorgwB2fshot4nzsDKzsJmY7MQFC520muLuKa6TV1Io0fOxzBqMUcPfXsws1xMQwBOIw2mOHUobJA8B44rlK4U9kvqdKE9U8JEJuZWd2d2Ls25JxknGM7Dc9Mk5J3znJNcXJy3ZYJY4HFkyCNjkEfeMfdWnDc2RL+DW73eZAziMsQ7zizlnZurFCbdioGRjLbeAAAqTVq1KT0y4lK6naS+1sG0KpubptA7paYs2VBGenXGRkb1zjWqy6TXlZHeIGwP1q6GoZ/xm3OceXp1rPLTwt+PcOVkYU/BUJlfMpmOMys5Mg0gKpztlfo905B6HNayq1Mt54d3AcpIj/EeNG1kVLq0trppAMTu8vaTEbspJ1FBn6mAmGAG21WNrpuNk8Pq/qM1LjQtWnKNtc+0bVpZbCESqCA7uGCqeoXEerBwNtqnL2dUzu0Rn7SpY2TMPh/NFqdHyq3uG0oV2MUqqdsSQNlJICACNMaqNxgbCuc7GtF7LJ1hf0JLd47ze3l1wu9SB5bxrgwqoAKF38nMsaR6ldh1O2kgFcEVDb08Xgl5WDHHLME7M9ndm4RFT9VaecSZBJdDJ2qsusY/xFbBG2B06crJria6IdRqucp4+Hxyyn5bZuQBDAOzmhkkx9ITOJML9pQUPcO2SCcxrTjwZiVKEuKND7NuTjJFJeXIy86uIwRjAfOqbHgWJwMeGfMVy5VwmpLink3cFKLj9CI8ahIAyN1JU/wB+8V6Cuk4qSK2xk1KUH6wadxUOSLEtP2P8R03sQ8Jo2Q+/Gsfin412ulrt9XVgrLf/AI7hx7y+Kpi1FAKAUBg8bm0QSN5IaA8v3UuY5X8WLn72I/Krq35tt4lVU511jtX2NGlcUWZKOUbXXJAv2pRn3Z/IVJk9FvKXYytqrXcpdxe9uK82i2Kg9pXLz8Nulv7YN2EzYlRSygM27RsVI+bfGcdM5HkK6LdYNWjs4Nz7b6UUxLCC4UlWQIucd7Gx0jIycbb9a4zs5aXNPPm/oRXF6sevEkf/AFNa+E8Z9x1D4EbH4VwVtUayovwNHtxNPzRzDFJA8cY7YspOVwBEVIwWJ3DdSMDO1d6VlWll4xg3p1YwqRbfFkQPw3Hh/e//AIqKXhzU/wAx+OPzrDMkz4BxK1t7eJS8cbsis4+sWxgu+M43GMnyrq6dSq8pNlHW2m12syDzvbZOl3fG2VViMeOGOBiukLOvLdI5yajxZrDzjNLMOxCPCrBSGyhCEY7V5G2j72AFxvg9c7dZ2sYUdU5c7q7At5Yxtjj29Q5n5kfW0KTKsWhQWXJbOSWHaK2EwMDfcbmt7GhRnvVljD4dZpUdSK5kc/j6GmSFQdQAz59T953r0sKVOHwJIqpznLaTbO3NdMnPB8zWcjBxCHUNAk7RzgdkXDvgE/8A4yC2ACfhUO7jbKOuul4EmhKtnTB/r7nK9WdVDyfK41U7SSK3cPmJJFLJ7wR76rYr2dOWISw+zbzJcZXUN8J+uw6+XLW549eKbqWSW2thuzaQdJORH3QO+5G564HXYVHqOKb08CzhqwtXEuuaMAAAAADAA2AA2AFR2dCk+d7bTPcL+3qH+rD/ANTXoqMtdrF9nlsVK5l1jt8yHNXBlkyW8gXWi4tW+zcID7i4B/BjUiK1W7XYysq825T7j07VGWooBQCgNDzxLpspj+waA80XJ/V/eF/EirxbWy7kVVPe6fe/yapa4RLNE59n6Zubf0yf+DGul08Wj7l5lbT3u/q/Iui3rz6LY7eJcMjuoJIJl1RyLpYfiGHkwIBB8CBW6MFA2fDxwziDWd5GjrrBikZQcavoSAn6rYAPkR6GsVE2so5VE8ZRseZbcfKO8FiBwUZAqF8AatT4zqBztttjrvUz2dGEuMnldGcEGtKSjssrxOnUGHXI99XmU0V+lp5NY6EEr5dDvuD0P9PHpXk7u35Co49HR3Hq7Wvy1JS6envPoGxx1xn4j199RSSc+HFF15kaIFwQRH2iHUB1CkMGyfdVva3FenRzBJpcexlLfUac63O4tdxmT8uMrFTbmXB2ZdIRh4EhpNuvTwrtTurVx1TjzuxEVqrwhPbt/wBHOLhEnQW8mx6MV0g9Ngz4zjxH310V1Z0+dGO/caShWltKXrw8zCe5h+voVlz3W0hlKkg7fD3VMVehOKk8fXBy5CtF4WfuZgLYRnRkEgyhON9tWNjs2BnBrFC9p1ZaVxNaltKCzxOeal5OGkZpkaTt4LffJHL9mJAVOXwvbL3gfpH6a4zt12FU177PlU50ZN9OG/In0q6a0vbyOPOfHpLt4+H2mXeZlDafHVgqmfAY7zHwA99VVGiovUybSj0st/lPluPh9olumCR3pHxjtJDjU/u2AHkAK7MkGVcCtGZKg9osf6zJ6xKf+OP6VfWDza+JVXG1yn3FetWjLE3PLcmMHylB+7SalW+9Nr1wKy82qxfd5nrAVQlqfaAUAoCOe0AfqE37poDzZcb2w9y/zFXn/wAy7kVVPa6fe/yatajosydez5/1m39Qw/4NXW7WbR/TzK2ntd/Vlz29efRbGyhrcwRP2qcmDiNoTGP1mEFovNx1aEn9rw9ceZrZGCpuA3Yv7f5LOzLLEQd/rhe6C6n6WM4I9xzWn/5y1JEapHS8rpNZBZplw+kKjHTgNG2kEjUQd1Bx0BxVna06c1raSfY2ca05rCWfMybuVSVO6k+DBlJVtwQCN98dPOuXtB061PXF5a8iR7P1U6jg+D8/odYO+f78v791Uhcn1o99s+BBGc5zso075z0xvvtXWjWlB7b54rrOVWjGot9u3qJ1a8rcUEQlzpGkHRM0RYZ8CMA597ZqzlStX1opnTq9SZFZuJ3izFXMgCtggJD9U4KaSRg9dyRjHjWZWW3MjnqeTVTh0vfq3M295qLErGDFsNTyDdSd9KgZUnHiTj0ODXGnaLXpqvA/xyln14mre6ebuyNKy7OAxAGVbulgqjBOMjfp5VOt6VCU+ZF7dOdjnUc4rOUZOasiLgZoMGBxniIhjJ+sdlHr5n0FcbitycM9J1oUeUl2Fi+xLkr5PD8unXE0y/NAjeOI/Wx4M/8A8ceZqjbLcsqatGZNbcVozJUPtFb9Zk9IlH/E/nV9YbW3iVVzvcJdxXjVoyxNxy6mdvOUD/41KtvgfroKy93qRXZ+T1iKoS1PtAKAUBqObIddpMv7BoDzDpzAw8tY/hY/kKuqD1Wq9cGVU+bdfVfc1SVxRZolnJtxolt28pQD8Tj+RqROOu2kuxlbPmXSfcXnbmvOItjZQmtjBmRmt0CkvbJys9ncLxS1GFZh2wHRZDtrI+y/Q+v71Z4o1aTWGZPLVknFArKqMAurMihuzYbaehwc/wAq0UCKoSy4mbzZwZbe2YzOH1HQiKN9RBIOWOwGCcgeFYnFQjqZ2o0ZOawyt9DZIyNhudx671Cyi33M7g/EPk8kc6YLIdQ194A/Hod+vWtozlCXA0nBTjhkt5i9pU1wIxCDAqgF9s629+Nk/HfeulWpGa0tbd+H9GmcYUGt87937RG7ziJnbtCEB6HSoXJ8zjqT51d+y6NKlQ005Sks/wCTy12dnplPea3V56SfZ09piyRK3UZ9eh92R4VOnThP4lkjRk48GfY0C7KAPHYY386zGKisJYDbe7Oea2MYOqGVGlUPgRxktLqYKCgU5GnIZuq9Bj+VV19W5uiOUyRSptLPWZfs75XHF79pmj0WULAld8Mfqw7ncn6Tem3iKr8vG7yT4x0o9Dv91YZuYk5rRg1twa1ZkpTnq41XFwfXR/CAv8wa9DbrRaru8ypfPu/r5ELauLLIlPIttrmtl+3cp93aAE/cDUmHNoSfYysr864S7j1AKoi1PtAKAUB0X0WqN181IoDzBc2+ie4iPhK33MP/AHVv7Peqm4+tyrvVpqKS9YI0Bjby2rmttixTysm24NJ9IeIII/v4Cplu9mmV99HDjIv3g94JYo5B9dFb7xuPvzXnKkOTm4PoeCzhLXFSN1A1YMmdG1bIH29tEnjeKVQ8bqVZT0KkYIrZGCkOAXzcu8Qks7ksbKbLo+kHrssm3U7aGHQdcVlGGSnni5tryNESQlw+tWUAKo0sp7TX4EHoN846VwupKNPOG+4zRqrXs19SvJOANsO0VlOc907HOxIP0iR4ZwPWuNKEpN6o49dHYdKl7CK5u/rpOH6AYdJE97Rtqz71cfyqenBQ0uCfjnxIPvM9WrLz9vDBgQjKhh4jOP6gnw/Otp+zdcVOn09D/D/ZJp3+mWmp4o+Zwdtj92ffUOEq1pPOGvJkucaVxHHH8GTHMD7x1H9+FegoV4Vo6o+HUUdahKlLEv8AZz1V3OWBqoMGpnt5L65is7canZ8HyB8ST4KoyTVdd1svQugm21PC1M9Lcr8AisLWO2i+ig3bxdzuzn1J+4YHhUBkoz5GrVmTCnatWDU8QuAisx2CqWPuAzWFFyaiukN4WWUFx24Lbnq7lj+JP4mvS1sRgoL1gqrNaqkpv1k0jmociyLN9kfD9d7BttGjSH3hcD/kwrvcvRbY7l+Sso/8ly5d5f1UpaigFAKA+GgPPXtK4f8AJ+JMfqyr+I3/ADqdYT01cdZDvYaqeeogfEotMh9d/v8A/NSq0dM2ZtZ6qa7Nj7YS6XB8DsfjWaUtMja5p66bX1Lh9nPEdUTQnrGcj91jn8Dn7xUH2nS01FPr80aWFTVDR1E8geq5E4zomrZMwZaNWxgi3tL5OXidoUGBPHloWP2sbxk/ZbGPfg+FZQPPHCZ2y0MpkWSMlSC8gxpOCpGrYgjGPyqbbRpz2ktyLWi1ujadkPNv43/OpnIUvlRw1SPllOUcMzygBjlAskgZegGoseux2G1QqlGTbxHY3eGuj7GNFclQFKaQMgM5CoQOm/gceFd41nTglKLEqep5TO2G4LEgoQPtfVPu6H8K6qXKrTKO3aa6XB5i9zsMQyDvt/fWuKsaUZaoZXczs7uo44lh/Q7AamLYivdmDxjiHZJt9Jth6ebfCuNxW5OO3FnWlT1PfgW/7FuSfkdv8qmH6xOoIBG8UR3C79GbZj8B4GqhsnlkO1asGLK1asyYE71qzJCfaDxLRB2YPelOP9I3Y/yHxqd7Npa6up8I+frJDvammnp6ym+JS6nPkNvzqzrSzLuMWlPTT79zGto9bqvmfwG5rjCOqSR0rT0Qci9/Ytw7Cz3BHUiJfcO82PvX7q19pT3jD6kWwhs5FoVWFiKAUAoBQFYe2/ghkt1nQd6Ig/dvW0ZOMlJdBrKKkmn0lMcSUPGsg8N/gfyq8rYqU1NFZaydOo4S9NGrWoqZZku5S4yYZEl8u6481PX+h94qTUpq4ouPT+VwKt/+vXz0fhl22c4YAg5BAII8Qdwa83hp4ZbpprKNjC9bAzI3rZAyFasmCl/blycUYcTtxgggTgeHgs38lb3g+dbxk4vKMNJrDIFw6Z5ow4VPHJLhQCPPYkefx61PV4sbrchzgoywFvRq04b3rh1/iUmu0LiM+CY5PbJk6q75NMDNYyMDNZyMHCWYKpZjgAZNaykorLMqOXg3Psl5SPErs3c65t4GGFPSSQbrH6quzN7wPGqirUc5amTYRUVg9DO1cTYx5HrBkxJpK1YNdcy1qzJTPOPG+2leQfRHcj9w8ficn7q9Fb0vd6OHxfHv/hTyfvNfC4fghLGuLZaGy4HbkktjJPdUeZ9PjgV3to8Zsrr2pnEF3/o9QcpcJ+S2kUPiq5b1du834k1UV6nKVHInUaeiCibiuR1FAKAUAoDD4tYrPE8bDIZSKA8zX/Dja3Ets42BJXPip6j+/OrWwqpp05eusrb2m01UXrqI7cQlHKn4eo8KSjolpJdGoqkFI7rG40NnwOx/OulKel5NbijykcLj0FqcgcwYxbuf/wBR/HR/UfEeVRfaNr/3Q+v7/ficLKv/ANcvp+ixIZaqUyyM6KStjBko9bZBzmjWRGR1DIylWU7hlYYII8iKyYPMfO/LP6JvihXVbyZaJiMnTn6OT9ZDsfMYPjXejUUJZZrOOVg5pFIV1LGxHhkqpPqAT0+6pruop7ERuKe7ODhwpYxtgZzpKNjHXIB6UV1DqM7Zxk+6qkjAzQYMK0sJeI3cdnB9Zu83VVA+lI37Kj7z7xVfc1tT0rgd6cMbnpzgfCorO3jt4RpjjXA82PUu3mxOSffUJs6mU71jJkxZZK1BhTS1q2ZIDz7x/SDbxnvMPnCPqqfqe8+Pp76tPZ1rqfKy4Lh+/oQL2vhcnHi+JU3ELnW230R09fWp1Wep9htbUeTjvxZiKhYhR1JxUfDk8I7zmoxcmWt7JuXO2uVcj5q3w2/RpPqj7+98B512vKipUuTjxfl0ldbQdWq6kvTL0FUxaigFAKAUAoBQFWe2XlQyoLqEfOR7nHiPWtoTcJKS6DWcVOLiynriMTxhl+kPDxz4qavJYr01OPrsKqlJ29Rxlw9bmpTJOACSTjGNyTtgDzzUVMtSS3HD57JkjuF0FlV1ORlCQG7N8HuOMjY7jIrvb14yWl+v4Qbq3b58ePT+yy+UOaBMBFKQJh0PTtAPEfteY+IqsvbJ0Xrh8Pl/Dta3PKLTLj5kxhmqAmTDMjlrbJgyEkrINFz1yynErR4GwHHeif7Eg6f6T0PofStkwedoLiaPXZTAIyEqQwOoaTunXBG3rkGpFCKnLDZwnTSlqMuLKHMZ0HGDgLhh5EEYP/up9ShGfYaNJ8TqSDDZyR+yvdT+GkKWjpZls6OK3uhdK/TbYeg861uKuiOFxZmEcsu/2Scnfo+27SVf1mcAv5xp1WL0Pi3qceAqqbO5OHkrUyY8ktYBiSzVq2ZIlzbzMLdSiEGYjYddGfrN/QePuqZZ2brvVL4fPsItzcqksLiVBxa+LFhksScu3XqehPrVzVmorREi2tBt8pP12moZqitlgbzl7hbuyhVLSSEKi+O/9/AVJoxVOLqS9IrLmo6kuTj6Z6W5S4EtlbJEN2xl2+056n3eA9AKp61V1ZuTLCjSVOCibmuR1FAKAUAoBQCgOueEOpVhkEYNAee/aHys3DrgyoCYJD3sfVPnUq1uOSlvwZGuaHKx24o0/BuIfJJvlCIjEoQHKdo0LEbXES5AZh5HrmrC6oa1qiRbWvh8nP6fok1lwm3urYd64lhErzzXLromvLgxOqwWqMTsAWYk5A077ZxA1tMsiG6jDpJbVGdJSUfVLDWEcjZZAN8Z9RtvVjSrp82Xr+EC4tW3rp8er9Fhctc6dI7k4PhJ4H9/yPr091Qbr2c1z6Ph+jNve55tTx/ZPIbgEAggg9COh9RVV2FiZSTVnJg71mrOQVZ7aeUu0X9IQDEkYHbAdWQdJfevQ/s4+zW8JNMw0VrY3YkUHx6EetXFKprjk4uODtnnCKWPQf3it5SUVlhIk/sg5VN1cfL7gfNRN82pG0kg6HfqqbH97HkRVPVqOTyzslgvFpq4mToeasZBjSz1rkyQjmXnMLlLchm6GTqq/u/aP4e+rS19nOXOq7Lq6X39RAuL1R5tPj1lbzXDzF9LfRGuWVicKMhckjJJLMqjGSSQB6WNSsorTDu/0cqFs29dTw/Zv+D2Ntc2stvbyP28aOxQOEW9XZhOvaAd5ADmJtsZwQe9UCcpJ5f+vXWWBFl4cnaZVtcYC7+DPpGvSfrIG1AHbIAqXb0nPnS4eZCurjQtMePkXl7L+UOxX5VMvzrjuKfqKfE/tH8BUW9udb0R4L7m1pb6Frlx8ixKgE0UAoBQCgFAKAUAoDA41wmO6iaOQAgj7qA87808ty8MmKsC1ux7rfYz/Sp9pd8nzJcPL+EO5ttfOjx8/wCmuMpCacdrD3iqan+aZxpaSMKwyCDumcNUutb559M4291jmVPH9ksgaAxdnG6jhsML4XUnyjiN3LGVB7IHUrh2GkEDTpGP2YGXnL4v7IsDRX3LFxbt2cQe5McaG4Cr3LeVhkxCTOGbGDj18alUbrHHgcK1tGpvwZ2cB5nlgOmNtgd4nB2PiMdVPurvVoUbjd8evp/pCUq1v3fb+E74VzxDJgSZhb13X4MP6gVV1fZtWG8ecvv4Eyne05fFsSi2vVcalYMPMEEfeKgNOLw1glpprY7u2BGDggjBB3BB8D6UyZKB575ePDbvVGD8mmyU/Z370XvXII9CPWpVCtoeTWSNdwjhj8Rukt4zhPpO3gqDGp/xAHqR510ua+p4XBGIo9D8Ogjt4khiGmONQqj0HifMk7k+JJqDk3wcp7sKMsQo8ycD7zRZbwjDaXEjXFedYI8hCZm8l+j8W/LNTqXs6tP4uau3j4f6ItS9pw4b+usgnMPNskoIkcIn/bXYH97xb47VaUrWjb78X19P8IUqla42XD7GoNhMywySpJFbTsVR1AOsjoCc4XJx19cA4rWpcOWUujoJdG1jT3e7JDwqe1+SNcpb6oGhW2v7dWw8RDa47uJnO+WAO/1vdUOWrVjPamSSMG2ibaISiLUW1S6RLJkY0kJsqAZ2ydWSfQS6NBz50+BCuLpQ5sOJa3s45F1Fbm5XCjBjjI+52H8hXK7u/wDrp/V/hGLa2/zn4FsAVWFgfaAUAoBQCgFAKAUAoBQGv41wiK6jMcqhgR91AULzfyRPw5y0amS3JzgdU935VLt7uVLZ7oi17aNXdbP1xNBw640Spc25QSo2QWUMMj7SnofUYIqylThXjmL9dpDhWqUHomtvXA58W4m81nDbu4Ro5p5ZA5bFw8rBllDAEO4y64ODuMddofJunJ5RYwqRmsxZlDghktru4uGPbW8EKqgIHZnUsQE2DnXpGceuSSdhhVMNJG4bg0gihlilV1n7Tso5h2criIhSy4yuCTtkgmu8LqS2fQRqlpTnvwOmV57ViJI5oGDFSV6Bl6rrQ4yPKu6r0qi5yz9yM7OpD4H+DYWnOs46XGr98KfxIzXKVraz6MfVoa7qHHPhk+cd5ie8gaGbsWU4IIGGRh0ZTq2PUe4kVp/46h/i34mVeVk94/ZmFynxR7CNhH2WtyC7EZO3RQc9Bv8AEmtY+zqTX/I9+82nd1NXMW3cbC752nPW4Cj9kKPxAzXVWlrHoz9cmnKXU+Hlg0dxxkysN5JmJAXJJyScADPma7KrTprmLH2CtKs95v8AJn8J4NLcziAyxRMwlAVSHcvEupodjhXPgTtseuK4VLqWMokU7OnHjv66jY8r2EZuJbUI8N00UckEraJJVlVRI0Sk4Q9omcbA5BBNRZyeNXQSuw48T5iNveSTWUkU0Ny+qWzaJ00EYBE8TDSj5GdatnO+MUhTc0o43XSaynGKy2R3h/CizYwXZmyIxkgHfH7xGTv6mp8KMaa1VH+iuq3Mqj00/wClyci+zzRie6ALdVj6hfVvM1Bub1z5sNl5ki3tFDnT4+RZarjpUAmn2gFAKAUAoBQCgFAKAUAoBQHVcW6upVgGB8DQFXc4+ylXYzWZ7N+pUdD6EeNb06kqbzFmk6cZrEkVfxK0lgJjuoivhqxlD+VWlK+hNaaix5FfO0nB6qb/AGdUOtIpY4ZAI51USKQGDBDqXDfSXB6YNdZW0ZYlBiF5KO1Rfs2lpxpGvrKW5jMVvaRxoqIGlHzQJUjG+76WJO+3jUSdCpCLWOJLhcU58GZ/LvEdV3LddpBta3E4iiZjquGRkBKuAWlcySHTgkDHTYVyfw6e7wOxp+abVMWEZaMXZgxcsWUKGL5i7d+gkCZDE74C58K6Qlx6ugGLyvwpH4lb204SVHlVG0SakII1ZWSM7/A+lZnPmNoybThnDbKWznbuiSKG6eQksHjkWVBbaPAoyllIHUsc7gY0c5KS+gO4y/J7qx+TQwILu2siSY1k0MzaJDH2urDEjdjk+tM6ovL4Z/hgjHFbmFi8ySSdu9xI4UIqxxqZGZSJNWS30SMKAPhW6b4PgCS3nNry9m+FuJ45YZY5+wWCWPR3njkkAAk1bLsMHBPkK1hQnLgtjnOtCHxM1t5O8rsx0QBpWl0Qahh21Z+cYlsYdhpBC947VLhaJLnsh1L3O0Eb7lfkie4wI4+zj+0Rj7h1NYqXlKksQ3f28TSFtVqvVN4Lg5X5NgsxkDXJ4udz8PKqurXnVeZMsKdGFNYiiTVyOooBQCgFAKAUAoBQCgFAKAUAoBQCgMDifB4bhSsqKw9RQFc8d9kEZJa1kaI+Xh93SulOrOn8LwaTpwn8SyQriXJd/b5zEJR5rsfuqbT9oyW01khzsIv4WR66tsbTQup/aQ/zFSVd28/i8jj7vcQ+F/cxPkcB6EL7mx+BrZRt5cGvEctcx4r7HdZ2vZOJIpXjdd1ZSuR6g42rLtqb6R77UXQvv+w9plSrSyFS2srlQC32iANzuevTNPdYLpHvtTqX3/Zya3VtIZ5JNIwoZ2bSPJRnYegrHJ28eLXiOXuJcF9jYcP4BI5+at2PrpP8zWrubaHDf6Dkbmpx8yYcI9mt1LgyYiX7zXCftJ/4Lx/R0hYL/Jk+4D7Pba3wzDtH823/AAqDUr1KnxMmU6MIfCiWxxhRgAAelcjqc6AUAoBQCgFAKAUAoBQCgFAKAUAoBQCgFAKA+EUBi3HDYn+lGp+AoDVXPJlm/wBKFfuFAYJ9nNh/2RQHZD7PrFekK0BtLblq1j+jCg+AoDYxW6r9FQPcKA7aAUAoBQCgFAKAUAoBQCgFAKAUAoBQCgFAKAUAoBQCgFAKAUAoBQCgFAKAUAoBQCgFAKAUAoBQCgFAKAUAoBQCgFAKAUAoBQCgFAKAUAoBQCgFAKAUAoBQCgFAKAUAoBQH/9k="/>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pic>
        <p:nvPicPr>
          <p:cNvPr id="2" name="Picture 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6200" y="147680"/>
            <a:ext cx="1009570" cy="980136"/>
          </a:xfrm>
          <a:prstGeom prst="rect">
            <a:avLst/>
          </a:prstGeom>
        </p:spPr>
      </p:pic>
      <p:pic>
        <p:nvPicPr>
          <p:cNvPr id="3" name="Picture 2"/>
          <p:cNvPicPr>
            <a:picLocks noChangeAspect="1"/>
          </p:cNvPicPr>
          <p:nvPr userDrawn="1"/>
        </p:nvPicPr>
        <p:blipFill>
          <a:blip r:embed="rId10"/>
          <a:stretch>
            <a:fillRect/>
          </a:stretch>
        </p:blipFill>
        <p:spPr>
          <a:xfrm>
            <a:off x="7870139" y="147680"/>
            <a:ext cx="1063518" cy="936909"/>
          </a:xfrm>
          <a:prstGeom prst="rect">
            <a:avLst/>
          </a:prstGeom>
        </p:spPr>
      </p:pic>
      <p:sp>
        <p:nvSpPr>
          <p:cNvPr id="4" name="Text Placeholder 3"/>
          <p:cNvSpPr>
            <a:spLocks noGrp="1"/>
          </p:cNvSpPr>
          <p:nvPr>
            <p:ph type="body" idx="1"/>
          </p:nvPr>
        </p:nvSpPr>
        <p:spPr>
          <a:xfrm>
            <a:off x="627062" y="1800752"/>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11"/>
          <a:stretch>
            <a:fillRect/>
          </a:stretch>
        </p:blipFill>
        <p:spPr>
          <a:xfrm>
            <a:off x="3640692" y="6537472"/>
            <a:ext cx="1859441" cy="274344"/>
          </a:xfrm>
          <a:prstGeom prst="rect">
            <a:avLst/>
          </a:prstGeom>
        </p:spPr>
      </p:pic>
    </p:spTree>
    <p:extLst>
      <p:ext uri="{BB962C8B-B14F-4D97-AF65-F5344CB8AC3E}">
        <p14:creationId xmlns:p14="http://schemas.microsoft.com/office/powerpoint/2010/main" val="2287347524"/>
      </p:ext>
    </p:extLst>
  </p:cSld>
  <p:clrMap bg1="lt1" tx1="dk1" bg2="lt2" tx2="dk2" accent1="accent1" accent2="accent2" accent3="accent3" accent4="accent4" accent5="accent5" accent6="accent6" hlink="hlink" folHlink="folHlink"/>
  <p:sldLayoutIdLst>
    <p:sldLayoutId id="2147490823" r:id="rId1"/>
    <p:sldLayoutId id="2147490824" r:id="rId2"/>
    <p:sldLayoutId id="2147490825" r:id="rId3"/>
    <p:sldLayoutId id="2147490826" r:id="rId4"/>
    <p:sldLayoutId id="2147490827" r:id="rId5"/>
    <p:sldLayoutId id="2147490828" r:id="rId6"/>
    <p:sldLayoutId id="2147490829" r:id="rId7"/>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457200" y="6629400"/>
            <a:ext cx="8229600" cy="36471"/>
            <a:chOff x="189" y="283"/>
            <a:chExt cx="5348" cy="95"/>
          </a:xfrm>
          <a:solidFill>
            <a:schemeClr val="tx1"/>
          </a:solidFill>
        </p:grpSpPr>
        <p:grpSp>
          <p:nvGrpSpPr>
            <p:cNvPr id="3" name="Group 5"/>
            <p:cNvGrpSpPr>
              <a:grpSpLocks/>
            </p:cNvGrpSpPr>
            <p:nvPr/>
          </p:nvGrpSpPr>
          <p:grpSpPr bwMode="auto">
            <a:xfrm>
              <a:off x="189" y="283"/>
              <a:ext cx="5348" cy="95"/>
              <a:chOff x="189" y="283"/>
              <a:chExt cx="5348" cy="95"/>
            </a:xfrm>
            <a:grpFill/>
          </p:grpSpPr>
          <p:grpSp>
            <p:nvGrpSpPr>
              <p:cNvPr id="4" name="Group 6"/>
              <p:cNvGrpSpPr>
                <a:grpSpLocks/>
              </p:cNvGrpSpPr>
              <p:nvPr/>
            </p:nvGrpSpPr>
            <p:grpSpPr bwMode="auto">
              <a:xfrm>
                <a:off x="189" y="283"/>
                <a:ext cx="3145" cy="95"/>
                <a:chOff x="189" y="283"/>
                <a:chExt cx="3145" cy="95"/>
              </a:xfrm>
              <a:grpFill/>
            </p:grpSpPr>
            <p:sp>
              <p:nvSpPr>
                <p:cNvPr id="18439" name="Rectangle 7"/>
                <p:cNvSpPr>
                  <a:spLocks noChangeArrowheads="1"/>
                </p:cNvSpPr>
                <p:nvPr/>
              </p:nvSpPr>
              <p:spPr bwMode="auto">
                <a:xfrm>
                  <a:off x="18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40" name="Rectangle 8"/>
                <p:cNvSpPr>
                  <a:spLocks noChangeArrowheads="1"/>
                </p:cNvSpPr>
                <p:nvPr/>
              </p:nvSpPr>
              <p:spPr bwMode="auto">
                <a:xfrm>
                  <a:off x="205"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41" name="Rectangle 9"/>
                <p:cNvSpPr>
                  <a:spLocks noChangeArrowheads="1"/>
                </p:cNvSpPr>
                <p:nvPr/>
              </p:nvSpPr>
              <p:spPr bwMode="auto">
                <a:xfrm>
                  <a:off x="22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42" name="Rectangle 10"/>
                <p:cNvSpPr>
                  <a:spLocks noChangeArrowheads="1"/>
                </p:cNvSpPr>
                <p:nvPr/>
              </p:nvSpPr>
              <p:spPr bwMode="auto">
                <a:xfrm>
                  <a:off x="23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43" name="Rectangle 11"/>
                <p:cNvSpPr>
                  <a:spLocks noChangeArrowheads="1"/>
                </p:cNvSpPr>
                <p:nvPr/>
              </p:nvSpPr>
              <p:spPr bwMode="auto">
                <a:xfrm>
                  <a:off x="252"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44" name="Rectangle 12"/>
                <p:cNvSpPr>
                  <a:spLocks noChangeArrowheads="1"/>
                </p:cNvSpPr>
                <p:nvPr/>
              </p:nvSpPr>
              <p:spPr bwMode="auto">
                <a:xfrm>
                  <a:off x="267"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45" name="Rectangle 13"/>
                <p:cNvSpPr>
                  <a:spLocks noChangeArrowheads="1"/>
                </p:cNvSpPr>
                <p:nvPr/>
              </p:nvSpPr>
              <p:spPr bwMode="auto">
                <a:xfrm>
                  <a:off x="28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46" name="Rectangle 14"/>
                <p:cNvSpPr>
                  <a:spLocks noChangeArrowheads="1"/>
                </p:cNvSpPr>
                <p:nvPr/>
              </p:nvSpPr>
              <p:spPr bwMode="auto">
                <a:xfrm>
                  <a:off x="29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47" name="Rectangle 15"/>
                <p:cNvSpPr>
                  <a:spLocks noChangeArrowheads="1"/>
                </p:cNvSpPr>
                <p:nvPr/>
              </p:nvSpPr>
              <p:spPr bwMode="auto">
                <a:xfrm>
                  <a:off x="315"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48" name="Rectangle 16"/>
                <p:cNvSpPr>
                  <a:spLocks noChangeArrowheads="1"/>
                </p:cNvSpPr>
                <p:nvPr/>
              </p:nvSpPr>
              <p:spPr bwMode="auto">
                <a:xfrm>
                  <a:off x="33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49" name="Rectangle 17"/>
                <p:cNvSpPr>
                  <a:spLocks noChangeArrowheads="1"/>
                </p:cNvSpPr>
                <p:nvPr/>
              </p:nvSpPr>
              <p:spPr bwMode="auto">
                <a:xfrm>
                  <a:off x="34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50" name="Rectangle 18"/>
                <p:cNvSpPr>
                  <a:spLocks noChangeArrowheads="1"/>
                </p:cNvSpPr>
                <p:nvPr/>
              </p:nvSpPr>
              <p:spPr bwMode="auto">
                <a:xfrm>
                  <a:off x="36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51" name="Rectangle 19"/>
                <p:cNvSpPr>
                  <a:spLocks noChangeArrowheads="1"/>
                </p:cNvSpPr>
                <p:nvPr/>
              </p:nvSpPr>
              <p:spPr bwMode="auto">
                <a:xfrm>
                  <a:off x="378"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52" name="Rectangle 20"/>
                <p:cNvSpPr>
                  <a:spLocks noChangeArrowheads="1"/>
                </p:cNvSpPr>
                <p:nvPr/>
              </p:nvSpPr>
              <p:spPr bwMode="auto">
                <a:xfrm>
                  <a:off x="39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53" name="Rectangle 21"/>
                <p:cNvSpPr>
                  <a:spLocks noChangeArrowheads="1"/>
                </p:cNvSpPr>
                <p:nvPr/>
              </p:nvSpPr>
              <p:spPr bwMode="auto">
                <a:xfrm>
                  <a:off x="409"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54" name="Rectangle 22"/>
                <p:cNvSpPr>
                  <a:spLocks noChangeArrowheads="1"/>
                </p:cNvSpPr>
                <p:nvPr/>
              </p:nvSpPr>
              <p:spPr bwMode="auto">
                <a:xfrm>
                  <a:off x="42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55" name="Rectangle 23"/>
                <p:cNvSpPr>
                  <a:spLocks noChangeArrowheads="1"/>
                </p:cNvSpPr>
                <p:nvPr/>
              </p:nvSpPr>
              <p:spPr bwMode="auto">
                <a:xfrm>
                  <a:off x="441"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56" name="Rectangle 24"/>
                <p:cNvSpPr>
                  <a:spLocks noChangeArrowheads="1"/>
                </p:cNvSpPr>
                <p:nvPr/>
              </p:nvSpPr>
              <p:spPr bwMode="auto">
                <a:xfrm>
                  <a:off x="45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57" name="Rectangle 25"/>
                <p:cNvSpPr>
                  <a:spLocks noChangeArrowheads="1"/>
                </p:cNvSpPr>
                <p:nvPr/>
              </p:nvSpPr>
              <p:spPr bwMode="auto">
                <a:xfrm>
                  <a:off x="47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58" name="Rectangle 26"/>
                <p:cNvSpPr>
                  <a:spLocks noChangeArrowheads="1"/>
                </p:cNvSpPr>
                <p:nvPr/>
              </p:nvSpPr>
              <p:spPr bwMode="auto">
                <a:xfrm>
                  <a:off x="488"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59" name="Rectangle 27"/>
                <p:cNvSpPr>
                  <a:spLocks noChangeArrowheads="1"/>
                </p:cNvSpPr>
                <p:nvPr/>
              </p:nvSpPr>
              <p:spPr bwMode="auto">
                <a:xfrm>
                  <a:off x="50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60" name="Rectangle 28"/>
                <p:cNvSpPr>
                  <a:spLocks noChangeArrowheads="1"/>
                </p:cNvSpPr>
                <p:nvPr/>
              </p:nvSpPr>
              <p:spPr bwMode="auto">
                <a:xfrm>
                  <a:off x="51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61" name="Rectangle 29"/>
                <p:cNvSpPr>
                  <a:spLocks noChangeArrowheads="1"/>
                </p:cNvSpPr>
                <p:nvPr/>
              </p:nvSpPr>
              <p:spPr bwMode="auto">
                <a:xfrm>
                  <a:off x="53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62" name="Rectangle 30"/>
                <p:cNvSpPr>
                  <a:spLocks noChangeArrowheads="1"/>
                </p:cNvSpPr>
                <p:nvPr/>
              </p:nvSpPr>
              <p:spPr bwMode="auto">
                <a:xfrm>
                  <a:off x="551"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63" name="Rectangle 31"/>
                <p:cNvSpPr>
                  <a:spLocks noChangeArrowheads="1"/>
                </p:cNvSpPr>
                <p:nvPr/>
              </p:nvSpPr>
              <p:spPr bwMode="auto">
                <a:xfrm>
                  <a:off x="566"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64" name="Rectangle 32"/>
                <p:cNvSpPr>
                  <a:spLocks noChangeArrowheads="1"/>
                </p:cNvSpPr>
                <p:nvPr/>
              </p:nvSpPr>
              <p:spPr bwMode="auto">
                <a:xfrm>
                  <a:off x="58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65" name="Rectangle 33"/>
                <p:cNvSpPr>
                  <a:spLocks noChangeArrowheads="1"/>
                </p:cNvSpPr>
                <p:nvPr/>
              </p:nvSpPr>
              <p:spPr bwMode="auto">
                <a:xfrm>
                  <a:off x="59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66" name="Rectangle 34"/>
                <p:cNvSpPr>
                  <a:spLocks noChangeArrowheads="1"/>
                </p:cNvSpPr>
                <p:nvPr/>
              </p:nvSpPr>
              <p:spPr bwMode="auto">
                <a:xfrm>
                  <a:off x="614"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67" name="Rectangle 35"/>
                <p:cNvSpPr>
                  <a:spLocks noChangeArrowheads="1"/>
                </p:cNvSpPr>
                <p:nvPr/>
              </p:nvSpPr>
              <p:spPr bwMode="auto">
                <a:xfrm>
                  <a:off x="62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68" name="Rectangle 36"/>
                <p:cNvSpPr>
                  <a:spLocks noChangeArrowheads="1"/>
                </p:cNvSpPr>
                <p:nvPr/>
              </p:nvSpPr>
              <p:spPr bwMode="auto">
                <a:xfrm>
                  <a:off x="64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69" name="Rectangle 37"/>
                <p:cNvSpPr>
                  <a:spLocks noChangeArrowheads="1"/>
                </p:cNvSpPr>
                <p:nvPr/>
              </p:nvSpPr>
              <p:spPr bwMode="auto">
                <a:xfrm>
                  <a:off x="66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70" name="Rectangle 38"/>
                <p:cNvSpPr>
                  <a:spLocks noChangeArrowheads="1"/>
                </p:cNvSpPr>
                <p:nvPr/>
              </p:nvSpPr>
              <p:spPr bwMode="auto">
                <a:xfrm>
                  <a:off x="677"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71" name="Rectangle 39"/>
                <p:cNvSpPr>
                  <a:spLocks noChangeArrowheads="1"/>
                </p:cNvSpPr>
                <p:nvPr/>
              </p:nvSpPr>
              <p:spPr bwMode="auto">
                <a:xfrm>
                  <a:off x="69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72" name="Rectangle 40"/>
                <p:cNvSpPr>
                  <a:spLocks noChangeArrowheads="1"/>
                </p:cNvSpPr>
                <p:nvPr/>
              </p:nvSpPr>
              <p:spPr bwMode="auto">
                <a:xfrm>
                  <a:off x="708"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73" name="Rectangle 41"/>
                <p:cNvSpPr>
                  <a:spLocks noChangeArrowheads="1"/>
                </p:cNvSpPr>
                <p:nvPr/>
              </p:nvSpPr>
              <p:spPr bwMode="auto">
                <a:xfrm>
                  <a:off x="724"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74" name="Rectangle 42"/>
                <p:cNvSpPr>
                  <a:spLocks noChangeArrowheads="1"/>
                </p:cNvSpPr>
                <p:nvPr/>
              </p:nvSpPr>
              <p:spPr bwMode="auto">
                <a:xfrm>
                  <a:off x="73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75" name="Rectangle 43"/>
                <p:cNvSpPr>
                  <a:spLocks noChangeArrowheads="1"/>
                </p:cNvSpPr>
                <p:nvPr/>
              </p:nvSpPr>
              <p:spPr bwMode="auto">
                <a:xfrm>
                  <a:off x="75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76" name="Rectangle 44"/>
                <p:cNvSpPr>
                  <a:spLocks noChangeArrowheads="1"/>
                </p:cNvSpPr>
                <p:nvPr/>
              </p:nvSpPr>
              <p:spPr bwMode="auto">
                <a:xfrm>
                  <a:off x="77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77" name="Rectangle 45"/>
                <p:cNvSpPr>
                  <a:spLocks noChangeArrowheads="1"/>
                </p:cNvSpPr>
                <p:nvPr/>
              </p:nvSpPr>
              <p:spPr bwMode="auto">
                <a:xfrm>
                  <a:off x="787"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78" name="Rectangle 46"/>
                <p:cNvSpPr>
                  <a:spLocks noChangeArrowheads="1"/>
                </p:cNvSpPr>
                <p:nvPr/>
              </p:nvSpPr>
              <p:spPr bwMode="auto">
                <a:xfrm>
                  <a:off x="80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79" name="Rectangle 47"/>
                <p:cNvSpPr>
                  <a:spLocks noChangeArrowheads="1"/>
                </p:cNvSpPr>
                <p:nvPr/>
              </p:nvSpPr>
              <p:spPr bwMode="auto">
                <a:xfrm>
                  <a:off x="81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80" name="Rectangle 48"/>
                <p:cNvSpPr>
                  <a:spLocks noChangeArrowheads="1"/>
                </p:cNvSpPr>
                <p:nvPr/>
              </p:nvSpPr>
              <p:spPr bwMode="auto">
                <a:xfrm>
                  <a:off x="83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81" name="Rectangle 49"/>
                <p:cNvSpPr>
                  <a:spLocks noChangeArrowheads="1"/>
                </p:cNvSpPr>
                <p:nvPr/>
              </p:nvSpPr>
              <p:spPr bwMode="auto">
                <a:xfrm>
                  <a:off x="850"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82" name="Rectangle 50"/>
                <p:cNvSpPr>
                  <a:spLocks noChangeArrowheads="1"/>
                </p:cNvSpPr>
                <p:nvPr/>
              </p:nvSpPr>
              <p:spPr bwMode="auto">
                <a:xfrm>
                  <a:off x="86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83" name="Rectangle 51"/>
                <p:cNvSpPr>
                  <a:spLocks noChangeArrowheads="1"/>
                </p:cNvSpPr>
                <p:nvPr/>
              </p:nvSpPr>
              <p:spPr bwMode="auto">
                <a:xfrm>
                  <a:off x="88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84" name="Rectangle 52"/>
                <p:cNvSpPr>
                  <a:spLocks noChangeArrowheads="1"/>
                </p:cNvSpPr>
                <p:nvPr/>
              </p:nvSpPr>
              <p:spPr bwMode="auto">
                <a:xfrm>
                  <a:off x="89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85" name="Rectangle 53"/>
                <p:cNvSpPr>
                  <a:spLocks noChangeArrowheads="1"/>
                </p:cNvSpPr>
                <p:nvPr/>
              </p:nvSpPr>
              <p:spPr bwMode="auto">
                <a:xfrm>
                  <a:off x="913"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86" name="Rectangle 54"/>
                <p:cNvSpPr>
                  <a:spLocks noChangeArrowheads="1"/>
                </p:cNvSpPr>
                <p:nvPr/>
              </p:nvSpPr>
              <p:spPr bwMode="auto">
                <a:xfrm>
                  <a:off x="92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87" name="Rectangle 55"/>
                <p:cNvSpPr>
                  <a:spLocks noChangeArrowheads="1"/>
                </p:cNvSpPr>
                <p:nvPr/>
              </p:nvSpPr>
              <p:spPr bwMode="auto">
                <a:xfrm>
                  <a:off x="94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88" name="Rectangle 56"/>
                <p:cNvSpPr>
                  <a:spLocks noChangeArrowheads="1"/>
                </p:cNvSpPr>
                <p:nvPr/>
              </p:nvSpPr>
              <p:spPr bwMode="auto">
                <a:xfrm>
                  <a:off x="960"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89" name="Rectangle 57"/>
                <p:cNvSpPr>
                  <a:spLocks noChangeArrowheads="1"/>
                </p:cNvSpPr>
                <p:nvPr/>
              </p:nvSpPr>
              <p:spPr bwMode="auto">
                <a:xfrm>
                  <a:off x="97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90" name="Rectangle 58"/>
                <p:cNvSpPr>
                  <a:spLocks noChangeArrowheads="1"/>
                </p:cNvSpPr>
                <p:nvPr/>
              </p:nvSpPr>
              <p:spPr bwMode="auto">
                <a:xfrm>
                  <a:off x="99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91" name="Rectangle 59"/>
                <p:cNvSpPr>
                  <a:spLocks noChangeArrowheads="1"/>
                </p:cNvSpPr>
                <p:nvPr/>
              </p:nvSpPr>
              <p:spPr bwMode="auto">
                <a:xfrm>
                  <a:off x="1007"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92" name="Rectangle 60"/>
                <p:cNvSpPr>
                  <a:spLocks noChangeArrowheads="1"/>
                </p:cNvSpPr>
                <p:nvPr/>
              </p:nvSpPr>
              <p:spPr bwMode="auto">
                <a:xfrm>
                  <a:off x="1023"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93" name="Rectangle 61"/>
                <p:cNvSpPr>
                  <a:spLocks noChangeArrowheads="1"/>
                </p:cNvSpPr>
                <p:nvPr/>
              </p:nvSpPr>
              <p:spPr bwMode="auto">
                <a:xfrm>
                  <a:off x="103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94" name="Rectangle 62"/>
                <p:cNvSpPr>
                  <a:spLocks noChangeArrowheads="1"/>
                </p:cNvSpPr>
                <p:nvPr/>
              </p:nvSpPr>
              <p:spPr bwMode="auto">
                <a:xfrm>
                  <a:off x="105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95" name="Rectangle 63"/>
                <p:cNvSpPr>
                  <a:spLocks noChangeArrowheads="1"/>
                </p:cNvSpPr>
                <p:nvPr/>
              </p:nvSpPr>
              <p:spPr bwMode="auto">
                <a:xfrm>
                  <a:off x="107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96" name="Rectangle 64"/>
                <p:cNvSpPr>
                  <a:spLocks noChangeArrowheads="1"/>
                </p:cNvSpPr>
                <p:nvPr/>
              </p:nvSpPr>
              <p:spPr bwMode="auto">
                <a:xfrm>
                  <a:off x="1086"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97" name="Rectangle 65"/>
                <p:cNvSpPr>
                  <a:spLocks noChangeArrowheads="1"/>
                </p:cNvSpPr>
                <p:nvPr/>
              </p:nvSpPr>
              <p:spPr bwMode="auto">
                <a:xfrm>
                  <a:off x="110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98" name="Rectangle 66"/>
                <p:cNvSpPr>
                  <a:spLocks noChangeArrowheads="1"/>
                </p:cNvSpPr>
                <p:nvPr/>
              </p:nvSpPr>
              <p:spPr bwMode="auto">
                <a:xfrm>
                  <a:off x="111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499" name="Rectangle 67"/>
                <p:cNvSpPr>
                  <a:spLocks noChangeArrowheads="1"/>
                </p:cNvSpPr>
                <p:nvPr/>
              </p:nvSpPr>
              <p:spPr bwMode="auto">
                <a:xfrm>
                  <a:off x="113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00" name="Rectangle 68"/>
                <p:cNvSpPr>
                  <a:spLocks noChangeArrowheads="1"/>
                </p:cNvSpPr>
                <p:nvPr/>
              </p:nvSpPr>
              <p:spPr bwMode="auto">
                <a:xfrm>
                  <a:off x="1149"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01" name="Rectangle 69"/>
                <p:cNvSpPr>
                  <a:spLocks noChangeArrowheads="1"/>
                </p:cNvSpPr>
                <p:nvPr/>
              </p:nvSpPr>
              <p:spPr bwMode="auto">
                <a:xfrm>
                  <a:off x="116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02" name="Rectangle 70"/>
                <p:cNvSpPr>
                  <a:spLocks noChangeArrowheads="1"/>
                </p:cNvSpPr>
                <p:nvPr/>
              </p:nvSpPr>
              <p:spPr bwMode="auto">
                <a:xfrm>
                  <a:off x="118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03" name="Rectangle 71"/>
                <p:cNvSpPr>
                  <a:spLocks noChangeArrowheads="1"/>
                </p:cNvSpPr>
                <p:nvPr/>
              </p:nvSpPr>
              <p:spPr bwMode="auto">
                <a:xfrm>
                  <a:off x="1196"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04" name="Rectangle 72"/>
                <p:cNvSpPr>
                  <a:spLocks noChangeArrowheads="1"/>
                </p:cNvSpPr>
                <p:nvPr/>
              </p:nvSpPr>
              <p:spPr bwMode="auto">
                <a:xfrm>
                  <a:off x="121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05" name="Rectangle 73"/>
                <p:cNvSpPr>
                  <a:spLocks noChangeArrowheads="1"/>
                </p:cNvSpPr>
                <p:nvPr/>
              </p:nvSpPr>
              <p:spPr bwMode="auto">
                <a:xfrm>
                  <a:off x="122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06" name="Rectangle 74"/>
                <p:cNvSpPr>
                  <a:spLocks noChangeArrowheads="1"/>
                </p:cNvSpPr>
                <p:nvPr/>
              </p:nvSpPr>
              <p:spPr bwMode="auto">
                <a:xfrm>
                  <a:off x="124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07" name="Rectangle 75"/>
                <p:cNvSpPr>
                  <a:spLocks noChangeArrowheads="1"/>
                </p:cNvSpPr>
                <p:nvPr/>
              </p:nvSpPr>
              <p:spPr bwMode="auto">
                <a:xfrm>
                  <a:off x="1259"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08" name="Rectangle 76"/>
                <p:cNvSpPr>
                  <a:spLocks noChangeArrowheads="1"/>
                </p:cNvSpPr>
                <p:nvPr/>
              </p:nvSpPr>
              <p:spPr bwMode="auto">
                <a:xfrm>
                  <a:off x="127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09" name="Rectangle 77"/>
                <p:cNvSpPr>
                  <a:spLocks noChangeArrowheads="1"/>
                </p:cNvSpPr>
                <p:nvPr/>
              </p:nvSpPr>
              <p:spPr bwMode="auto">
                <a:xfrm>
                  <a:off x="129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10" name="Rectangle 78"/>
                <p:cNvSpPr>
                  <a:spLocks noChangeArrowheads="1"/>
                </p:cNvSpPr>
                <p:nvPr/>
              </p:nvSpPr>
              <p:spPr bwMode="auto">
                <a:xfrm>
                  <a:off x="1306"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11" name="Rectangle 79"/>
                <p:cNvSpPr>
                  <a:spLocks noChangeArrowheads="1"/>
                </p:cNvSpPr>
                <p:nvPr/>
              </p:nvSpPr>
              <p:spPr bwMode="auto">
                <a:xfrm>
                  <a:off x="1322"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12" name="Rectangle 80"/>
                <p:cNvSpPr>
                  <a:spLocks noChangeArrowheads="1"/>
                </p:cNvSpPr>
                <p:nvPr/>
              </p:nvSpPr>
              <p:spPr bwMode="auto">
                <a:xfrm>
                  <a:off x="133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13" name="Rectangle 81"/>
                <p:cNvSpPr>
                  <a:spLocks noChangeArrowheads="1"/>
                </p:cNvSpPr>
                <p:nvPr/>
              </p:nvSpPr>
              <p:spPr bwMode="auto">
                <a:xfrm>
                  <a:off x="135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14" name="Rectangle 82"/>
                <p:cNvSpPr>
                  <a:spLocks noChangeArrowheads="1"/>
                </p:cNvSpPr>
                <p:nvPr/>
              </p:nvSpPr>
              <p:spPr bwMode="auto">
                <a:xfrm>
                  <a:off x="136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15" name="Rectangle 83"/>
                <p:cNvSpPr>
                  <a:spLocks noChangeArrowheads="1"/>
                </p:cNvSpPr>
                <p:nvPr/>
              </p:nvSpPr>
              <p:spPr bwMode="auto">
                <a:xfrm>
                  <a:off x="1385"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16" name="Rectangle 84"/>
                <p:cNvSpPr>
                  <a:spLocks noChangeArrowheads="1"/>
                </p:cNvSpPr>
                <p:nvPr/>
              </p:nvSpPr>
              <p:spPr bwMode="auto">
                <a:xfrm>
                  <a:off x="140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17" name="Rectangle 85"/>
                <p:cNvSpPr>
                  <a:spLocks noChangeArrowheads="1"/>
                </p:cNvSpPr>
                <p:nvPr/>
              </p:nvSpPr>
              <p:spPr bwMode="auto">
                <a:xfrm>
                  <a:off x="141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18" name="Rectangle 86"/>
                <p:cNvSpPr>
                  <a:spLocks noChangeArrowheads="1"/>
                </p:cNvSpPr>
                <p:nvPr/>
              </p:nvSpPr>
              <p:spPr bwMode="auto">
                <a:xfrm>
                  <a:off x="1432"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19" name="Rectangle 87"/>
                <p:cNvSpPr>
                  <a:spLocks noChangeArrowheads="1"/>
                </p:cNvSpPr>
                <p:nvPr/>
              </p:nvSpPr>
              <p:spPr bwMode="auto">
                <a:xfrm>
                  <a:off x="1447"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20" name="Rectangle 88"/>
                <p:cNvSpPr>
                  <a:spLocks noChangeArrowheads="1"/>
                </p:cNvSpPr>
                <p:nvPr/>
              </p:nvSpPr>
              <p:spPr bwMode="auto">
                <a:xfrm>
                  <a:off x="146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21" name="Rectangle 89"/>
                <p:cNvSpPr>
                  <a:spLocks noChangeArrowheads="1"/>
                </p:cNvSpPr>
                <p:nvPr/>
              </p:nvSpPr>
              <p:spPr bwMode="auto">
                <a:xfrm>
                  <a:off x="147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22" name="Rectangle 90"/>
                <p:cNvSpPr>
                  <a:spLocks noChangeArrowheads="1"/>
                </p:cNvSpPr>
                <p:nvPr/>
              </p:nvSpPr>
              <p:spPr bwMode="auto">
                <a:xfrm>
                  <a:off x="1495"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23" name="Rectangle 91"/>
                <p:cNvSpPr>
                  <a:spLocks noChangeArrowheads="1"/>
                </p:cNvSpPr>
                <p:nvPr/>
              </p:nvSpPr>
              <p:spPr bwMode="auto">
                <a:xfrm>
                  <a:off x="151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24" name="Rectangle 92"/>
                <p:cNvSpPr>
                  <a:spLocks noChangeArrowheads="1"/>
                </p:cNvSpPr>
                <p:nvPr/>
              </p:nvSpPr>
              <p:spPr bwMode="auto">
                <a:xfrm>
                  <a:off x="152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25" name="Rectangle 93"/>
                <p:cNvSpPr>
                  <a:spLocks noChangeArrowheads="1"/>
                </p:cNvSpPr>
                <p:nvPr/>
              </p:nvSpPr>
              <p:spPr bwMode="auto">
                <a:xfrm>
                  <a:off x="154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26" name="Rectangle 94"/>
                <p:cNvSpPr>
                  <a:spLocks noChangeArrowheads="1"/>
                </p:cNvSpPr>
                <p:nvPr/>
              </p:nvSpPr>
              <p:spPr bwMode="auto">
                <a:xfrm>
                  <a:off x="1558"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27" name="Rectangle 95"/>
                <p:cNvSpPr>
                  <a:spLocks noChangeArrowheads="1"/>
                </p:cNvSpPr>
                <p:nvPr/>
              </p:nvSpPr>
              <p:spPr bwMode="auto">
                <a:xfrm>
                  <a:off x="157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28" name="Rectangle 96"/>
                <p:cNvSpPr>
                  <a:spLocks noChangeArrowheads="1"/>
                </p:cNvSpPr>
                <p:nvPr/>
              </p:nvSpPr>
              <p:spPr bwMode="auto">
                <a:xfrm>
                  <a:off x="1589"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29" name="Rectangle 97"/>
                <p:cNvSpPr>
                  <a:spLocks noChangeArrowheads="1"/>
                </p:cNvSpPr>
                <p:nvPr/>
              </p:nvSpPr>
              <p:spPr bwMode="auto">
                <a:xfrm>
                  <a:off x="160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30" name="Rectangle 98"/>
                <p:cNvSpPr>
                  <a:spLocks noChangeArrowheads="1"/>
                </p:cNvSpPr>
                <p:nvPr/>
              </p:nvSpPr>
              <p:spPr bwMode="auto">
                <a:xfrm>
                  <a:off x="1621"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31" name="Rectangle 99"/>
                <p:cNvSpPr>
                  <a:spLocks noChangeArrowheads="1"/>
                </p:cNvSpPr>
                <p:nvPr/>
              </p:nvSpPr>
              <p:spPr bwMode="auto">
                <a:xfrm>
                  <a:off x="163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32" name="Rectangle 100"/>
                <p:cNvSpPr>
                  <a:spLocks noChangeArrowheads="1"/>
                </p:cNvSpPr>
                <p:nvPr/>
              </p:nvSpPr>
              <p:spPr bwMode="auto">
                <a:xfrm>
                  <a:off x="165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33" name="Rectangle 101"/>
                <p:cNvSpPr>
                  <a:spLocks noChangeArrowheads="1"/>
                </p:cNvSpPr>
                <p:nvPr/>
              </p:nvSpPr>
              <p:spPr bwMode="auto">
                <a:xfrm>
                  <a:off x="1668"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34" name="Rectangle 102"/>
                <p:cNvSpPr>
                  <a:spLocks noChangeArrowheads="1"/>
                </p:cNvSpPr>
                <p:nvPr/>
              </p:nvSpPr>
              <p:spPr bwMode="auto">
                <a:xfrm>
                  <a:off x="168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35" name="Rectangle 103"/>
                <p:cNvSpPr>
                  <a:spLocks noChangeArrowheads="1"/>
                </p:cNvSpPr>
                <p:nvPr/>
              </p:nvSpPr>
              <p:spPr bwMode="auto">
                <a:xfrm>
                  <a:off x="169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36" name="Rectangle 104"/>
                <p:cNvSpPr>
                  <a:spLocks noChangeArrowheads="1"/>
                </p:cNvSpPr>
                <p:nvPr/>
              </p:nvSpPr>
              <p:spPr bwMode="auto">
                <a:xfrm>
                  <a:off x="171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37" name="Rectangle 105"/>
                <p:cNvSpPr>
                  <a:spLocks noChangeArrowheads="1"/>
                </p:cNvSpPr>
                <p:nvPr/>
              </p:nvSpPr>
              <p:spPr bwMode="auto">
                <a:xfrm>
                  <a:off x="1731"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38" name="Rectangle 106"/>
                <p:cNvSpPr>
                  <a:spLocks noChangeArrowheads="1"/>
                </p:cNvSpPr>
                <p:nvPr/>
              </p:nvSpPr>
              <p:spPr bwMode="auto">
                <a:xfrm>
                  <a:off x="1746"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39" name="Rectangle 107"/>
                <p:cNvSpPr>
                  <a:spLocks noChangeArrowheads="1"/>
                </p:cNvSpPr>
                <p:nvPr/>
              </p:nvSpPr>
              <p:spPr bwMode="auto">
                <a:xfrm>
                  <a:off x="176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40" name="Rectangle 108"/>
                <p:cNvSpPr>
                  <a:spLocks noChangeArrowheads="1"/>
                </p:cNvSpPr>
                <p:nvPr/>
              </p:nvSpPr>
              <p:spPr bwMode="auto">
                <a:xfrm>
                  <a:off x="177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41" name="Rectangle 109"/>
                <p:cNvSpPr>
                  <a:spLocks noChangeArrowheads="1"/>
                </p:cNvSpPr>
                <p:nvPr/>
              </p:nvSpPr>
              <p:spPr bwMode="auto">
                <a:xfrm>
                  <a:off x="1794"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42" name="Rectangle 110"/>
                <p:cNvSpPr>
                  <a:spLocks noChangeArrowheads="1"/>
                </p:cNvSpPr>
                <p:nvPr/>
              </p:nvSpPr>
              <p:spPr bwMode="auto">
                <a:xfrm>
                  <a:off x="180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43" name="Rectangle 111"/>
                <p:cNvSpPr>
                  <a:spLocks noChangeArrowheads="1"/>
                </p:cNvSpPr>
                <p:nvPr/>
              </p:nvSpPr>
              <p:spPr bwMode="auto">
                <a:xfrm>
                  <a:off x="182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44" name="Rectangle 112"/>
                <p:cNvSpPr>
                  <a:spLocks noChangeArrowheads="1"/>
                </p:cNvSpPr>
                <p:nvPr/>
              </p:nvSpPr>
              <p:spPr bwMode="auto">
                <a:xfrm>
                  <a:off x="184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45" name="Rectangle 113"/>
                <p:cNvSpPr>
                  <a:spLocks noChangeArrowheads="1"/>
                </p:cNvSpPr>
                <p:nvPr/>
              </p:nvSpPr>
              <p:spPr bwMode="auto">
                <a:xfrm>
                  <a:off x="1857"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46" name="Rectangle 114"/>
                <p:cNvSpPr>
                  <a:spLocks noChangeArrowheads="1"/>
                </p:cNvSpPr>
                <p:nvPr/>
              </p:nvSpPr>
              <p:spPr bwMode="auto">
                <a:xfrm>
                  <a:off x="187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47" name="Rectangle 115"/>
                <p:cNvSpPr>
                  <a:spLocks noChangeArrowheads="1"/>
                </p:cNvSpPr>
                <p:nvPr/>
              </p:nvSpPr>
              <p:spPr bwMode="auto">
                <a:xfrm>
                  <a:off x="1888"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48" name="Rectangle 116"/>
                <p:cNvSpPr>
                  <a:spLocks noChangeArrowheads="1"/>
                </p:cNvSpPr>
                <p:nvPr/>
              </p:nvSpPr>
              <p:spPr bwMode="auto">
                <a:xfrm>
                  <a:off x="1904"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49" name="Rectangle 117"/>
                <p:cNvSpPr>
                  <a:spLocks noChangeArrowheads="1"/>
                </p:cNvSpPr>
                <p:nvPr/>
              </p:nvSpPr>
              <p:spPr bwMode="auto">
                <a:xfrm>
                  <a:off x="191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50" name="Rectangle 118"/>
                <p:cNvSpPr>
                  <a:spLocks noChangeArrowheads="1"/>
                </p:cNvSpPr>
                <p:nvPr/>
              </p:nvSpPr>
              <p:spPr bwMode="auto">
                <a:xfrm>
                  <a:off x="193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51" name="Rectangle 119"/>
                <p:cNvSpPr>
                  <a:spLocks noChangeArrowheads="1"/>
                </p:cNvSpPr>
                <p:nvPr/>
              </p:nvSpPr>
              <p:spPr bwMode="auto">
                <a:xfrm>
                  <a:off x="195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52" name="Rectangle 120"/>
                <p:cNvSpPr>
                  <a:spLocks noChangeArrowheads="1"/>
                </p:cNvSpPr>
                <p:nvPr/>
              </p:nvSpPr>
              <p:spPr bwMode="auto">
                <a:xfrm>
                  <a:off x="1967"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53" name="Rectangle 121"/>
                <p:cNvSpPr>
                  <a:spLocks noChangeArrowheads="1"/>
                </p:cNvSpPr>
                <p:nvPr/>
              </p:nvSpPr>
              <p:spPr bwMode="auto">
                <a:xfrm>
                  <a:off x="198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54" name="Rectangle 122"/>
                <p:cNvSpPr>
                  <a:spLocks noChangeArrowheads="1"/>
                </p:cNvSpPr>
                <p:nvPr/>
              </p:nvSpPr>
              <p:spPr bwMode="auto">
                <a:xfrm>
                  <a:off x="199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55" name="Rectangle 123"/>
                <p:cNvSpPr>
                  <a:spLocks noChangeArrowheads="1"/>
                </p:cNvSpPr>
                <p:nvPr/>
              </p:nvSpPr>
              <p:spPr bwMode="auto">
                <a:xfrm>
                  <a:off x="201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56" name="Rectangle 124"/>
                <p:cNvSpPr>
                  <a:spLocks noChangeArrowheads="1"/>
                </p:cNvSpPr>
                <p:nvPr/>
              </p:nvSpPr>
              <p:spPr bwMode="auto">
                <a:xfrm>
                  <a:off x="2030"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57" name="Rectangle 125"/>
                <p:cNvSpPr>
                  <a:spLocks noChangeArrowheads="1"/>
                </p:cNvSpPr>
                <p:nvPr/>
              </p:nvSpPr>
              <p:spPr bwMode="auto">
                <a:xfrm>
                  <a:off x="2045"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58" name="Rectangle 126"/>
                <p:cNvSpPr>
                  <a:spLocks noChangeArrowheads="1"/>
                </p:cNvSpPr>
                <p:nvPr/>
              </p:nvSpPr>
              <p:spPr bwMode="auto">
                <a:xfrm>
                  <a:off x="206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59" name="Rectangle 127"/>
                <p:cNvSpPr>
                  <a:spLocks noChangeArrowheads="1"/>
                </p:cNvSpPr>
                <p:nvPr/>
              </p:nvSpPr>
              <p:spPr bwMode="auto">
                <a:xfrm>
                  <a:off x="207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60" name="Rectangle 128"/>
                <p:cNvSpPr>
                  <a:spLocks noChangeArrowheads="1"/>
                </p:cNvSpPr>
                <p:nvPr/>
              </p:nvSpPr>
              <p:spPr bwMode="auto">
                <a:xfrm>
                  <a:off x="2093"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61" name="Rectangle 129"/>
                <p:cNvSpPr>
                  <a:spLocks noChangeArrowheads="1"/>
                </p:cNvSpPr>
                <p:nvPr/>
              </p:nvSpPr>
              <p:spPr bwMode="auto">
                <a:xfrm>
                  <a:off x="210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62" name="Rectangle 130"/>
                <p:cNvSpPr>
                  <a:spLocks noChangeArrowheads="1"/>
                </p:cNvSpPr>
                <p:nvPr/>
              </p:nvSpPr>
              <p:spPr bwMode="auto">
                <a:xfrm>
                  <a:off x="212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63" name="Rectangle 131"/>
                <p:cNvSpPr>
                  <a:spLocks noChangeArrowheads="1"/>
                </p:cNvSpPr>
                <p:nvPr/>
              </p:nvSpPr>
              <p:spPr bwMode="auto">
                <a:xfrm>
                  <a:off x="2140"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64" name="Rectangle 132"/>
                <p:cNvSpPr>
                  <a:spLocks noChangeArrowheads="1"/>
                </p:cNvSpPr>
                <p:nvPr/>
              </p:nvSpPr>
              <p:spPr bwMode="auto">
                <a:xfrm>
                  <a:off x="215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65" name="Rectangle 133"/>
                <p:cNvSpPr>
                  <a:spLocks noChangeArrowheads="1"/>
                </p:cNvSpPr>
                <p:nvPr/>
              </p:nvSpPr>
              <p:spPr bwMode="auto">
                <a:xfrm>
                  <a:off x="217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66" name="Rectangle 134"/>
                <p:cNvSpPr>
                  <a:spLocks noChangeArrowheads="1"/>
                </p:cNvSpPr>
                <p:nvPr/>
              </p:nvSpPr>
              <p:spPr bwMode="auto">
                <a:xfrm>
                  <a:off x="2187"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67" name="Rectangle 135"/>
                <p:cNvSpPr>
                  <a:spLocks noChangeArrowheads="1"/>
                </p:cNvSpPr>
                <p:nvPr/>
              </p:nvSpPr>
              <p:spPr bwMode="auto">
                <a:xfrm>
                  <a:off x="2203"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68" name="Rectangle 136"/>
                <p:cNvSpPr>
                  <a:spLocks noChangeArrowheads="1"/>
                </p:cNvSpPr>
                <p:nvPr/>
              </p:nvSpPr>
              <p:spPr bwMode="auto">
                <a:xfrm>
                  <a:off x="221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69" name="Rectangle 137"/>
                <p:cNvSpPr>
                  <a:spLocks noChangeArrowheads="1"/>
                </p:cNvSpPr>
                <p:nvPr/>
              </p:nvSpPr>
              <p:spPr bwMode="auto">
                <a:xfrm>
                  <a:off x="223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70" name="Rectangle 138"/>
                <p:cNvSpPr>
                  <a:spLocks noChangeArrowheads="1"/>
                </p:cNvSpPr>
                <p:nvPr/>
              </p:nvSpPr>
              <p:spPr bwMode="auto">
                <a:xfrm>
                  <a:off x="225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71" name="Rectangle 139"/>
                <p:cNvSpPr>
                  <a:spLocks noChangeArrowheads="1"/>
                </p:cNvSpPr>
                <p:nvPr/>
              </p:nvSpPr>
              <p:spPr bwMode="auto">
                <a:xfrm>
                  <a:off x="2266"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72" name="Rectangle 140"/>
                <p:cNvSpPr>
                  <a:spLocks noChangeArrowheads="1"/>
                </p:cNvSpPr>
                <p:nvPr/>
              </p:nvSpPr>
              <p:spPr bwMode="auto">
                <a:xfrm>
                  <a:off x="228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73" name="Rectangle 141"/>
                <p:cNvSpPr>
                  <a:spLocks noChangeArrowheads="1"/>
                </p:cNvSpPr>
                <p:nvPr/>
              </p:nvSpPr>
              <p:spPr bwMode="auto">
                <a:xfrm>
                  <a:off x="229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74" name="Rectangle 142"/>
                <p:cNvSpPr>
                  <a:spLocks noChangeArrowheads="1"/>
                </p:cNvSpPr>
                <p:nvPr/>
              </p:nvSpPr>
              <p:spPr bwMode="auto">
                <a:xfrm>
                  <a:off x="231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75" name="Rectangle 143"/>
                <p:cNvSpPr>
                  <a:spLocks noChangeArrowheads="1"/>
                </p:cNvSpPr>
                <p:nvPr/>
              </p:nvSpPr>
              <p:spPr bwMode="auto">
                <a:xfrm>
                  <a:off x="2329"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76" name="Rectangle 144"/>
                <p:cNvSpPr>
                  <a:spLocks noChangeArrowheads="1"/>
                </p:cNvSpPr>
                <p:nvPr/>
              </p:nvSpPr>
              <p:spPr bwMode="auto">
                <a:xfrm>
                  <a:off x="2344"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77" name="Rectangle 145"/>
                <p:cNvSpPr>
                  <a:spLocks noChangeArrowheads="1"/>
                </p:cNvSpPr>
                <p:nvPr/>
              </p:nvSpPr>
              <p:spPr bwMode="auto">
                <a:xfrm>
                  <a:off x="236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78" name="Rectangle 146"/>
                <p:cNvSpPr>
                  <a:spLocks noChangeArrowheads="1"/>
                </p:cNvSpPr>
                <p:nvPr/>
              </p:nvSpPr>
              <p:spPr bwMode="auto">
                <a:xfrm>
                  <a:off x="2376"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79" name="Rectangle 147"/>
                <p:cNvSpPr>
                  <a:spLocks noChangeArrowheads="1"/>
                </p:cNvSpPr>
                <p:nvPr/>
              </p:nvSpPr>
              <p:spPr bwMode="auto">
                <a:xfrm>
                  <a:off x="239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80" name="Rectangle 148"/>
                <p:cNvSpPr>
                  <a:spLocks noChangeArrowheads="1"/>
                </p:cNvSpPr>
                <p:nvPr/>
              </p:nvSpPr>
              <p:spPr bwMode="auto">
                <a:xfrm>
                  <a:off x="240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81" name="Rectangle 149"/>
                <p:cNvSpPr>
                  <a:spLocks noChangeArrowheads="1"/>
                </p:cNvSpPr>
                <p:nvPr/>
              </p:nvSpPr>
              <p:spPr bwMode="auto">
                <a:xfrm>
                  <a:off x="242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82" name="Rectangle 150"/>
                <p:cNvSpPr>
                  <a:spLocks noChangeArrowheads="1"/>
                </p:cNvSpPr>
                <p:nvPr/>
              </p:nvSpPr>
              <p:spPr bwMode="auto">
                <a:xfrm>
                  <a:off x="2439"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83" name="Rectangle 151"/>
                <p:cNvSpPr>
                  <a:spLocks noChangeArrowheads="1"/>
                </p:cNvSpPr>
                <p:nvPr/>
              </p:nvSpPr>
              <p:spPr bwMode="auto">
                <a:xfrm>
                  <a:off x="245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84" name="Rectangle 152"/>
                <p:cNvSpPr>
                  <a:spLocks noChangeArrowheads="1"/>
                </p:cNvSpPr>
                <p:nvPr/>
              </p:nvSpPr>
              <p:spPr bwMode="auto">
                <a:xfrm>
                  <a:off x="247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85" name="Rectangle 153"/>
                <p:cNvSpPr>
                  <a:spLocks noChangeArrowheads="1"/>
                </p:cNvSpPr>
                <p:nvPr/>
              </p:nvSpPr>
              <p:spPr bwMode="auto">
                <a:xfrm>
                  <a:off x="2486"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86" name="Rectangle 154"/>
                <p:cNvSpPr>
                  <a:spLocks noChangeArrowheads="1"/>
                </p:cNvSpPr>
                <p:nvPr/>
              </p:nvSpPr>
              <p:spPr bwMode="auto">
                <a:xfrm>
                  <a:off x="2502"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87" name="Rectangle 155"/>
                <p:cNvSpPr>
                  <a:spLocks noChangeArrowheads="1"/>
                </p:cNvSpPr>
                <p:nvPr/>
              </p:nvSpPr>
              <p:spPr bwMode="auto">
                <a:xfrm>
                  <a:off x="251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88" name="Rectangle 156"/>
                <p:cNvSpPr>
                  <a:spLocks noChangeArrowheads="1"/>
                </p:cNvSpPr>
                <p:nvPr/>
              </p:nvSpPr>
              <p:spPr bwMode="auto">
                <a:xfrm>
                  <a:off x="253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89" name="Rectangle 157"/>
                <p:cNvSpPr>
                  <a:spLocks noChangeArrowheads="1"/>
                </p:cNvSpPr>
                <p:nvPr/>
              </p:nvSpPr>
              <p:spPr bwMode="auto">
                <a:xfrm>
                  <a:off x="254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90" name="Rectangle 158"/>
                <p:cNvSpPr>
                  <a:spLocks noChangeArrowheads="1"/>
                </p:cNvSpPr>
                <p:nvPr/>
              </p:nvSpPr>
              <p:spPr bwMode="auto">
                <a:xfrm>
                  <a:off x="2565"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91" name="Rectangle 159"/>
                <p:cNvSpPr>
                  <a:spLocks noChangeArrowheads="1"/>
                </p:cNvSpPr>
                <p:nvPr/>
              </p:nvSpPr>
              <p:spPr bwMode="auto">
                <a:xfrm>
                  <a:off x="258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92" name="Rectangle 160"/>
                <p:cNvSpPr>
                  <a:spLocks noChangeArrowheads="1"/>
                </p:cNvSpPr>
                <p:nvPr/>
              </p:nvSpPr>
              <p:spPr bwMode="auto">
                <a:xfrm>
                  <a:off x="259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93" name="Rectangle 161"/>
                <p:cNvSpPr>
                  <a:spLocks noChangeArrowheads="1"/>
                </p:cNvSpPr>
                <p:nvPr/>
              </p:nvSpPr>
              <p:spPr bwMode="auto">
                <a:xfrm>
                  <a:off x="2612"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94" name="Rectangle 162"/>
                <p:cNvSpPr>
                  <a:spLocks noChangeArrowheads="1"/>
                </p:cNvSpPr>
                <p:nvPr/>
              </p:nvSpPr>
              <p:spPr bwMode="auto">
                <a:xfrm>
                  <a:off x="262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95" name="Rectangle 163"/>
                <p:cNvSpPr>
                  <a:spLocks noChangeArrowheads="1"/>
                </p:cNvSpPr>
                <p:nvPr/>
              </p:nvSpPr>
              <p:spPr bwMode="auto">
                <a:xfrm>
                  <a:off x="2643"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96" name="Rectangle 164"/>
                <p:cNvSpPr>
                  <a:spLocks noChangeArrowheads="1"/>
                </p:cNvSpPr>
                <p:nvPr/>
              </p:nvSpPr>
              <p:spPr bwMode="auto">
                <a:xfrm>
                  <a:off x="265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97" name="Rectangle 165"/>
                <p:cNvSpPr>
                  <a:spLocks noChangeArrowheads="1"/>
                </p:cNvSpPr>
                <p:nvPr/>
              </p:nvSpPr>
              <p:spPr bwMode="auto">
                <a:xfrm>
                  <a:off x="2675"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98" name="Rectangle 166"/>
                <p:cNvSpPr>
                  <a:spLocks noChangeArrowheads="1"/>
                </p:cNvSpPr>
                <p:nvPr/>
              </p:nvSpPr>
              <p:spPr bwMode="auto">
                <a:xfrm>
                  <a:off x="269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599" name="Rectangle 167"/>
                <p:cNvSpPr>
                  <a:spLocks noChangeArrowheads="1"/>
                </p:cNvSpPr>
                <p:nvPr/>
              </p:nvSpPr>
              <p:spPr bwMode="auto">
                <a:xfrm>
                  <a:off x="270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00" name="Rectangle 168"/>
                <p:cNvSpPr>
                  <a:spLocks noChangeArrowheads="1"/>
                </p:cNvSpPr>
                <p:nvPr/>
              </p:nvSpPr>
              <p:spPr bwMode="auto">
                <a:xfrm>
                  <a:off x="272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01" name="Rectangle 169"/>
                <p:cNvSpPr>
                  <a:spLocks noChangeArrowheads="1"/>
                </p:cNvSpPr>
                <p:nvPr/>
              </p:nvSpPr>
              <p:spPr bwMode="auto">
                <a:xfrm>
                  <a:off x="2738"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02" name="Rectangle 170"/>
                <p:cNvSpPr>
                  <a:spLocks noChangeArrowheads="1"/>
                </p:cNvSpPr>
                <p:nvPr/>
              </p:nvSpPr>
              <p:spPr bwMode="auto">
                <a:xfrm>
                  <a:off x="275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03" name="Rectangle 171"/>
                <p:cNvSpPr>
                  <a:spLocks noChangeArrowheads="1"/>
                </p:cNvSpPr>
                <p:nvPr/>
              </p:nvSpPr>
              <p:spPr bwMode="auto">
                <a:xfrm>
                  <a:off x="276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04" name="Rectangle 172"/>
                <p:cNvSpPr>
                  <a:spLocks noChangeArrowheads="1"/>
                </p:cNvSpPr>
                <p:nvPr/>
              </p:nvSpPr>
              <p:spPr bwMode="auto">
                <a:xfrm>
                  <a:off x="2785"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05" name="Rectangle 173"/>
                <p:cNvSpPr>
                  <a:spLocks noChangeArrowheads="1"/>
                </p:cNvSpPr>
                <p:nvPr/>
              </p:nvSpPr>
              <p:spPr bwMode="auto">
                <a:xfrm>
                  <a:off x="2801"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06" name="Rectangle 174"/>
                <p:cNvSpPr>
                  <a:spLocks noChangeArrowheads="1"/>
                </p:cNvSpPr>
                <p:nvPr/>
              </p:nvSpPr>
              <p:spPr bwMode="auto">
                <a:xfrm>
                  <a:off x="281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07" name="Rectangle 175"/>
                <p:cNvSpPr>
                  <a:spLocks noChangeArrowheads="1"/>
                </p:cNvSpPr>
                <p:nvPr/>
              </p:nvSpPr>
              <p:spPr bwMode="auto">
                <a:xfrm>
                  <a:off x="283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08" name="Rectangle 176"/>
                <p:cNvSpPr>
                  <a:spLocks noChangeArrowheads="1"/>
                </p:cNvSpPr>
                <p:nvPr/>
              </p:nvSpPr>
              <p:spPr bwMode="auto">
                <a:xfrm>
                  <a:off x="2848"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09" name="Rectangle 177"/>
                <p:cNvSpPr>
                  <a:spLocks noChangeArrowheads="1"/>
                </p:cNvSpPr>
                <p:nvPr/>
              </p:nvSpPr>
              <p:spPr bwMode="auto">
                <a:xfrm>
                  <a:off x="2863"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10" name="Rectangle 178"/>
                <p:cNvSpPr>
                  <a:spLocks noChangeArrowheads="1"/>
                </p:cNvSpPr>
                <p:nvPr/>
              </p:nvSpPr>
              <p:spPr bwMode="auto">
                <a:xfrm>
                  <a:off x="287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11" name="Rectangle 179"/>
                <p:cNvSpPr>
                  <a:spLocks noChangeArrowheads="1"/>
                </p:cNvSpPr>
                <p:nvPr/>
              </p:nvSpPr>
              <p:spPr bwMode="auto">
                <a:xfrm>
                  <a:off x="289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12" name="Rectangle 180"/>
                <p:cNvSpPr>
                  <a:spLocks noChangeArrowheads="1"/>
                </p:cNvSpPr>
                <p:nvPr/>
              </p:nvSpPr>
              <p:spPr bwMode="auto">
                <a:xfrm>
                  <a:off x="2910"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13" name="Rectangle 181"/>
                <p:cNvSpPr>
                  <a:spLocks noChangeArrowheads="1"/>
                </p:cNvSpPr>
                <p:nvPr/>
              </p:nvSpPr>
              <p:spPr bwMode="auto">
                <a:xfrm>
                  <a:off x="292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14" name="Rectangle 182"/>
                <p:cNvSpPr>
                  <a:spLocks noChangeArrowheads="1"/>
                </p:cNvSpPr>
                <p:nvPr/>
              </p:nvSpPr>
              <p:spPr bwMode="auto">
                <a:xfrm>
                  <a:off x="2941"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15" name="Rectangle 183"/>
                <p:cNvSpPr>
                  <a:spLocks noChangeArrowheads="1"/>
                </p:cNvSpPr>
                <p:nvPr/>
              </p:nvSpPr>
              <p:spPr bwMode="auto">
                <a:xfrm>
                  <a:off x="295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16" name="Rectangle 184"/>
                <p:cNvSpPr>
                  <a:spLocks noChangeArrowheads="1"/>
                </p:cNvSpPr>
                <p:nvPr/>
              </p:nvSpPr>
              <p:spPr bwMode="auto">
                <a:xfrm>
                  <a:off x="2973"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17" name="Rectangle 185"/>
                <p:cNvSpPr>
                  <a:spLocks noChangeArrowheads="1"/>
                </p:cNvSpPr>
                <p:nvPr/>
              </p:nvSpPr>
              <p:spPr bwMode="auto">
                <a:xfrm>
                  <a:off x="298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18" name="Rectangle 186"/>
                <p:cNvSpPr>
                  <a:spLocks noChangeArrowheads="1"/>
                </p:cNvSpPr>
                <p:nvPr/>
              </p:nvSpPr>
              <p:spPr bwMode="auto">
                <a:xfrm>
                  <a:off x="300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19" name="Rectangle 187"/>
                <p:cNvSpPr>
                  <a:spLocks noChangeArrowheads="1"/>
                </p:cNvSpPr>
                <p:nvPr/>
              </p:nvSpPr>
              <p:spPr bwMode="auto">
                <a:xfrm>
                  <a:off x="302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20" name="Rectangle 188"/>
                <p:cNvSpPr>
                  <a:spLocks noChangeArrowheads="1"/>
                </p:cNvSpPr>
                <p:nvPr/>
              </p:nvSpPr>
              <p:spPr bwMode="auto">
                <a:xfrm>
                  <a:off x="3036"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21" name="Rectangle 189"/>
                <p:cNvSpPr>
                  <a:spLocks noChangeArrowheads="1"/>
                </p:cNvSpPr>
                <p:nvPr/>
              </p:nvSpPr>
              <p:spPr bwMode="auto">
                <a:xfrm>
                  <a:off x="305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22" name="Rectangle 190"/>
                <p:cNvSpPr>
                  <a:spLocks noChangeArrowheads="1"/>
                </p:cNvSpPr>
                <p:nvPr/>
              </p:nvSpPr>
              <p:spPr bwMode="auto">
                <a:xfrm>
                  <a:off x="306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23" name="Rectangle 191"/>
                <p:cNvSpPr>
                  <a:spLocks noChangeArrowheads="1"/>
                </p:cNvSpPr>
                <p:nvPr/>
              </p:nvSpPr>
              <p:spPr bwMode="auto">
                <a:xfrm>
                  <a:off x="3083"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24" name="Rectangle 192"/>
                <p:cNvSpPr>
                  <a:spLocks noChangeArrowheads="1"/>
                </p:cNvSpPr>
                <p:nvPr/>
              </p:nvSpPr>
              <p:spPr bwMode="auto">
                <a:xfrm>
                  <a:off x="3098"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25" name="Rectangle 193"/>
                <p:cNvSpPr>
                  <a:spLocks noChangeArrowheads="1"/>
                </p:cNvSpPr>
                <p:nvPr/>
              </p:nvSpPr>
              <p:spPr bwMode="auto">
                <a:xfrm>
                  <a:off x="311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26" name="Rectangle 194"/>
                <p:cNvSpPr>
                  <a:spLocks noChangeArrowheads="1"/>
                </p:cNvSpPr>
                <p:nvPr/>
              </p:nvSpPr>
              <p:spPr bwMode="auto">
                <a:xfrm>
                  <a:off x="313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27" name="Rectangle 195"/>
                <p:cNvSpPr>
                  <a:spLocks noChangeArrowheads="1"/>
                </p:cNvSpPr>
                <p:nvPr/>
              </p:nvSpPr>
              <p:spPr bwMode="auto">
                <a:xfrm>
                  <a:off x="3146"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28" name="Rectangle 196"/>
                <p:cNvSpPr>
                  <a:spLocks noChangeArrowheads="1"/>
                </p:cNvSpPr>
                <p:nvPr/>
              </p:nvSpPr>
              <p:spPr bwMode="auto">
                <a:xfrm>
                  <a:off x="316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29" name="Rectangle 197"/>
                <p:cNvSpPr>
                  <a:spLocks noChangeArrowheads="1"/>
                </p:cNvSpPr>
                <p:nvPr/>
              </p:nvSpPr>
              <p:spPr bwMode="auto">
                <a:xfrm>
                  <a:off x="317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30" name="Rectangle 198"/>
                <p:cNvSpPr>
                  <a:spLocks noChangeArrowheads="1"/>
                </p:cNvSpPr>
                <p:nvPr/>
              </p:nvSpPr>
              <p:spPr bwMode="auto">
                <a:xfrm>
                  <a:off x="319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31" name="Rectangle 199"/>
                <p:cNvSpPr>
                  <a:spLocks noChangeArrowheads="1"/>
                </p:cNvSpPr>
                <p:nvPr/>
              </p:nvSpPr>
              <p:spPr bwMode="auto">
                <a:xfrm>
                  <a:off x="3209"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32" name="Rectangle 200"/>
                <p:cNvSpPr>
                  <a:spLocks noChangeArrowheads="1"/>
                </p:cNvSpPr>
                <p:nvPr/>
              </p:nvSpPr>
              <p:spPr bwMode="auto">
                <a:xfrm>
                  <a:off x="322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33" name="Rectangle 201"/>
                <p:cNvSpPr>
                  <a:spLocks noChangeArrowheads="1"/>
                </p:cNvSpPr>
                <p:nvPr/>
              </p:nvSpPr>
              <p:spPr bwMode="auto">
                <a:xfrm>
                  <a:off x="3240"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34" name="Rectangle 202"/>
                <p:cNvSpPr>
                  <a:spLocks noChangeArrowheads="1"/>
                </p:cNvSpPr>
                <p:nvPr/>
              </p:nvSpPr>
              <p:spPr bwMode="auto">
                <a:xfrm>
                  <a:off x="325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35" name="Rectangle 203"/>
                <p:cNvSpPr>
                  <a:spLocks noChangeArrowheads="1"/>
                </p:cNvSpPr>
                <p:nvPr/>
              </p:nvSpPr>
              <p:spPr bwMode="auto">
                <a:xfrm>
                  <a:off x="3272"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36" name="Rectangle 204"/>
                <p:cNvSpPr>
                  <a:spLocks noChangeArrowheads="1"/>
                </p:cNvSpPr>
                <p:nvPr/>
              </p:nvSpPr>
              <p:spPr bwMode="auto">
                <a:xfrm>
                  <a:off x="328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37" name="Rectangle 205"/>
                <p:cNvSpPr>
                  <a:spLocks noChangeArrowheads="1"/>
                </p:cNvSpPr>
                <p:nvPr/>
              </p:nvSpPr>
              <p:spPr bwMode="auto">
                <a:xfrm>
                  <a:off x="330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38" name="Rectangle 206"/>
                <p:cNvSpPr>
                  <a:spLocks noChangeArrowheads="1"/>
                </p:cNvSpPr>
                <p:nvPr/>
              </p:nvSpPr>
              <p:spPr bwMode="auto">
                <a:xfrm>
                  <a:off x="3319"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grpSp>
          <p:sp>
            <p:nvSpPr>
              <p:cNvPr id="18639" name="Rectangle 207"/>
              <p:cNvSpPr>
                <a:spLocks noChangeArrowheads="1"/>
              </p:cNvSpPr>
              <p:nvPr/>
            </p:nvSpPr>
            <p:spPr bwMode="auto">
              <a:xfrm>
                <a:off x="333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40" name="Rectangle 208"/>
              <p:cNvSpPr>
                <a:spLocks noChangeArrowheads="1"/>
              </p:cNvSpPr>
              <p:nvPr/>
            </p:nvSpPr>
            <p:spPr bwMode="auto">
              <a:xfrm>
                <a:off x="335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41" name="Rectangle 209"/>
              <p:cNvSpPr>
                <a:spLocks noChangeArrowheads="1"/>
              </p:cNvSpPr>
              <p:nvPr/>
            </p:nvSpPr>
            <p:spPr bwMode="auto">
              <a:xfrm>
                <a:off x="336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42" name="Rectangle 210"/>
              <p:cNvSpPr>
                <a:spLocks noChangeArrowheads="1"/>
              </p:cNvSpPr>
              <p:nvPr/>
            </p:nvSpPr>
            <p:spPr bwMode="auto">
              <a:xfrm>
                <a:off x="3382"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43" name="Rectangle 211"/>
              <p:cNvSpPr>
                <a:spLocks noChangeArrowheads="1"/>
              </p:cNvSpPr>
              <p:nvPr/>
            </p:nvSpPr>
            <p:spPr bwMode="auto">
              <a:xfrm>
                <a:off x="339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44" name="Rectangle 212"/>
              <p:cNvSpPr>
                <a:spLocks noChangeArrowheads="1"/>
              </p:cNvSpPr>
              <p:nvPr/>
            </p:nvSpPr>
            <p:spPr bwMode="auto">
              <a:xfrm>
                <a:off x="341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45" name="Rectangle 213"/>
              <p:cNvSpPr>
                <a:spLocks noChangeArrowheads="1"/>
              </p:cNvSpPr>
              <p:nvPr/>
            </p:nvSpPr>
            <p:spPr bwMode="auto">
              <a:xfrm>
                <a:off x="342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46" name="Rectangle 214"/>
              <p:cNvSpPr>
                <a:spLocks noChangeArrowheads="1"/>
              </p:cNvSpPr>
              <p:nvPr/>
            </p:nvSpPr>
            <p:spPr bwMode="auto">
              <a:xfrm>
                <a:off x="3445"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47" name="Rectangle 215"/>
              <p:cNvSpPr>
                <a:spLocks noChangeArrowheads="1"/>
              </p:cNvSpPr>
              <p:nvPr/>
            </p:nvSpPr>
            <p:spPr bwMode="auto">
              <a:xfrm>
                <a:off x="346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48" name="Rectangle 216"/>
              <p:cNvSpPr>
                <a:spLocks noChangeArrowheads="1"/>
              </p:cNvSpPr>
              <p:nvPr/>
            </p:nvSpPr>
            <p:spPr bwMode="auto">
              <a:xfrm>
                <a:off x="347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49" name="Rectangle 217"/>
              <p:cNvSpPr>
                <a:spLocks noChangeArrowheads="1"/>
              </p:cNvSpPr>
              <p:nvPr/>
            </p:nvSpPr>
            <p:spPr bwMode="auto">
              <a:xfrm>
                <a:off x="349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50" name="Rectangle 218"/>
              <p:cNvSpPr>
                <a:spLocks noChangeArrowheads="1"/>
              </p:cNvSpPr>
              <p:nvPr/>
            </p:nvSpPr>
            <p:spPr bwMode="auto">
              <a:xfrm>
                <a:off x="3508"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51" name="Rectangle 219"/>
              <p:cNvSpPr>
                <a:spLocks noChangeArrowheads="1"/>
              </p:cNvSpPr>
              <p:nvPr/>
            </p:nvSpPr>
            <p:spPr bwMode="auto">
              <a:xfrm>
                <a:off x="3523"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52" name="Rectangle 220"/>
              <p:cNvSpPr>
                <a:spLocks noChangeArrowheads="1"/>
              </p:cNvSpPr>
              <p:nvPr/>
            </p:nvSpPr>
            <p:spPr bwMode="auto">
              <a:xfrm>
                <a:off x="353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53" name="Rectangle 221"/>
              <p:cNvSpPr>
                <a:spLocks noChangeArrowheads="1"/>
              </p:cNvSpPr>
              <p:nvPr/>
            </p:nvSpPr>
            <p:spPr bwMode="auto">
              <a:xfrm>
                <a:off x="3555"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54" name="Rectangle 222"/>
              <p:cNvSpPr>
                <a:spLocks noChangeArrowheads="1"/>
              </p:cNvSpPr>
              <p:nvPr/>
            </p:nvSpPr>
            <p:spPr bwMode="auto">
              <a:xfrm>
                <a:off x="357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55" name="Rectangle 223"/>
              <p:cNvSpPr>
                <a:spLocks noChangeArrowheads="1"/>
              </p:cNvSpPr>
              <p:nvPr/>
            </p:nvSpPr>
            <p:spPr bwMode="auto">
              <a:xfrm>
                <a:off x="358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56" name="Rectangle 224"/>
              <p:cNvSpPr>
                <a:spLocks noChangeArrowheads="1"/>
              </p:cNvSpPr>
              <p:nvPr/>
            </p:nvSpPr>
            <p:spPr bwMode="auto">
              <a:xfrm>
                <a:off x="360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57" name="Rectangle 225"/>
              <p:cNvSpPr>
                <a:spLocks noChangeArrowheads="1"/>
              </p:cNvSpPr>
              <p:nvPr/>
            </p:nvSpPr>
            <p:spPr bwMode="auto">
              <a:xfrm>
                <a:off x="3618"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58" name="Rectangle 226"/>
              <p:cNvSpPr>
                <a:spLocks noChangeArrowheads="1"/>
              </p:cNvSpPr>
              <p:nvPr/>
            </p:nvSpPr>
            <p:spPr bwMode="auto">
              <a:xfrm>
                <a:off x="363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59" name="Rectangle 227"/>
              <p:cNvSpPr>
                <a:spLocks noChangeArrowheads="1"/>
              </p:cNvSpPr>
              <p:nvPr/>
            </p:nvSpPr>
            <p:spPr bwMode="auto">
              <a:xfrm>
                <a:off x="364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60" name="Rectangle 228"/>
              <p:cNvSpPr>
                <a:spLocks noChangeArrowheads="1"/>
              </p:cNvSpPr>
              <p:nvPr/>
            </p:nvSpPr>
            <p:spPr bwMode="auto">
              <a:xfrm>
                <a:off x="3665"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61" name="Rectangle 229"/>
              <p:cNvSpPr>
                <a:spLocks noChangeArrowheads="1"/>
              </p:cNvSpPr>
              <p:nvPr/>
            </p:nvSpPr>
            <p:spPr bwMode="auto">
              <a:xfrm>
                <a:off x="3681"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62" name="Rectangle 230"/>
              <p:cNvSpPr>
                <a:spLocks noChangeArrowheads="1"/>
              </p:cNvSpPr>
              <p:nvPr/>
            </p:nvSpPr>
            <p:spPr bwMode="auto">
              <a:xfrm>
                <a:off x="369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63" name="Rectangle 231"/>
              <p:cNvSpPr>
                <a:spLocks noChangeArrowheads="1"/>
              </p:cNvSpPr>
              <p:nvPr/>
            </p:nvSpPr>
            <p:spPr bwMode="auto">
              <a:xfrm>
                <a:off x="371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64" name="Rectangle 232"/>
              <p:cNvSpPr>
                <a:spLocks noChangeArrowheads="1"/>
              </p:cNvSpPr>
              <p:nvPr/>
            </p:nvSpPr>
            <p:spPr bwMode="auto">
              <a:xfrm>
                <a:off x="372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65" name="Rectangle 233"/>
              <p:cNvSpPr>
                <a:spLocks noChangeArrowheads="1"/>
              </p:cNvSpPr>
              <p:nvPr/>
            </p:nvSpPr>
            <p:spPr bwMode="auto">
              <a:xfrm>
                <a:off x="3744"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66" name="Rectangle 234"/>
              <p:cNvSpPr>
                <a:spLocks noChangeArrowheads="1"/>
              </p:cNvSpPr>
              <p:nvPr/>
            </p:nvSpPr>
            <p:spPr bwMode="auto">
              <a:xfrm>
                <a:off x="375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67" name="Rectangle 235"/>
              <p:cNvSpPr>
                <a:spLocks noChangeArrowheads="1"/>
              </p:cNvSpPr>
              <p:nvPr/>
            </p:nvSpPr>
            <p:spPr bwMode="auto">
              <a:xfrm>
                <a:off x="377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68" name="Rectangle 236"/>
              <p:cNvSpPr>
                <a:spLocks noChangeArrowheads="1"/>
              </p:cNvSpPr>
              <p:nvPr/>
            </p:nvSpPr>
            <p:spPr bwMode="auto">
              <a:xfrm>
                <a:off x="3791"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69" name="Rectangle 237"/>
              <p:cNvSpPr>
                <a:spLocks noChangeArrowheads="1"/>
              </p:cNvSpPr>
              <p:nvPr/>
            </p:nvSpPr>
            <p:spPr bwMode="auto">
              <a:xfrm>
                <a:off x="380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70" name="Rectangle 238"/>
              <p:cNvSpPr>
                <a:spLocks noChangeArrowheads="1"/>
              </p:cNvSpPr>
              <p:nvPr/>
            </p:nvSpPr>
            <p:spPr bwMode="auto">
              <a:xfrm>
                <a:off x="3822"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71" name="Rectangle 239"/>
              <p:cNvSpPr>
                <a:spLocks noChangeArrowheads="1"/>
              </p:cNvSpPr>
              <p:nvPr/>
            </p:nvSpPr>
            <p:spPr bwMode="auto">
              <a:xfrm>
                <a:off x="383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72" name="Rectangle 240"/>
              <p:cNvSpPr>
                <a:spLocks noChangeArrowheads="1"/>
              </p:cNvSpPr>
              <p:nvPr/>
            </p:nvSpPr>
            <p:spPr bwMode="auto">
              <a:xfrm>
                <a:off x="3854"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73" name="Rectangle 241"/>
              <p:cNvSpPr>
                <a:spLocks noChangeArrowheads="1"/>
              </p:cNvSpPr>
              <p:nvPr/>
            </p:nvSpPr>
            <p:spPr bwMode="auto">
              <a:xfrm>
                <a:off x="386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74" name="Rectangle 242"/>
              <p:cNvSpPr>
                <a:spLocks noChangeArrowheads="1"/>
              </p:cNvSpPr>
              <p:nvPr/>
            </p:nvSpPr>
            <p:spPr bwMode="auto">
              <a:xfrm>
                <a:off x="388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75" name="Rectangle 243"/>
              <p:cNvSpPr>
                <a:spLocks noChangeArrowheads="1"/>
              </p:cNvSpPr>
              <p:nvPr/>
            </p:nvSpPr>
            <p:spPr bwMode="auto">
              <a:xfrm>
                <a:off x="390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76" name="Rectangle 244"/>
              <p:cNvSpPr>
                <a:spLocks noChangeArrowheads="1"/>
              </p:cNvSpPr>
              <p:nvPr/>
            </p:nvSpPr>
            <p:spPr bwMode="auto">
              <a:xfrm>
                <a:off x="3917"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77" name="Rectangle 245"/>
              <p:cNvSpPr>
                <a:spLocks noChangeArrowheads="1"/>
              </p:cNvSpPr>
              <p:nvPr/>
            </p:nvSpPr>
            <p:spPr bwMode="auto">
              <a:xfrm>
                <a:off x="393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78" name="Rectangle 246"/>
              <p:cNvSpPr>
                <a:spLocks noChangeArrowheads="1"/>
              </p:cNvSpPr>
              <p:nvPr/>
            </p:nvSpPr>
            <p:spPr bwMode="auto">
              <a:xfrm>
                <a:off x="394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79" name="Rectangle 247"/>
              <p:cNvSpPr>
                <a:spLocks noChangeArrowheads="1"/>
              </p:cNvSpPr>
              <p:nvPr/>
            </p:nvSpPr>
            <p:spPr bwMode="auto">
              <a:xfrm>
                <a:off x="3964"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80" name="Rectangle 248"/>
              <p:cNvSpPr>
                <a:spLocks noChangeArrowheads="1"/>
              </p:cNvSpPr>
              <p:nvPr/>
            </p:nvSpPr>
            <p:spPr bwMode="auto">
              <a:xfrm>
                <a:off x="3980"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81" name="Rectangle 249"/>
              <p:cNvSpPr>
                <a:spLocks noChangeArrowheads="1"/>
              </p:cNvSpPr>
              <p:nvPr/>
            </p:nvSpPr>
            <p:spPr bwMode="auto">
              <a:xfrm>
                <a:off x="399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82" name="Rectangle 250"/>
              <p:cNvSpPr>
                <a:spLocks noChangeArrowheads="1"/>
              </p:cNvSpPr>
              <p:nvPr/>
            </p:nvSpPr>
            <p:spPr bwMode="auto">
              <a:xfrm>
                <a:off x="401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83" name="Rectangle 251"/>
              <p:cNvSpPr>
                <a:spLocks noChangeArrowheads="1"/>
              </p:cNvSpPr>
              <p:nvPr/>
            </p:nvSpPr>
            <p:spPr bwMode="auto">
              <a:xfrm>
                <a:off x="4027"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84" name="Rectangle 252"/>
              <p:cNvSpPr>
                <a:spLocks noChangeArrowheads="1"/>
              </p:cNvSpPr>
              <p:nvPr/>
            </p:nvSpPr>
            <p:spPr bwMode="auto">
              <a:xfrm>
                <a:off x="404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85" name="Rectangle 253"/>
              <p:cNvSpPr>
                <a:spLocks noChangeArrowheads="1"/>
              </p:cNvSpPr>
              <p:nvPr/>
            </p:nvSpPr>
            <p:spPr bwMode="auto">
              <a:xfrm>
                <a:off x="405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86" name="Rectangle 254"/>
              <p:cNvSpPr>
                <a:spLocks noChangeArrowheads="1"/>
              </p:cNvSpPr>
              <p:nvPr/>
            </p:nvSpPr>
            <p:spPr bwMode="auto">
              <a:xfrm>
                <a:off x="407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87" name="Rectangle 255"/>
              <p:cNvSpPr>
                <a:spLocks noChangeArrowheads="1"/>
              </p:cNvSpPr>
              <p:nvPr/>
            </p:nvSpPr>
            <p:spPr bwMode="auto">
              <a:xfrm>
                <a:off x="4090"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88" name="Rectangle 256"/>
              <p:cNvSpPr>
                <a:spLocks noChangeArrowheads="1"/>
              </p:cNvSpPr>
              <p:nvPr/>
            </p:nvSpPr>
            <p:spPr bwMode="auto">
              <a:xfrm>
                <a:off x="410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89" name="Rectangle 257"/>
              <p:cNvSpPr>
                <a:spLocks noChangeArrowheads="1"/>
              </p:cNvSpPr>
              <p:nvPr/>
            </p:nvSpPr>
            <p:spPr bwMode="auto">
              <a:xfrm>
                <a:off x="4121"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90" name="Rectangle 258"/>
              <p:cNvSpPr>
                <a:spLocks noChangeArrowheads="1"/>
              </p:cNvSpPr>
              <p:nvPr/>
            </p:nvSpPr>
            <p:spPr bwMode="auto">
              <a:xfrm>
                <a:off x="413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91" name="Rectangle 259"/>
              <p:cNvSpPr>
                <a:spLocks noChangeArrowheads="1"/>
              </p:cNvSpPr>
              <p:nvPr/>
            </p:nvSpPr>
            <p:spPr bwMode="auto">
              <a:xfrm>
                <a:off x="4153"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92" name="Rectangle 260"/>
              <p:cNvSpPr>
                <a:spLocks noChangeArrowheads="1"/>
              </p:cNvSpPr>
              <p:nvPr/>
            </p:nvSpPr>
            <p:spPr bwMode="auto">
              <a:xfrm>
                <a:off x="416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93" name="Rectangle 261"/>
              <p:cNvSpPr>
                <a:spLocks noChangeArrowheads="1"/>
              </p:cNvSpPr>
              <p:nvPr/>
            </p:nvSpPr>
            <p:spPr bwMode="auto">
              <a:xfrm>
                <a:off x="418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94" name="Rectangle 262"/>
              <p:cNvSpPr>
                <a:spLocks noChangeArrowheads="1"/>
              </p:cNvSpPr>
              <p:nvPr/>
            </p:nvSpPr>
            <p:spPr bwMode="auto">
              <a:xfrm>
                <a:off x="420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95" name="Rectangle 263"/>
              <p:cNvSpPr>
                <a:spLocks noChangeArrowheads="1"/>
              </p:cNvSpPr>
              <p:nvPr/>
            </p:nvSpPr>
            <p:spPr bwMode="auto">
              <a:xfrm>
                <a:off x="4216"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96" name="Rectangle 264"/>
              <p:cNvSpPr>
                <a:spLocks noChangeArrowheads="1"/>
              </p:cNvSpPr>
              <p:nvPr/>
            </p:nvSpPr>
            <p:spPr bwMode="auto">
              <a:xfrm>
                <a:off x="423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97" name="Rectangle 265"/>
              <p:cNvSpPr>
                <a:spLocks noChangeArrowheads="1"/>
              </p:cNvSpPr>
              <p:nvPr/>
            </p:nvSpPr>
            <p:spPr bwMode="auto">
              <a:xfrm>
                <a:off x="424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98" name="Rectangle 266"/>
              <p:cNvSpPr>
                <a:spLocks noChangeArrowheads="1"/>
              </p:cNvSpPr>
              <p:nvPr/>
            </p:nvSpPr>
            <p:spPr bwMode="auto">
              <a:xfrm>
                <a:off x="4263"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699" name="Rectangle 267"/>
              <p:cNvSpPr>
                <a:spLocks noChangeArrowheads="1"/>
              </p:cNvSpPr>
              <p:nvPr/>
            </p:nvSpPr>
            <p:spPr bwMode="auto">
              <a:xfrm>
                <a:off x="4278"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00" name="Rectangle 268"/>
              <p:cNvSpPr>
                <a:spLocks noChangeArrowheads="1"/>
              </p:cNvSpPr>
              <p:nvPr/>
            </p:nvSpPr>
            <p:spPr bwMode="auto">
              <a:xfrm>
                <a:off x="429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01" name="Rectangle 269"/>
              <p:cNvSpPr>
                <a:spLocks noChangeArrowheads="1"/>
              </p:cNvSpPr>
              <p:nvPr/>
            </p:nvSpPr>
            <p:spPr bwMode="auto">
              <a:xfrm>
                <a:off x="431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02" name="Rectangle 270"/>
              <p:cNvSpPr>
                <a:spLocks noChangeArrowheads="1"/>
              </p:cNvSpPr>
              <p:nvPr/>
            </p:nvSpPr>
            <p:spPr bwMode="auto">
              <a:xfrm>
                <a:off x="4326"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03" name="Rectangle 271"/>
              <p:cNvSpPr>
                <a:spLocks noChangeArrowheads="1"/>
              </p:cNvSpPr>
              <p:nvPr/>
            </p:nvSpPr>
            <p:spPr bwMode="auto">
              <a:xfrm>
                <a:off x="434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04" name="Rectangle 272"/>
              <p:cNvSpPr>
                <a:spLocks noChangeArrowheads="1"/>
              </p:cNvSpPr>
              <p:nvPr/>
            </p:nvSpPr>
            <p:spPr bwMode="auto">
              <a:xfrm>
                <a:off x="435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05" name="Rectangle 273"/>
              <p:cNvSpPr>
                <a:spLocks noChangeArrowheads="1"/>
              </p:cNvSpPr>
              <p:nvPr/>
            </p:nvSpPr>
            <p:spPr bwMode="auto">
              <a:xfrm>
                <a:off x="437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06" name="Rectangle 274"/>
              <p:cNvSpPr>
                <a:spLocks noChangeArrowheads="1"/>
              </p:cNvSpPr>
              <p:nvPr/>
            </p:nvSpPr>
            <p:spPr bwMode="auto">
              <a:xfrm>
                <a:off x="4389"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07" name="Rectangle 275"/>
              <p:cNvSpPr>
                <a:spLocks noChangeArrowheads="1"/>
              </p:cNvSpPr>
              <p:nvPr/>
            </p:nvSpPr>
            <p:spPr bwMode="auto">
              <a:xfrm>
                <a:off x="440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08" name="Rectangle 276"/>
              <p:cNvSpPr>
                <a:spLocks noChangeArrowheads="1"/>
              </p:cNvSpPr>
              <p:nvPr/>
            </p:nvSpPr>
            <p:spPr bwMode="auto">
              <a:xfrm>
                <a:off x="4420"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09" name="Rectangle 277"/>
              <p:cNvSpPr>
                <a:spLocks noChangeArrowheads="1"/>
              </p:cNvSpPr>
              <p:nvPr/>
            </p:nvSpPr>
            <p:spPr bwMode="auto">
              <a:xfrm>
                <a:off x="443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10" name="Rectangle 278"/>
              <p:cNvSpPr>
                <a:spLocks noChangeArrowheads="1"/>
              </p:cNvSpPr>
              <p:nvPr/>
            </p:nvSpPr>
            <p:spPr bwMode="auto">
              <a:xfrm>
                <a:off x="4452"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11" name="Rectangle 279"/>
              <p:cNvSpPr>
                <a:spLocks noChangeArrowheads="1"/>
              </p:cNvSpPr>
              <p:nvPr/>
            </p:nvSpPr>
            <p:spPr bwMode="auto">
              <a:xfrm>
                <a:off x="446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12" name="Rectangle 280"/>
              <p:cNvSpPr>
                <a:spLocks noChangeArrowheads="1"/>
              </p:cNvSpPr>
              <p:nvPr/>
            </p:nvSpPr>
            <p:spPr bwMode="auto">
              <a:xfrm>
                <a:off x="448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13" name="Rectangle 281"/>
              <p:cNvSpPr>
                <a:spLocks noChangeArrowheads="1"/>
              </p:cNvSpPr>
              <p:nvPr/>
            </p:nvSpPr>
            <p:spPr bwMode="auto">
              <a:xfrm>
                <a:off x="4499"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14" name="Rectangle 282"/>
              <p:cNvSpPr>
                <a:spLocks noChangeArrowheads="1"/>
              </p:cNvSpPr>
              <p:nvPr/>
            </p:nvSpPr>
            <p:spPr bwMode="auto">
              <a:xfrm>
                <a:off x="451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15" name="Rectangle 283"/>
              <p:cNvSpPr>
                <a:spLocks noChangeArrowheads="1"/>
              </p:cNvSpPr>
              <p:nvPr/>
            </p:nvSpPr>
            <p:spPr bwMode="auto">
              <a:xfrm>
                <a:off x="453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16" name="Rectangle 284"/>
              <p:cNvSpPr>
                <a:spLocks noChangeArrowheads="1"/>
              </p:cNvSpPr>
              <p:nvPr/>
            </p:nvSpPr>
            <p:spPr bwMode="auto">
              <a:xfrm>
                <a:off x="454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17" name="Rectangle 285"/>
              <p:cNvSpPr>
                <a:spLocks noChangeArrowheads="1"/>
              </p:cNvSpPr>
              <p:nvPr/>
            </p:nvSpPr>
            <p:spPr bwMode="auto">
              <a:xfrm>
                <a:off x="4562"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18" name="Rectangle 286"/>
              <p:cNvSpPr>
                <a:spLocks noChangeArrowheads="1"/>
              </p:cNvSpPr>
              <p:nvPr/>
            </p:nvSpPr>
            <p:spPr bwMode="auto">
              <a:xfrm>
                <a:off x="457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19" name="Rectangle 287"/>
              <p:cNvSpPr>
                <a:spLocks noChangeArrowheads="1"/>
              </p:cNvSpPr>
              <p:nvPr/>
            </p:nvSpPr>
            <p:spPr bwMode="auto">
              <a:xfrm>
                <a:off x="459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20" name="Rectangle 288"/>
              <p:cNvSpPr>
                <a:spLocks noChangeArrowheads="1"/>
              </p:cNvSpPr>
              <p:nvPr/>
            </p:nvSpPr>
            <p:spPr bwMode="auto">
              <a:xfrm>
                <a:off x="460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21" name="Rectangle 289"/>
              <p:cNvSpPr>
                <a:spLocks noChangeArrowheads="1"/>
              </p:cNvSpPr>
              <p:nvPr/>
            </p:nvSpPr>
            <p:spPr bwMode="auto">
              <a:xfrm>
                <a:off x="4625"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22" name="Rectangle 290"/>
              <p:cNvSpPr>
                <a:spLocks noChangeArrowheads="1"/>
              </p:cNvSpPr>
              <p:nvPr/>
            </p:nvSpPr>
            <p:spPr bwMode="auto">
              <a:xfrm>
                <a:off x="464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23" name="Rectangle 291"/>
              <p:cNvSpPr>
                <a:spLocks noChangeArrowheads="1"/>
              </p:cNvSpPr>
              <p:nvPr/>
            </p:nvSpPr>
            <p:spPr bwMode="auto">
              <a:xfrm>
                <a:off x="465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24" name="Rectangle 292"/>
              <p:cNvSpPr>
                <a:spLocks noChangeArrowheads="1"/>
              </p:cNvSpPr>
              <p:nvPr/>
            </p:nvSpPr>
            <p:spPr bwMode="auto">
              <a:xfrm>
                <a:off x="467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25" name="Rectangle 293"/>
              <p:cNvSpPr>
                <a:spLocks noChangeArrowheads="1"/>
              </p:cNvSpPr>
              <p:nvPr/>
            </p:nvSpPr>
            <p:spPr bwMode="auto">
              <a:xfrm>
                <a:off x="4688"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26" name="Rectangle 294"/>
              <p:cNvSpPr>
                <a:spLocks noChangeArrowheads="1"/>
              </p:cNvSpPr>
              <p:nvPr/>
            </p:nvSpPr>
            <p:spPr bwMode="auto">
              <a:xfrm>
                <a:off x="470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27" name="Rectangle 295"/>
              <p:cNvSpPr>
                <a:spLocks noChangeArrowheads="1"/>
              </p:cNvSpPr>
              <p:nvPr/>
            </p:nvSpPr>
            <p:spPr bwMode="auto">
              <a:xfrm>
                <a:off x="4719"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28" name="Rectangle 296"/>
              <p:cNvSpPr>
                <a:spLocks noChangeArrowheads="1"/>
              </p:cNvSpPr>
              <p:nvPr/>
            </p:nvSpPr>
            <p:spPr bwMode="auto">
              <a:xfrm>
                <a:off x="4735"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29" name="Rectangle 297"/>
              <p:cNvSpPr>
                <a:spLocks noChangeArrowheads="1"/>
              </p:cNvSpPr>
              <p:nvPr/>
            </p:nvSpPr>
            <p:spPr bwMode="auto">
              <a:xfrm>
                <a:off x="475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30" name="Rectangle 298"/>
              <p:cNvSpPr>
                <a:spLocks noChangeArrowheads="1"/>
              </p:cNvSpPr>
              <p:nvPr/>
            </p:nvSpPr>
            <p:spPr bwMode="auto">
              <a:xfrm>
                <a:off x="476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31" name="Rectangle 299"/>
              <p:cNvSpPr>
                <a:spLocks noChangeArrowheads="1"/>
              </p:cNvSpPr>
              <p:nvPr/>
            </p:nvSpPr>
            <p:spPr bwMode="auto">
              <a:xfrm>
                <a:off x="478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32" name="Rectangle 300"/>
              <p:cNvSpPr>
                <a:spLocks noChangeArrowheads="1"/>
              </p:cNvSpPr>
              <p:nvPr/>
            </p:nvSpPr>
            <p:spPr bwMode="auto">
              <a:xfrm>
                <a:off x="4798"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33" name="Rectangle 301"/>
              <p:cNvSpPr>
                <a:spLocks noChangeArrowheads="1"/>
              </p:cNvSpPr>
              <p:nvPr/>
            </p:nvSpPr>
            <p:spPr bwMode="auto">
              <a:xfrm>
                <a:off x="4813"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34" name="Rectangle 302"/>
              <p:cNvSpPr>
                <a:spLocks noChangeArrowheads="1"/>
              </p:cNvSpPr>
              <p:nvPr/>
            </p:nvSpPr>
            <p:spPr bwMode="auto">
              <a:xfrm>
                <a:off x="482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35" name="Rectangle 303"/>
              <p:cNvSpPr>
                <a:spLocks noChangeArrowheads="1"/>
              </p:cNvSpPr>
              <p:nvPr/>
            </p:nvSpPr>
            <p:spPr bwMode="auto">
              <a:xfrm>
                <a:off x="484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36" name="Rectangle 304"/>
              <p:cNvSpPr>
                <a:spLocks noChangeArrowheads="1"/>
              </p:cNvSpPr>
              <p:nvPr/>
            </p:nvSpPr>
            <p:spPr bwMode="auto">
              <a:xfrm>
                <a:off x="4861"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37" name="Rectangle 305"/>
              <p:cNvSpPr>
                <a:spLocks noChangeArrowheads="1"/>
              </p:cNvSpPr>
              <p:nvPr/>
            </p:nvSpPr>
            <p:spPr bwMode="auto">
              <a:xfrm>
                <a:off x="487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38" name="Rectangle 306"/>
              <p:cNvSpPr>
                <a:spLocks noChangeArrowheads="1"/>
              </p:cNvSpPr>
              <p:nvPr/>
            </p:nvSpPr>
            <p:spPr bwMode="auto">
              <a:xfrm>
                <a:off x="489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39" name="Rectangle 307"/>
              <p:cNvSpPr>
                <a:spLocks noChangeArrowheads="1"/>
              </p:cNvSpPr>
              <p:nvPr/>
            </p:nvSpPr>
            <p:spPr bwMode="auto">
              <a:xfrm>
                <a:off x="490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40" name="Rectangle 308"/>
              <p:cNvSpPr>
                <a:spLocks noChangeArrowheads="1"/>
              </p:cNvSpPr>
              <p:nvPr/>
            </p:nvSpPr>
            <p:spPr bwMode="auto">
              <a:xfrm>
                <a:off x="4924"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41" name="Rectangle 309"/>
              <p:cNvSpPr>
                <a:spLocks noChangeArrowheads="1"/>
              </p:cNvSpPr>
              <p:nvPr/>
            </p:nvSpPr>
            <p:spPr bwMode="auto">
              <a:xfrm>
                <a:off x="493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42" name="Rectangle 310"/>
              <p:cNvSpPr>
                <a:spLocks noChangeArrowheads="1"/>
              </p:cNvSpPr>
              <p:nvPr/>
            </p:nvSpPr>
            <p:spPr bwMode="auto">
              <a:xfrm>
                <a:off x="495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43" name="Rectangle 311"/>
              <p:cNvSpPr>
                <a:spLocks noChangeArrowheads="1"/>
              </p:cNvSpPr>
              <p:nvPr/>
            </p:nvSpPr>
            <p:spPr bwMode="auto">
              <a:xfrm>
                <a:off x="4971"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44" name="Rectangle 312"/>
              <p:cNvSpPr>
                <a:spLocks noChangeArrowheads="1"/>
              </p:cNvSpPr>
              <p:nvPr/>
            </p:nvSpPr>
            <p:spPr bwMode="auto">
              <a:xfrm>
                <a:off x="4986"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45" name="Rectangle 313"/>
              <p:cNvSpPr>
                <a:spLocks noChangeArrowheads="1"/>
              </p:cNvSpPr>
              <p:nvPr/>
            </p:nvSpPr>
            <p:spPr bwMode="auto">
              <a:xfrm>
                <a:off x="5002"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46" name="Rectangle 314"/>
              <p:cNvSpPr>
                <a:spLocks noChangeArrowheads="1"/>
              </p:cNvSpPr>
              <p:nvPr/>
            </p:nvSpPr>
            <p:spPr bwMode="auto">
              <a:xfrm>
                <a:off x="501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47" name="Rectangle 315"/>
              <p:cNvSpPr>
                <a:spLocks noChangeArrowheads="1"/>
              </p:cNvSpPr>
              <p:nvPr/>
            </p:nvSpPr>
            <p:spPr bwMode="auto">
              <a:xfrm>
                <a:off x="5034"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48" name="Rectangle 316"/>
              <p:cNvSpPr>
                <a:spLocks noChangeArrowheads="1"/>
              </p:cNvSpPr>
              <p:nvPr/>
            </p:nvSpPr>
            <p:spPr bwMode="auto">
              <a:xfrm>
                <a:off x="5049"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49" name="Rectangle 317"/>
              <p:cNvSpPr>
                <a:spLocks noChangeArrowheads="1"/>
              </p:cNvSpPr>
              <p:nvPr/>
            </p:nvSpPr>
            <p:spPr bwMode="auto">
              <a:xfrm>
                <a:off x="506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50" name="Rectangle 318"/>
              <p:cNvSpPr>
                <a:spLocks noChangeArrowheads="1"/>
              </p:cNvSpPr>
              <p:nvPr/>
            </p:nvSpPr>
            <p:spPr bwMode="auto">
              <a:xfrm>
                <a:off x="508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51" name="Rectangle 319"/>
              <p:cNvSpPr>
                <a:spLocks noChangeArrowheads="1"/>
              </p:cNvSpPr>
              <p:nvPr/>
            </p:nvSpPr>
            <p:spPr bwMode="auto">
              <a:xfrm>
                <a:off x="5097"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52" name="Rectangle 320"/>
              <p:cNvSpPr>
                <a:spLocks noChangeArrowheads="1"/>
              </p:cNvSpPr>
              <p:nvPr/>
            </p:nvSpPr>
            <p:spPr bwMode="auto">
              <a:xfrm>
                <a:off x="511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53" name="Rectangle 321"/>
              <p:cNvSpPr>
                <a:spLocks noChangeArrowheads="1"/>
              </p:cNvSpPr>
              <p:nvPr/>
            </p:nvSpPr>
            <p:spPr bwMode="auto">
              <a:xfrm>
                <a:off x="512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54" name="Rectangle 322"/>
              <p:cNvSpPr>
                <a:spLocks noChangeArrowheads="1"/>
              </p:cNvSpPr>
              <p:nvPr/>
            </p:nvSpPr>
            <p:spPr bwMode="auto">
              <a:xfrm>
                <a:off x="514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55" name="Rectangle 323"/>
              <p:cNvSpPr>
                <a:spLocks noChangeArrowheads="1"/>
              </p:cNvSpPr>
              <p:nvPr/>
            </p:nvSpPr>
            <p:spPr bwMode="auto">
              <a:xfrm>
                <a:off x="5160"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56" name="Rectangle 324"/>
              <p:cNvSpPr>
                <a:spLocks noChangeArrowheads="1"/>
              </p:cNvSpPr>
              <p:nvPr/>
            </p:nvSpPr>
            <p:spPr bwMode="auto">
              <a:xfrm>
                <a:off x="517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57" name="Rectangle 325"/>
              <p:cNvSpPr>
                <a:spLocks noChangeArrowheads="1"/>
              </p:cNvSpPr>
              <p:nvPr/>
            </p:nvSpPr>
            <p:spPr bwMode="auto">
              <a:xfrm>
                <a:off x="519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58" name="Rectangle 326"/>
              <p:cNvSpPr>
                <a:spLocks noChangeArrowheads="1"/>
              </p:cNvSpPr>
              <p:nvPr/>
            </p:nvSpPr>
            <p:spPr bwMode="auto">
              <a:xfrm>
                <a:off x="5207"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59" name="Rectangle 327"/>
              <p:cNvSpPr>
                <a:spLocks noChangeArrowheads="1"/>
              </p:cNvSpPr>
              <p:nvPr/>
            </p:nvSpPr>
            <p:spPr bwMode="auto">
              <a:xfrm>
                <a:off x="5222"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60" name="Rectangle 328"/>
              <p:cNvSpPr>
                <a:spLocks noChangeArrowheads="1"/>
              </p:cNvSpPr>
              <p:nvPr/>
            </p:nvSpPr>
            <p:spPr bwMode="auto">
              <a:xfrm>
                <a:off x="523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61" name="Rectangle 329"/>
              <p:cNvSpPr>
                <a:spLocks noChangeArrowheads="1"/>
              </p:cNvSpPr>
              <p:nvPr/>
            </p:nvSpPr>
            <p:spPr bwMode="auto">
              <a:xfrm>
                <a:off x="525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62" name="Rectangle 330"/>
              <p:cNvSpPr>
                <a:spLocks noChangeArrowheads="1"/>
              </p:cNvSpPr>
              <p:nvPr/>
            </p:nvSpPr>
            <p:spPr bwMode="auto">
              <a:xfrm>
                <a:off x="5270"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63" name="Rectangle 331"/>
              <p:cNvSpPr>
                <a:spLocks noChangeArrowheads="1"/>
              </p:cNvSpPr>
              <p:nvPr/>
            </p:nvSpPr>
            <p:spPr bwMode="auto">
              <a:xfrm>
                <a:off x="5285"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64" name="Rectangle 332"/>
              <p:cNvSpPr>
                <a:spLocks noChangeArrowheads="1"/>
              </p:cNvSpPr>
              <p:nvPr/>
            </p:nvSpPr>
            <p:spPr bwMode="auto">
              <a:xfrm>
                <a:off x="5301"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65" name="Rectangle 333"/>
              <p:cNvSpPr>
                <a:spLocks noChangeArrowheads="1"/>
              </p:cNvSpPr>
              <p:nvPr/>
            </p:nvSpPr>
            <p:spPr bwMode="auto">
              <a:xfrm>
                <a:off x="531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66" name="Rectangle 334"/>
              <p:cNvSpPr>
                <a:spLocks noChangeArrowheads="1"/>
              </p:cNvSpPr>
              <p:nvPr/>
            </p:nvSpPr>
            <p:spPr bwMode="auto">
              <a:xfrm>
                <a:off x="5333"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67" name="Rectangle 335"/>
              <p:cNvSpPr>
                <a:spLocks noChangeArrowheads="1"/>
              </p:cNvSpPr>
              <p:nvPr/>
            </p:nvSpPr>
            <p:spPr bwMode="auto">
              <a:xfrm>
                <a:off x="5348"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68" name="Rectangle 336"/>
              <p:cNvSpPr>
                <a:spLocks noChangeArrowheads="1"/>
              </p:cNvSpPr>
              <p:nvPr/>
            </p:nvSpPr>
            <p:spPr bwMode="auto">
              <a:xfrm>
                <a:off x="536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69" name="Rectangle 337"/>
              <p:cNvSpPr>
                <a:spLocks noChangeArrowheads="1"/>
              </p:cNvSpPr>
              <p:nvPr/>
            </p:nvSpPr>
            <p:spPr bwMode="auto">
              <a:xfrm>
                <a:off x="538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70" name="Rectangle 338"/>
              <p:cNvSpPr>
                <a:spLocks noChangeArrowheads="1"/>
              </p:cNvSpPr>
              <p:nvPr/>
            </p:nvSpPr>
            <p:spPr bwMode="auto">
              <a:xfrm>
                <a:off x="5396"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71" name="Rectangle 339"/>
              <p:cNvSpPr>
                <a:spLocks noChangeArrowheads="1"/>
              </p:cNvSpPr>
              <p:nvPr/>
            </p:nvSpPr>
            <p:spPr bwMode="auto">
              <a:xfrm>
                <a:off x="541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72" name="Rectangle 340"/>
              <p:cNvSpPr>
                <a:spLocks noChangeArrowheads="1"/>
              </p:cNvSpPr>
              <p:nvPr/>
            </p:nvSpPr>
            <p:spPr bwMode="auto">
              <a:xfrm>
                <a:off x="5427"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73" name="Rectangle 341"/>
              <p:cNvSpPr>
                <a:spLocks noChangeArrowheads="1"/>
              </p:cNvSpPr>
              <p:nvPr/>
            </p:nvSpPr>
            <p:spPr bwMode="auto">
              <a:xfrm>
                <a:off x="5443"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74" name="Rectangle 342"/>
              <p:cNvSpPr>
                <a:spLocks noChangeArrowheads="1"/>
              </p:cNvSpPr>
              <p:nvPr/>
            </p:nvSpPr>
            <p:spPr bwMode="auto">
              <a:xfrm>
                <a:off x="5458" y="283"/>
                <a:ext cx="21"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75" name="Rectangle 343"/>
              <p:cNvSpPr>
                <a:spLocks noChangeArrowheads="1"/>
              </p:cNvSpPr>
              <p:nvPr/>
            </p:nvSpPr>
            <p:spPr bwMode="auto">
              <a:xfrm>
                <a:off x="5474"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76" name="Rectangle 344"/>
              <p:cNvSpPr>
                <a:spLocks noChangeArrowheads="1"/>
              </p:cNvSpPr>
              <p:nvPr/>
            </p:nvSpPr>
            <p:spPr bwMode="auto">
              <a:xfrm>
                <a:off x="5490"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77" name="Rectangle 345"/>
              <p:cNvSpPr>
                <a:spLocks noChangeArrowheads="1"/>
              </p:cNvSpPr>
              <p:nvPr/>
            </p:nvSpPr>
            <p:spPr bwMode="auto">
              <a:xfrm>
                <a:off x="5506" y="283"/>
                <a:ext cx="15"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sp>
            <p:nvSpPr>
              <p:cNvPr id="18778" name="Rectangle 346"/>
              <p:cNvSpPr>
                <a:spLocks noChangeArrowheads="1"/>
              </p:cNvSpPr>
              <p:nvPr/>
            </p:nvSpPr>
            <p:spPr bwMode="auto">
              <a:xfrm>
                <a:off x="5521" y="283"/>
                <a:ext cx="16" cy="95"/>
              </a:xfrm>
              <a:prstGeom prst="rect">
                <a:avLst/>
              </a:prstGeom>
              <a:grpFill/>
              <a:ln w="9525">
                <a:noFill/>
                <a:miter lim="800000"/>
                <a:headEnd/>
                <a:tailEnd/>
              </a:ln>
            </p:spPr>
            <p:txBody>
              <a:bodyPr/>
              <a:lstStyle/>
              <a:p>
                <a:pPr>
                  <a:defRPr/>
                </a:pPr>
                <a:endParaRPr lang="en-US" dirty="0">
                  <a:solidFill>
                    <a:srgbClr val="000000"/>
                  </a:solidFill>
                  <a:ea typeface="MS PGothic" panose="020B0600070205080204" pitchFamily="34" charset="-128"/>
                </a:endParaRPr>
              </a:p>
            </p:txBody>
          </p:sp>
        </p:grpSp>
        <p:sp>
          <p:nvSpPr>
            <p:cNvPr id="18779" name="Rectangle 347"/>
            <p:cNvSpPr>
              <a:spLocks noChangeArrowheads="1"/>
            </p:cNvSpPr>
            <p:nvPr/>
          </p:nvSpPr>
          <p:spPr bwMode="auto">
            <a:xfrm>
              <a:off x="193" y="287"/>
              <a:ext cx="5341" cy="89"/>
            </a:xfrm>
            <a:prstGeom prst="rect">
              <a:avLst/>
            </a:prstGeom>
            <a:grpFill/>
            <a:ln w="12700">
              <a:solidFill>
                <a:srgbClr val="000000"/>
              </a:solidFill>
              <a:miter lim="800000"/>
              <a:headEnd/>
              <a:tailEnd/>
            </a:ln>
          </p:spPr>
          <p:txBody>
            <a:bodyPr/>
            <a:lstStyle/>
            <a:p>
              <a:pPr>
                <a:defRPr/>
              </a:pPr>
              <a:endParaRPr lang="en-US" dirty="0">
                <a:solidFill>
                  <a:srgbClr val="000000"/>
                </a:solidFill>
                <a:ea typeface="MS PGothic" panose="020B0600070205080204" pitchFamily="34" charset="-128"/>
              </a:endParaRPr>
            </a:p>
          </p:txBody>
        </p:sp>
      </p:grpSp>
      <p:pic>
        <p:nvPicPr>
          <p:cNvPr id="1028" name="Picture 6" descr="ImgLink_Imcom_Logo[1]"/>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7200" y="152400"/>
            <a:ext cx="10668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14" descr="C:\Users\kyle.hollingsworth\AppData\Local\Microsoft\Windows\Temporary Internet Files\Content.Outlook\AEEW7LMR\New DES LOGO.jp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7950" y="152400"/>
            <a:ext cx="105092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8"/>
          <p:cNvPicPr>
            <a:picLocks noChangeAspect="1" noChangeArrowheads="1"/>
          </p:cNvPicPr>
          <p:nvPr userDrawn="1"/>
        </p:nvPicPr>
        <p:blipFill>
          <a:blip r:embed="rId15">
            <a:extLst>
              <a:ext uri="{28A0092B-C50C-407E-A947-70E740481C1C}">
                <a14:useLocalDpi xmlns:a14="http://schemas.microsoft.com/office/drawing/2010/main" val="0"/>
              </a:ext>
            </a:extLst>
          </a:blip>
          <a:srcRect l="6113"/>
          <a:stretch>
            <a:fillRect/>
          </a:stretch>
        </p:blipFill>
        <p:spPr bwMode="auto">
          <a:xfrm>
            <a:off x="96838" y="152400"/>
            <a:ext cx="1046162"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6986274"/>
      </p:ext>
    </p:extLst>
  </p:cSld>
  <p:clrMap bg1="lt1" tx1="dk1" bg2="lt2" tx2="dk2" accent1="accent1" accent2="accent2" accent3="accent3" accent4="accent4" accent5="accent5" accent6="accent6" hlink="hlink" folHlink="folHlink"/>
  <p:sldLayoutIdLst>
    <p:sldLayoutId id="2147490831" r:id="rId1"/>
    <p:sldLayoutId id="2147490832" r:id="rId2"/>
    <p:sldLayoutId id="2147490833" r:id="rId3"/>
    <p:sldLayoutId id="2147490834" r:id="rId4"/>
    <p:sldLayoutId id="2147490835" r:id="rId5"/>
    <p:sldLayoutId id="2147490836" r:id="rId6"/>
    <p:sldLayoutId id="2147490837" r:id="rId7"/>
    <p:sldLayoutId id="2147490838" r:id="rId8"/>
    <p:sldLayoutId id="2147490839" r:id="rId9"/>
    <p:sldLayoutId id="2147490840" r:id="rId10"/>
    <p:sldLayoutId id="2147490841" r:id="rId11"/>
  </p:sldLayoutIdLst>
  <p:hf hdr="0" dt="0"/>
  <p:txStyles>
    <p:titleStyle>
      <a:lvl1pPr algn="ctr" rtl="0" eaLnBrk="0" fontAlgn="base" hangingPunct="0">
        <a:spcBef>
          <a:spcPct val="0"/>
        </a:spcBef>
        <a:spcAft>
          <a:spcPct val="0"/>
        </a:spcAft>
        <a:defRPr sz="2800" b="1">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2800" b="1">
          <a:solidFill>
            <a:schemeClr val="tx2"/>
          </a:solidFill>
          <a:latin typeface="Arial" charset="0"/>
          <a:ea typeface="MS PGothic" panose="020B0600070205080204" pitchFamily="34" charset="-128"/>
        </a:defRPr>
      </a:lvl2pPr>
      <a:lvl3pPr algn="ctr" rtl="0" eaLnBrk="0" fontAlgn="base" hangingPunct="0">
        <a:spcBef>
          <a:spcPct val="0"/>
        </a:spcBef>
        <a:spcAft>
          <a:spcPct val="0"/>
        </a:spcAft>
        <a:defRPr sz="2800" b="1">
          <a:solidFill>
            <a:schemeClr val="tx2"/>
          </a:solidFill>
          <a:latin typeface="Arial" charset="0"/>
          <a:ea typeface="MS PGothic" panose="020B0600070205080204" pitchFamily="34" charset="-128"/>
        </a:defRPr>
      </a:lvl3pPr>
      <a:lvl4pPr algn="ctr" rtl="0" eaLnBrk="0" fontAlgn="base" hangingPunct="0">
        <a:spcBef>
          <a:spcPct val="0"/>
        </a:spcBef>
        <a:spcAft>
          <a:spcPct val="0"/>
        </a:spcAft>
        <a:defRPr sz="2800" b="1">
          <a:solidFill>
            <a:schemeClr val="tx2"/>
          </a:solidFill>
          <a:latin typeface="Arial" charset="0"/>
          <a:ea typeface="MS PGothic" panose="020B0600070205080204" pitchFamily="34" charset="-128"/>
        </a:defRPr>
      </a:lvl4pPr>
      <a:lvl5pPr algn="ctr" rtl="0" eaLnBrk="0" fontAlgn="base" hangingPunct="0">
        <a:spcBef>
          <a:spcPct val="0"/>
        </a:spcBef>
        <a:spcAft>
          <a:spcPct val="0"/>
        </a:spcAft>
        <a:defRPr sz="2800" b="1">
          <a:solidFill>
            <a:schemeClr val="tx2"/>
          </a:solidFill>
          <a:latin typeface="Arial" charset="0"/>
          <a:ea typeface="MS PGothic" panose="020B0600070205080204" pitchFamily="34" charset="-128"/>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90513" indent="-290513"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S PGothic" panose="020B0600070205080204" pitchFamily="34" charset="-128"/>
          <a:cs typeface="+mn-cs"/>
        </a:defRPr>
      </a:lvl1pPr>
      <a:lvl2pPr marL="682625" indent="-277813" algn="l" rtl="0" eaLnBrk="0" fontAlgn="base" hangingPunct="0">
        <a:spcBef>
          <a:spcPct val="20000"/>
        </a:spcBef>
        <a:spcAft>
          <a:spcPct val="0"/>
        </a:spcAft>
        <a:buFont typeface="Times New Roman" panose="02020603050405020304" pitchFamily="18" charset="0"/>
        <a:buChar char="–"/>
        <a:defRPr sz="2400">
          <a:solidFill>
            <a:schemeClr val="tx1"/>
          </a:solidFill>
          <a:latin typeface="+mn-lt"/>
          <a:ea typeface="MS PGothic" panose="020B0600070205080204" pitchFamily="34" charset="-128"/>
        </a:defRPr>
      </a:lvl2pPr>
      <a:lvl3pPr marL="1030288" indent="-233363"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3pPr>
      <a:lvl4pPr marL="1379538" indent="-234950" algn="l" rtl="0" eaLnBrk="0" fontAlgn="base" hangingPunct="0">
        <a:spcBef>
          <a:spcPct val="20000"/>
        </a:spcBef>
        <a:spcAft>
          <a:spcPct val="0"/>
        </a:spcAft>
        <a:buChar char="–"/>
        <a:defRPr>
          <a:solidFill>
            <a:schemeClr val="tx1"/>
          </a:solidFill>
          <a:latin typeface="+mn-lt"/>
          <a:ea typeface="MS PGothic" panose="020B0600070205080204" pitchFamily="34" charset="-128"/>
        </a:defRPr>
      </a:lvl4pPr>
      <a:lvl5pPr marL="1712913" indent="-219075" algn="l" rtl="0" eaLnBrk="0" fontAlgn="base" hangingPunct="0">
        <a:spcBef>
          <a:spcPct val="20000"/>
        </a:spcBef>
        <a:spcAft>
          <a:spcPct val="0"/>
        </a:spcAft>
        <a:buChar char="»"/>
        <a:defRPr>
          <a:solidFill>
            <a:schemeClr val="tx1"/>
          </a:solidFill>
          <a:latin typeface="+mn-lt"/>
          <a:ea typeface="MS PGothic" panose="020B0600070205080204" pitchFamily="34" charset="-128"/>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12" name="Line 16"/>
          <p:cNvSpPr>
            <a:spLocks noChangeShapeType="1"/>
          </p:cNvSpPr>
          <p:nvPr/>
        </p:nvSpPr>
        <p:spPr bwMode="auto">
          <a:xfrm>
            <a:off x="1489075" y="1046163"/>
            <a:ext cx="1588" cy="1587"/>
          </a:xfrm>
          <a:prstGeom prst="line">
            <a:avLst/>
          </a:prstGeom>
          <a:noFill/>
          <a:ln w="12700">
            <a:solidFill>
              <a:schemeClr val="tx1"/>
            </a:solidFill>
            <a:round/>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endParaRPr>
          </a:p>
        </p:txBody>
      </p:sp>
      <p:sp>
        <p:nvSpPr>
          <p:cNvPr id="4113" name="Text Box 17"/>
          <p:cNvSpPr txBox="1">
            <a:spLocks noChangeArrowheads="1"/>
          </p:cNvSpPr>
          <p:nvPr/>
        </p:nvSpPr>
        <p:spPr bwMode="auto">
          <a:xfrm>
            <a:off x="8618538" y="6491288"/>
            <a:ext cx="184150" cy="366712"/>
          </a:xfrm>
          <a:prstGeom prst="rect">
            <a:avLst/>
          </a:prstGeom>
          <a:noFill/>
          <a:ln w="12700">
            <a:noFill/>
            <a:miter lim="800000"/>
            <a:headEnd/>
            <a:tailEnd/>
          </a:ln>
          <a:effectLst/>
        </p:spPr>
        <p:txBody>
          <a:bodyPr wrap="none">
            <a:spAutoFit/>
          </a:bodyPr>
          <a:lstStyle/>
          <a:p>
            <a:pPr eaLnBrk="0" fontAlgn="auto" hangingPunct="0">
              <a:spcBef>
                <a:spcPts val="0"/>
              </a:spcBef>
              <a:spcAft>
                <a:spcPts val="0"/>
              </a:spcAft>
              <a:defRPr/>
            </a:pPr>
            <a:endParaRPr lang="en-US" dirty="0">
              <a:solidFill>
                <a:srgbClr val="000000"/>
              </a:solidFill>
              <a:latin typeface="Tahoma" pitchFamily="34" charset="0"/>
            </a:endParaRPr>
          </a:p>
        </p:txBody>
      </p:sp>
      <p:sp>
        <p:nvSpPr>
          <p:cNvPr id="4114" name="AutoShape 18"/>
          <p:cNvSpPr>
            <a:spLocks noChangeArrowheads="1"/>
          </p:cNvSpPr>
          <p:nvPr/>
        </p:nvSpPr>
        <p:spPr bwMode="auto">
          <a:xfrm flipV="1">
            <a:off x="0" y="6781800"/>
            <a:ext cx="9144000" cy="76200"/>
          </a:xfrm>
          <a:custGeom>
            <a:avLst/>
            <a:gdLst>
              <a:gd name="G0" fmla="+- 191 0 0"/>
              <a:gd name="G1" fmla="+- 21600 0 191"/>
              <a:gd name="G2" fmla="*/ 191 1 2"/>
              <a:gd name="G3" fmla="+- 21600 0 G2"/>
              <a:gd name="G4" fmla="+/ 191 21600 2"/>
              <a:gd name="G5" fmla="+/ G1 0 2"/>
              <a:gd name="G6" fmla="*/ 21600 21600 191"/>
              <a:gd name="G7" fmla="*/ G6 1 2"/>
              <a:gd name="G8" fmla="+- 21600 0 G7"/>
              <a:gd name="G9" fmla="*/ 21600 1 2"/>
              <a:gd name="G10" fmla="+- 191 0 G9"/>
              <a:gd name="G11" fmla="?: G10 G8 0"/>
              <a:gd name="G12" fmla="?: G10 G7 21600"/>
              <a:gd name="T0" fmla="*/ 21504 w 21600"/>
              <a:gd name="T1" fmla="*/ 10800 h 21600"/>
              <a:gd name="T2" fmla="*/ 10800 w 21600"/>
              <a:gd name="T3" fmla="*/ 21600 h 21600"/>
              <a:gd name="T4" fmla="*/ 96 w 21600"/>
              <a:gd name="T5" fmla="*/ 10800 h 21600"/>
              <a:gd name="T6" fmla="*/ 10800 w 21600"/>
              <a:gd name="T7" fmla="*/ 0 h 21600"/>
              <a:gd name="T8" fmla="*/ 1896 w 21600"/>
              <a:gd name="T9" fmla="*/ 1896 h 21600"/>
              <a:gd name="T10" fmla="*/ 19704 w 21600"/>
              <a:gd name="T11" fmla="*/ 19704 h 21600"/>
            </a:gdLst>
            <a:ahLst/>
            <a:cxnLst>
              <a:cxn ang="0">
                <a:pos x="T0" y="T1"/>
              </a:cxn>
              <a:cxn ang="0">
                <a:pos x="T2" y="T3"/>
              </a:cxn>
              <a:cxn ang="0">
                <a:pos x="T4" y="T5"/>
              </a:cxn>
              <a:cxn ang="0">
                <a:pos x="T6" y="T7"/>
              </a:cxn>
            </a:cxnLst>
            <a:rect l="T8" t="T9" r="T10" b="T11"/>
            <a:pathLst>
              <a:path w="21600" h="21600">
                <a:moveTo>
                  <a:pt x="0" y="0"/>
                </a:moveTo>
                <a:lnTo>
                  <a:pt x="191" y="21600"/>
                </a:lnTo>
                <a:lnTo>
                  <a:pt x="21409"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540000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endParaRPr>
          </a:p>
        </p:txBody>
      </p:sp>
      <p:sp>
        <p:nvSpPr>
          <p:cNvPr id="4115" name="AutoShape 19"/>
          <p:cNvSpPr>
            <a:spLocks noChangeArrowheads="1"/>
          </p:cNvSpPr>
          <p:nvPr/>
        </p:nvSpPr>
        <p:spPr bwMode="auto">
          <a:xfrm>
            <a:off x="0" y="0"/>
            <a:ext cx="9144000" cy="76200"/>
          </a:xfrm>
          <a:custGeom>
            <a:avLst/>
            <a:gdLst>
              <a:gd name="G0" fmla="+- 128 0 0"/>
              <a:gd name="G1" fmla="+- 21600 0 128"/>
              <a:gd name="G2" fmla="*/ 128 1 2"/>
              <a:gd name="G3" fmla="+- 21600 0 G2"/>
              <a:gd name="G4" fmla="+/ 128 21600 2"/>
              <a:gd name="G5" fmla="+/ G1 0 2"/>
              <a:gd name="G6" fmla="*/ 21600 21600 128"/>
              <a:gd name="G7" fmla="*/ G6 1 2"/>
              <a:gd name="G8" fmla="+- 21600 0 G7"/>
              <a:gd name="G9" fmla="*/ 21600 1 2"/>
              <a:gd name="G10" fmla="+- 128 0 G9"/>
              <a:gd name="G11" fmla="?: G10 G8 0"/>
              <a:gd name="G12" fmla="?: G10 G7 21600"/>
              <a:gd name="T0" fmla="*/ 21536 w 21600"/>
              <a:gd name="T1" fmla="*/ 10800 h 21600"/>
              <a:gd name="T2" fmla="*/ 10800 w 21600"/>
              <a:gd name="T3" fmla="*/ 21600 h 21600"/>
              <a:gd name="T4" fmla="*/ 64 w 21600"/>
              <a:gd name="T5" fmla="*/ 10800 h 21600"/>
              <a:gd name="T6" fmla="*/ 10800 w 21600"/>
              <a:gd name="T7" fmla="*/ 0 h 21600"/>
              <a:gd name="T8" fmla="*/ 1864 w 21600"/>
              <a:gd name="T9" fmla="*/ 1864 h 21600"/>
              <a:gd name="T10" fmla="*/ 19736 w 21600"/>
              <a:gd name="T11" fmla="*/ 19736 h 21600"/>
            </a:gdLst>
            <a:ahLst/>
            <a:cxnLst>
              <a:cxn ang="0">
                <a:pos x="T0" y="T1"/>
              </a:cxn>
              <a:cxn ang="0">
                <a:pos x="T2" y="T3"/>
              </a:cxn>
              <a:cxn ang="0">
                <a:pos x="T4" y="T5"/>
              </a:cxn>
              <a:cxn ang="0">
                <a:pos x="T6" y="T7"/>
              </a:cxn>
            </a:cxnLst>
            <a:rect l="T8" t="T9" r="T10" b="T11"/>
            <a:pathLst>
              <a:path w="21600" h="21600">
                <a:moveTo>
                  <a:pt x="0" y="0"/>
                </a:moveTo>
                <a:lnTo>
                  <a:pt x="128" y="21600"/>
                </a:lnTo>
                <a:lnTo>
                  <a:pt x="21472"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540000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endParaRPr>
          </a:p>
        </p:txBody>
      </p:sp>
      <p:sp>
        <p:nvSpPr>
          <p:cNvPr id="4116" name="AutoShape 20"/>
          <p:cNvSpPr>
            <a:spLocks noChangeArrowheads="1"/>
          </p:cNvSpPr>
          <p:nvPr/>
        </p:nvSpPr>
        <p:spPr bwMode="auto">
          <a:xfrm rot="16200000" flipV="1">
            <a:off x="5673725" y="3390900"/>
            <a:ext cx="6858000" cy="76200"/>
          </a:xfrm>
          <a:custGeom>
            <a:avLst/>
            <a:gdLst>
              <a:gd name="G0" fmla="+- 205 0 0"/>
              <a:gd name="G1" fmla="+- 21600 0 205"/>
              <a:gd name="G2" fmla="*/ 205 1 2"/>
              <a:gd name="G3" fmla="+- 21600 0 G2"/>
              <a:gd name="G4" fmla="+/ 205 21600 2"/>
              <a:gd name="G5" fmla="+/ G1 0 2"/>
              <a:gd name="G6" fmla="*/ 21600 21600 205"/>
              <a:gd name="G7" fmla="*/ G6 1 2"/>
              <a:gd name="G8" fmla="+- 21600 0 G7"/>
              <a:gd name="G9" fmla="*/ 21600 1 2"/>
              <a:gd name="G10" fmla="+- 205 0 G9"/>
              <a:gd name="G11" fmla="?: G10 G8 0"/>
              <a:gd name="G12" fmla="?: G10 G7 21600"/>
              <a:gd name="T0" fmla="*/ 21497 w 21600"/>
              <a:gd name="T1" fmla="*/ 10800 h 21600"/>
              <a:gd name="T2" fmla="*/ 10800 w 21600"/>
              <a:gd name="T3" fmla="*/ 21600 h 21600"/>
              <a:gd name="T4" fmla="*/ 103 w 21600"/>
              <a:gd name="T5" fmla="*/ 10800 h 21600"/>
              <a:gd name="T6" fmla="*/ 10800 w 21600"/>
              <a:gd name="T7" fmla="*/ 0 h 21600"/>
              <a:gd name="T8" fmla="*/ 1903 w 21600"/>
              <a:gd name="T9" fmla="*/ 1903 h 21600"/>
              <a:gd name="T10" fmla="*/ 19697 w 21600"/>
              <a:gd name="T11" fmla="*/ 19697 h 21600"/>
            </a:gdLst>
            <a:ahLst/>
            <a:cxnLst>
              <a:cxn ang="0">
                <a:pos x="T0" y="T1"/>
              </a:cxn>
              <a:cxn ang="0">
                <a:pos x="T2" y="T3"/>
              </a:cxn>
              <a:cxn ang="0">
                <a:pos x="T4" y="T5"/>
              </a:cxn>
              <a:cxn ang="0">
                <a:pos x="T6" y="T7"/>
              </a:cxn>
            </a:cxnLst>
            <a:rect l="T8" t="T9" r="T10" b="T11"/>
            <a:pathLst>
              <a:path w="21600" h="21600">
                <a:moveTo>
                  <a:pt x="0" y="0"/>
                </a:moveTo>
                <a:lnTo>
                  <a:pt x="205" y="21600"/>
                </a:lnTo>
                <a:lnTo>
                  <a:pt x="21395"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endParaRPr>
          </a:p>
        </p:txBody>
      </p:sp>
      <p:sp>
        <p:nvSpPr>
          <p:cNvPr id="4117" name="AutoShape 21"/>
          <p:cNvSpPr>
            <a:spLocks noChangeArrowheads="1"/>
          </p:cNvSpPr>
          <p:nvPr/>
        </p:nvSpPr>
        <p:spPr bwMode="auto">
          <a:xfrm rot="5400000" flipH="1" flipV="1">
            <a:off x="-3390900" y="3390900"/>
            <a:ext cx="6858000" cy="76200"/>
          </a:xfrm>
          <a:custGeom>
            <a:avLst/>
            <a:gdLst>
              <a:gd name="G0" fmla="+- 250 0 0"/>
              <a:gd name="G1" fmla="+- 21600 0 250"/>
              <a:gd name="G2" fmla="*/ 250 1 2"/>
              <a:gd name="G3" fmla="+- 21600 0 G2"/>
              <a:gd name="G4" fmla="+/ 250 21600 2"/>
              <a:gd name="G5" fmla="+/ G1 0 2"/>
              <a:gd name="G6" fmla="*/ 21600 21600 250"/>
              <a:gd name="G7" fmla="*/ G6 1 2"/>
              <a:gd name="G8" fmla="+- 21600 0 G7"/>
              <a:gd name="G9" fmla="*/ 21600 1 2"/>
              <a:gd name="G10" fmla="+- 250 0 G9"/>
              <a:gd name="G11" fmla="?: G10 G8 0"/>
              <a:gd name="G12" fmla="?: G10 G7 21600"/>
              <a:gd name="T0" fmla="*/ 21475 w 21600"/>
              <a:gd name="T1" fmla="*/ 10800 h 21600"/>
              <a:gd name="T2" fmla="*/ 10800 w 21600"/>
              <a:gd name="T3" fmla="*/ 21600 h 21600"/>
              <a:gd name="T4" fmla="*/ 125 w 21600"/>
              <a:gd name="T5" fmla="*/ 10800 h 21600"/>
              <a:gd name="T6" fmla="*/ 10800 w 21600"/>
              <a:gd name="T7" fmla="*/ 0 h 21600"/>
              <a:gd name="T8" fmla="*/ 1925 w 21600"/>
              <a:gd name="T9" fmla="*/ 1925 h 21600"/>
              <a:gd name="T10" fmla="*/ 19675 w 21600"/>
              <a:gd name="T11" fmla="*/ 19675 h 21600"/>
            </a:gdLst>
            <a:ahLst/>
            <a:cxnLst>
              <a:cxn ang="0">
                <a:pos x="T0" y="T1"/>
              </a:cxn>
              <a:cxn ang="0">
                <a:pos x="T2" y="T3"/>
              </a:cxn>
              <a:cxn ang="0">
                <a:pos x="T4" y="T5"/>
              </a:cxn>
              <a:cxn ang="0">
                <a:pos x="T6" y="T7"/>
              </a:cxn>
            </a:cxnLst>
            <a:rect l="T8" t="T9" r="T10" b="T11"/>
            <a:pathLst>
              <a:path w="21600" h="21600">
                <a:moveTo>
                  <a:pt x="0" y="0"/>
                </a:moveTo>
                <a:lnTo>
                  <a:pt x="250" y="21600"/>
                </a:lnTo>
                <a:lnTo>
                  <a:pt x="21350"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endParaRPr>
          </a:p>
        </p:txBody>
      </p:sp>
      <p:pic>
        <p:nvPicPr>
          <p:cNvPr id="3082" name="Picture 43" descr="09 USAG Graphic HQ"/>
          <p:cNvPicPr>
            <a:picLocks noChangeAspect="1" noChangeArrowheads="1"/>
          </p:cNvPicPr>
          <p:nvPr userDrawn="1"/>
        </p:nvPicPr>
        <p:blipFill>
          <a:blip r:embed="rId3" cstate="print"/>
          <a:srcRect/>
          <a:stretch>
            <a:fillRect/>
          </a:stretch>
        </p:blipFill>
        <p:spPr bwMode="auto">
          <a:xfrm>
            <a:off x="8124825" y="211138"/>
            <a:ext cx="762000" cy="838200"/>
          </a:xfrm>
          <a:prstGeom prst="rect">
            <a:avLst/>
          </a:prstGeom>
          <a:noFill/>
          <a:ln w="9525">
            <a:noFill/>
            <a:miter lim="800000"/>
            <a:headEnd/>
            <a:tailEnd/>
          </a:ln>
        </p:spPr>
      </p:pic>
      <p:graphicFrame>
        <p:nvGraphicFramePr>
          <p:cNvPr id="3074" name="Object 2"/>
          <p:cNvGraphicFramePr>
            <a:graphicFrameLocks noChangeAspect="1"/>
          </p:cNvGraphicFramePr>
          <p:nvPr/>
        </p:nvGraphicFramePr>
        <p:xfrm>
          <a:off x="665163" y="641350"/>
          <a:ext cx="685800" cy="685800"/>
        </p:xfrm>
        <a:graphic>
          <a:graphicData uri="http://schemas.openxmlformats.org/presentationml/2006/ole">
            <mc:AlternateContent xmlns:mc="http://schemas.openxmlformats.org/markup-compatibility/2006">
              <mc:Choice xmlns:v="urn:schemas-microsoft-com:vml" Requires="v">
                <p:oleObj spid="_x0000_s3674" name="Acrobat Document" r:id="rId4" imgW="3428571" imgH="3428571" progId="AcroExch.Document.11">
                  <p:embed/>
                </p:oleObj>
              </mc:Choice>
              <mc:Fallback>
                <p:oleObj name="Acrobat Document" r:id="rId4" imgW="3428571" imgH="3428571" progId="AcroExch.Document.11">
                  <p:embed/>
                  <p:pic>
                    <p:nvPicPr>
                      <p:cNvPr id="0" name="Picture 13"/>
                      <p:cNvPicPr>
                        <a:picLocks noChangeAspect="1" noChangeArrowheads="1"/>
                      </p:cNvPicPr>
                      <p:nvPr/>
                    </p:nvPicPr>
                    <p:blipFill>
                      <a:blip r:embed="rId5">
                        <a:extLst>
                          <a:ext uri="{28A0092B-C50C-407E-A947-70E740481C1C}">
                            <a14:useLocalDpi xmlns:a14="http://schemas.microsoft.com/office/drawing/2010/main" val="0"/>
                          </a:ext>
                        </a:extLst>
                      </a:blip>
                      <a:srcRect r="10811"/>
                      <a:stretch>
                        <a:fillRect/>
                      </a:stretch>
                    </p:blipFill>
                    <p:spPr bwMode="auto">
                      <a:xfrm>
                        <a:off x="665163" y="641350"/>
                        <a:ext cx="685800" cy="6858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1" name="Rectangle 7"/>
          <p:cNvSpPr>
            <a:spLocks noChangeArrowheads="1"/>
          </p:cNvSpPr>
          <p:nvPr userDrawn="1"/>
        </p:nvSpPr>
        <p:spPr bwMode="auto">
          <a:xfrm>
            <a:off x="109538" y="1219200"/>
            <a:ext cx="8915400" cy="5529263"/>
          </a:xfrm>
          <a:prstGeom prst="rect">
            <a:avLst/>
          </a:prstGeom>
          <a:noFill/>
          <a:ln w="28575">
            <a:solidFill>
              <a:schemeClr val="tx1"/>
            </a:solidFill>
            <a:miter lim="800000"/>
            <a:headEnd/>
            <a:tailEnd/>
          </a:ln>
          <a:effectLst/>
        </p:spPr>
        <p:txBody>
          <a:bodyPr wrap="none" anchor="ctr"/>
          <a:lstStyle/>
          <a:p>
            <a:pPr fontAlgn="auto">
              <a:spcBef>
                <a:spcPts val="0"/>
              </a:spcBef>
              <a:spcAft>
                <a:spcPts val="0"/>
              </a:spcAft>
              <a:defRPr/>
            </a:pPr>
            <a:endParaRPr lang="en-US" dirty="0">
              <a:solidFill>
                <a:srgbClr val="000000"/>
              </a:solidFill>
              <a:latin typeface="Arial" pitchFamily="34" charset="0"/>
            </a:endParaRPr>
          </a:p>
        </p:txBody>
      </p:sp>
      <p:sp>
        <p:nvSpPr>
          <p:cNvPr id="12" name="Line 11"/>
          <p:cNvSpPr>
            <a:spLocks noChangeShapeType="1"/>
          </p:cNvSpPr>
          <p:nvPr userDrawn="1"/>
        </p:nvSpPr>
        <p:spPr bwMode="auto">
          <a:xfrm flipV="1">
            <a:off x="119063" y="2203450"/>
            <a:ext cx="8896350" cy="0"/>
          </a:xfrm>
          <a:prstGeom prst="line">
            <a:avLst/>
          </a:prstGeom>
          <a:noFill/>
          <a:ln w="9525">
            <a:solidFill>
              <a:schemeClr val="tx1"/>
            </a:solidFill>
            <a:round/>
            <a:headEnd/>
            <a:tailEnd/>
          </a:ln>
          <a:effectLst/>
        </p:spPr>
        <p:txBody>
          <a:bodyPr anchor="ctr">
            <a:spAutoFit/>
          </a:bodyPr>
          <a:lstStyle/>
          <a:p>
            <a:pPr fontAlgn="auto">
              <a:spcBef>
                <a:spcPts val="0"/>
              </a:spcBef>
              <a:spcAft>
                <a:spcPts val="0"/>
              </a:spcAft>
              <a:defRPr/>
            </a:pPr>
            <a:endParaRPr lang="en-US" dirty="0">
              <a:solidFill>
                <a:srgbClr val="000000"/>
              </a:solidFill>
              <a:latin typeface="Arial" pitchFamily="34" charset="0"/>
            </a:endParaRPr>
          </a:p>
        </p:txBody>
      </p:sp>
      <p:sp>
        <p:nvSpPr>
          <p:cNvPr id="13" name="Line 3"/>
          <p:cNvSpPr>
            <a:spLocks noChangeShapeType="1"/>
          </p:cNvSpPr>
          <p:nvPr userDrawn="1"/>
        </p:nvSpPr>
        <p:spPr bwMode="auto">
          <a:xfrm>
            <a:off x="119063" y="4343400"/>
            <a:ext cx="8896350" cy="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dirty="0">
              <a:solidFill>
                <a:srgbClr val="000000"/>
              </a:solidFill>
              <a:latin typeface="Arial" pitchFamily="34" charset="0"/>
            </a:endParaRPr>
          </a:p>
        </p:txBody>
      </p:sp>
      <p:sp>
        <p:nvSpPr>
          <p:cNvPr id="15" name="Line 21"/>
          <p:cNvSpPr>
            <a:spLocks noChangeShapeType="1"/>
          </p:cNvSpPr>
          <p:nvPr userDrawn="1"/>
        </p:nvSpPr>
        <p:spPr bwMode="auto">
          <a:xfrm flipV="1">
            <a:off x="136525" y="5349875"/>
            <a:ext cx="8888413" cy="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dirty="0">
              <a:solidFill>
                <a:srgbClr val="000000"/>
              </a:solidFill>
              <a:latin typeface="Arial" pitchFamily="34" charset="0"/>
            </a:endParaRPr>
          </a:p>
        </p:txBody>
      </p:sp>
      <p:sp>
        <p:nvSpPr>
          <p:cNvPr id="16" name="TextBox 15"/>
          <p:cNvSpPr txBox="1"/>
          <p:nvPr userDrawn="1"/>
        </p:nvSpPr>
        <p:spPr>
          <a:xfrm>
            <a:off x="3346450" y="1171575"/>
            <a:ext cx="2492375" cy="306388"/>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rPr>
              <a:t>Current Directorate Priorities</a:t>
            </a:r>
          </a:p>
        </p:txBody>
      </p:sp>
      <p:sp>
        <p:nvSpPr>
          <p:cNvPr id="17" name="TextBox 16"/>
          <p:cNvSpPr txBox="1"/>
          <p:nvPr userDrawn="1"/>
        </p:nvSpPr>
        <p:spPr>
          <a:xfrm>
            <a:off x="3638550" y="2160588"/>
            <a:ext cx="1754188" cy="307975"/>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rPr>
              <a:t>Near Term (30 days)</a:t>
            </a:r>
          </a:p>
        </p:txBody>
      </p:sp>
      <p:sp>
        <p:nvSpPr>
          <p:cNvPr id="18" name="TextBox 17"/>
          <p:cNvSpPr txBox="1"/>
          <p:nvPr userDrawn="1"/>
        </p:nvSpPr>
        <p:spPr>
          <a:xfrm>
            <a:off x="3538538" y="4286250"/>
            <a:ext cx="1935162" cy="306388"/>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rPr>
              <a:t>Mid Term (60-90 days)</a:t>
            </a:r>
          </a:p>
        </p:txBody>
      </p:sp>
      <p:sp>
        <p:nvSpPr>
          <p:cNvPr id="19" name="TextBox 18"/>
          <p:cNvSpPr txBox="1"/>
          <p:nvPr userDrawn="1"/>
        </p:nvSpPr>
        <p:spPr>
          <a:xfrm>
            <a:off x="3392488" y="5276850"/>
            <a:ext cx="2266950" cy="306388"/>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rPr>
              <a:t>Current/Future Challenges</a:t>
            </a:r>
          </a:p>
        </p:txBody>
      </p:sp>
      <p:pic>
        <p:nvPicPr>
          <p:cNvPr id="20" name="Picture 19" descr="ACU BR1 png"/>
          <p:cNvPicPr/>
          <p:nvPr userDrawn="1"/>
        </p:nvPicPr>
        <p:blipFill>
          <a:blip r:embed="rId6" cstate="print">
            <a:clrChange>
              <a:clrFrom>
                <a:srgbClr val="A5C19E"/>
              </a:clrFrom>
              <a:clrTo>
                <a:srgbClr val="A5C19E">
                  <a:alpha val="0"/>
                </a:srgbClr>
              </a:clrTo>
            </a:clrChange>
          </a:blip>
          <a:srcRect l="7674" t="5811" r="5594"/>
          <a:stretch>
            <a:fillRect/>
          </a:stretch>
        </p:blipFill>
        <p:spPr bwMode="auto">
          <a:xfrm>
            <a:off x="125413" y="201613"/>
            <a:ext cx="688975" cy="895350"/>
          </a:xfrm>
          <a:prstGeom prst="rect">
            <a:avLst/>
          </a:prstGeom>
          <a:noFill/>
          <a:ln w="9525">
            <a:noFill/>
            <a:miter lim="800000"/>
            <a:headEnd/>
            <a:tailEnd/>
          </a:ln>
          <a:effectLst>
            <a:outerShdw blurRad="50800" dist="50800" dir="5400000" algn="ctr" rotWithShape="0">
              <a:srgbClr val="000000">
                <a:alpha val="0"/>
              </a:srgbClr>
            </a:outerShdw>
          </a:effectLst>
        </p:spPr>
      </p:pic>
    </p:spTree>
  </p:cSld>
  <p:clrMap bg1="lt1" tx1="dk1" bg2="lt2" tx2="dk2" accent1="accent1" accent2="accent2" accent3="accent3" accent4="accent4" accent5="accent5" accent6="accent6" hlink="hlink" folHlink="folHlink"/>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12" name="Line 16"/>
          <p:cNvSpPr>
            <a:spLocks noChangeShapeType="1"/>
          </p:cNvSpPr>
          <p:nvPr/>
        </p:nvSpPr>
        <p:spPr bwMode="auto">
          <a:xfrm>
            <a:off x="1489075" y="1046163"/>
            <a:ext cx="1588" cy="1587"/>
          </a:xfrm>
          <a:prstGeom prst="line">
            <a:avLst/>
          </a:prstGeom>
          <a:noFill/>
          <a:ln w="12700">
            <a:solidFill>
              <a:schemeClr val="tx1"/>
            </a:solidFill>
            <a:round/>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endParaRPr>
          </a:p>
        </p:txBody>
      </p:sp>
      <p:sp>
        <p:nvSpPr>
          <p:cNvPr id="4113" name="Text Box 17"/>
          <p:cNvSpPr txBox="1">
            <a:spLocks noChangeArrowheads="1"/>
          </p:cNvSpPr>
          <p:nvPr/>
        </p:nvSpPr>
        <p:spPr bwMode="auto">
          <a:xfrm>
            <a:off x="8618538" y="6491288"/>
            <a:ext cx="184150" cy="366712"/>
          </a:xfrm>
          <a:prstGeom prst="rect">
            <a:avLst/>
          </a:prstGeom>
          <a:noFill/>
          <a:ln w="12700">
            <a:noFill/>
            <a:miter lim="800000"/>
            <a:headEnd/>
            <a:tailEnd/>
          </a:ln>
          <a:effectLst/>
        </p:spPr>
        <p:txBody>
          <a:bodyPr wrap="none">
            <a:spAutoFit/>
          </a:bodyPr>
          <a:lstStyle/>
          <a:p>
            <a:pPr eaLnBrk="0" fontAlgn="auto" hangingPunct="0">
              <a:spcBef>
                <a:spcPts val="0"/>
              </a:spcBef>
              <a:spcAft>
                <a:spcPts val="0"/>
              </a:spcAft>
              <a:defRPr/>
            </a:pPr>
            <a:endParaRPr lang="en-US" dirty="0">
              <a:solidFill>
                <a:srgbClr val="000000"/>
              </a:solidFill>
              <a:latin typeface="Tahoma" pitchFamily="34" charset="0"/>
            </a:endParaRPr>
          </a:p>
        </p:txBody>
      </p:sp>
      <p:sp>
        <p:nvSpPr>
          <p:cNvPr id="4114" name="AutoShape 18"/>
          <p:cNvSpPr>
            <a:spLocks noChangeArrowheads="1"/>
          </p:cNvSpPr>
          <p:nvPr/>
        </p:nvSpPr>
        <p:spPr bwMode="auto">
          <a:xfrm flipV="1">
            <a:off x="0" y="6781800"/>
            <a:ext cx="9144000" cy="76200"/>
          </a:xfrm>
          <a:custGeom>
            <a:avLst/>
            <a:gdLst>
              <a:gd name="G0" fmla="+- 191 0 0"/>
              <a:gd name="G1" fmla="+- 21600 0 191"/>
              <a:gd name="G2" fmla="*/ 191 1 2"/>
              <a:gd name="G3" fmla="+- 21600 0 G2"/>
              <a:gd name="G4" fmla="+/ 191 21600 2"/>
              <a:gd name="G5" fmla="+/ G1 0 2"/>
              <a:gd name="G6" fmla="*/ 21600 21600 191"/>
              <a:gd name="G7" fmla="*/ G6 1 2"/>
              <a:gd name="G8" fmla="+- 21600 0 G7"/>
              <a:gd name="G9" fmla="*/ 21600 1 2"/>
              <a:gd name="G10" fmla="+- 191 0 G9"/>
              <a:gd name="G11" fmla="?: G10 G8 0"/>
              <a:gd name="G12" fmla="?: G10 G7 21600"/>
              <a:gd name="T0" fmla="*/ 21504 w 21600"/>
              <a:gd name="T1" fmla="*/ 10800 h 21600"/>
              <a:gd name="T2" fmla="*/ 10800 w 21600"/>
              <a:gd name="T3" fmla="*/ 21600 h 21600"/>
              <a:gd name="T4" fmla="*/ 96 w 21600"/>
              <a:gd name="T5" fmla="*/ 10800 h 21600"/>
              <a:gd name="T6" fmla="*/ 10800 w 21600"/>
              <a:gd name="T7" fmla="*/ 0 h 21600"/>
              <a:gd name="T8" fmla="*/ 1896 w 21600"/>
              <a:gd name="T9" fmla="*/ 1896 h 21600"/>
              <a:gd name="T10" fmla="*/ 19704 w 21600"/>
              <a:gd name="T11" fmla="*/ 19704 h 21600"/>
            </a:gdLst>
            <a:ahLst/>
            <a:cxnLst>
              <a:cxn ang="0">
                <a:pos x="T0" y="T1"/>
              </a:cxn>
              <a:cxn ang="0">
                <a:pos x="T2" y="T3"/>
              </a:cxn>
              <a:cxn ang="0">
                <a:pos x="T4" y="T5"/>
              </a:cxn>
              <a:cxn ang="0">
                <a:pos x="T6" y="T7"/>
              </a:cxn>
            </a:cxnLst>
            <a:rect l="T8" t="T9" r="T10" b="T11"/>
            <a:pathLst>
              <a:path w="21600" h="21600">
                <a:moveTo>
                  <a:pt x="0" y="0"/>
                </a:moveTo>
                <a:lnTo>
                  <a:pt x="191" y="21600"/>
                </a:lnTo>
                <a:lnTo>
                  <a:pt x="21409"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540000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endParaRPr>
          </a:p>
        </p:txBody>
      </p:sp>
      <p:sp>
        <p:nvSpPr>
          <p:cNvPr id="4115" name="AutoShape 19"/>
          <p:cNvSpPr>
            <a:spLocks noChangeArrowheads="1"/>
          </p:cNvSpPr>
          <p:nvPr/>
        </p:nvSpPr>
        <p:spPr bwMode="auto">
          <a:xfrm>
            <a:off x="0" y="0"/>
            <a:ext cx="9144000" cy="76200"/>
          </a:xfrm>
          <a:custGeom>
            <a:avLst/>
            <a:gdLst>
              <a:gd name="G0" fmla="+- 128 0 0"/>
              <a:gd name="G1" fmla="+- 21600 0 128"/>
              <a:gd name="G2" fmla="*/ 128 1 2"/>
              <a:gd name="G3" fmla="+- 21600 0 G2"/>
              <a:gd name="G4" fmla="+/ 128 21600 2"/>
              <a:gd name="G5" fmla="+/ G1 0 2"/>
              <a:gd name="G6" fmla="*/ 21600 21600 128"/>
              <a:gd name="G7" fmla="*/ G6 1 2"/>
              <a:gd name="G8" fmla="+- 21600 0 G7"/>
              <a:gd name="G9" fmla="*/ 21600 1 2"/>
              <a:gd name="G10" fmla="+- 128 0 G9"/>
              <a:gd name="G11" fmla="?: G10 G8 0"/>
              <a:gd name="G12" fmla="?: G10 G7 21600"/>
              <a:gd name="T0" fmla="*/ 21536 w 21600"/>
              <a:gd name="T1" fmla="*/ 10800 h 21600"/>
              <a:gd name="T2" fmla="*/ 10800 w 21600"/>
              <a:gd name="T3" fmla="*/ 21600 h 21600"/>
              <a:gd name="T4" fmla="*/ 64 w 21600"/>
              <a:gd name="T5" fmla="*/ 10800 h 21600"/>
              <a:gd name="T6" fmla="*/ 10800 w 21600"/>
              <a:gd name="T7" fmla="*/ 0 h 21600"/>
              <a:gd name="T8" fmla="*/ 1864 w 21600"/>
              <a:gd name="T9" fmla="*/ 1864 h 21600"/>
              <a:gd name="T10" fmla="*/ 19736 w 21600"/>
              <a:gd name="T11" fmla="*/ 19736 h 21600"/>
            </a:gdLst>
            <a:ahLst/>
            <a:cxnLst>
              <a:cxn ang="0">
                <a:pos x="T0" y="T1"/>
              </a:cxn>
              <a:cxn ang="0">
                <a:pos x="T2" y="T3"/>
              </a:cxn>
              <a:cxn ang="0">
                <a:pos x="T4" y="T5"/>
              </a:cxn>
              <a:cxn ang="0">
                <a:pos x="T6" y="T7"/>
              </a:cxn>
            </a:cxnLst>
            <a:rect l="T8" t="T9" r="T10" b="T11"/>
            <a:pathLst>
              <a:path w="21600" h="21600">
                <a:moveTo>
                  <a:pt x="0" y="0"/>
                </a:moveTo>
                <a:lnTo>
                  <a:pt x="128" y="21600"/>
                </a:lnTo>
                <a:lnTo>
                  <a:pt x="21472"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540000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endParaRPr>
          </a:p>
        </p:txBody>
      </p:sp>
      <p:sp>
        <p:nvSpPr>
          <p:cNvPr id="4116" name="AutoShape 20"/>
          <p:cNvSpPr>
            <a:spLocks noChangeArrowheads="1"/>
          </p:cNvSpPr>
          <p:nvPr/>
        </p:nvSpPr>
        <p:spPr bwMode="auto">
          <a:xfrm rot="16200000" flipV="1">
            <a:off x="5673725" y="3390900"/>
            <a:ext cx="6858000" cy="76200"/>
          </a:xfrm>
          <a:custGeom>
            <a:avLst/>
            <a:gdLst>
              <a:gd name="G0" fmla="+- 205 0 0"/>
              <a:gd name="G1" fmla="+- 21600 0 205"/>
              <a:gd name="G2" fmla="*/ 205 1 2"/>
              <a:gd name="G3" fmla="+- 21600 0 G2"/>
              <a:gd name="G4" fmla="+/ 205 21600 2"/>
              <a:gd name="G5" fmla="+/ G1 0 2"/>
              <a:gd name="G6" fmla="*/ 21600 21600 205"/>
              <a:gd name="G7" fmla="*/ G6 1 2"/>
              <a:gd name="G8" fmla="+- 21600 0 G7"/>
              <a:gd name="G9" fmla="*/ 21600 1 2"/>
              <a:gd name="G10" fmla="+- 205 0 G9"/>
              <a:gd name="G11" fmla="?: G10 G8 0"/>
              <a:gd name="G12" fmla="?: G10 G7 21600"/>
              <a:gd name="T0" fmla="*/ 21497 w 21600"/>
              <a:gd name="T1" fmla="*/ 10800 h 21600"/>
              <a:gd name="T2" fmla="*/ 10800 w 21600"/>
              <a:gd name="T3" fmla="*/ 21600 h 21600"/>
              <a:gd name="T4" fmla="*/ 103 w 21600"/>
              <a:gd name="T5" fmla="*/ 10800 h 21600"/>
              <a:gd name="T6" fmla="*/ 10800 w 21600"/>
              <a:gd name="T7" fmla="*/ 0 h 21600"/>
              <a:gd name="T8" fmla="*/ 1903 w 21600"/>
              <a:gd name="T9" fmla="*/ 1903 h 21600"/>
              <a:gd name="T10" fmla="*/ 19697 w 21600"/>
              <a:gd name="T11" fmla="*/ 19697 h 21600"/>
            </a:gdLst>
            <a:ahLst/>
            <a:cxnLst>
              <a:cxn ang="0">
                <a:pos x="T0" y="T1"/>
              </a:cxn>
              <a:cxn ang="0">
                <a:pos x="T2" y="T3"/>
              </a:cxn>
              <a:cxn ang="0">
                <a:pos x="T4" y="T5"/>
              </a:cxn>
              <a:cxn ang="0">
                <a:pos x="T6" y="T7"/>
              </a:cxn>
            </a:cxnLst>
            <a:rect l="T8" t="T9" r="T10" b="T11"/>
            <a:pathLst>
              <a:path w="21600" h="21600">
                <a:moveTo>
                  <a:pt x="0" y="0"/>
                </a:moveTo>
                <a:lnTo>
                  <a:pt x="205" y="21600"/>
                </a:lnTo>
                <a:lnTo>
                  <a:pt x="21395"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endParaRPr>
          </a:p>
        </p:txBody>
      </p:sp>
      <p:sp>
        <p:nvSpPr>
          <p:cNvPr id="4117" name="AutoShape 21"/>
          <p:cNvSpPr>
            <a:spLocks noChangeArrowheads="1"/>
          </p:cNvSpPr>
          <p:nvPr/>
        </p:nvSpPr>
        <p:spPr bwMode="auto">
          <a:xfrm rot="5400000" flipH="1" flipV="1">
            <a:off x="-3390900" y="3390900"/>
            <a:ext cx="6858000" cy="76200"/>
          </a:xfrm>
          <a:custGeom>
            <a:avLst/>
            <a:gdLst>
              <a:gd name="G0" fmla="+- 250 0 0"/>
              <a:gd name="G1" fmla="+- 21600 0 250"/>
              <a:gd name="G2" fmla="*/ 250 1 2"/>
              <a:gd name="G3" fmla="+- 21600 0 G2"/>
              <a:gd name="G4" fmla="+/ 250 21600 2"/>
              <a:gd name="G5" fmla="+/ G1 0 2"/>
              <a:gd name="G6" fmla="*/ 21600 21600 250"/>
              <a:gd name="G7" fmla="*/ G6 1 2"/>
              <a:gd name="G8" fmla="+- 21600 0 G7"/>
              <a:gd name="G9" fmla="*/ 21600 1 2"/>
              <a:gd name="G10" fmla="+- 250 0 G9"/>
              <a:gd name="G11" fmla="?: G10 G8 0"/>
              <a:gd name="G12" fmla="?: G10 G7 21600"/>
              <a:gd name="T0" fmla="*/ 21475 w 21600"/>
              <a:gd name="T1" fmla="*/ 10800 h 21600"/>
              <a:gd name="T2" fmla="*/ 10800 w 21600"/>
              <a:gd name="T3" fmla="*/ 21600 h 21600"/>
              <a:gd name="T4" fmla="*/ 125 w 21600"/>
              <a:gd name="T5" fmla="*/ 10800 h 21600"/>
              <a:gd name="T6" fmla="*/ 10800 w 21600"/>
              <a:gd name="T7" fmla="*/ 0 h 21600"/>
              <a:gd name="T8" fmla="*/ 1925 w 21600"/>
              <a:gd name="T9" fmla="*/ 1925 h 21600"/>
              <a:gd name="T10" fmla="*/ 19675 w 21600"/>
              <a:gd name="T11" fmla="*/ 19675 h 21600"/>
            </a:gdLst>
            <a:ahLst/>
            <a:cxnLst>
              <a:cxn ang="0">
                <a:pos x="T0" y="T1"/>
              </a:cxn>
              <a:cxn ang="0">
                <a:pos x="T2" y="T3"/>
              </a:cxn>
              <a:cxn ang="0">
                <a:pos x="T4" y="T5"/>
              </a:cxn>
              <a:cxn ang="0">
                <a:pos x="T6" y="T7"/>
              </a:cxn>
            </a:cxnLst>
            <a:rect l="T8" t="T9" r="T10" b="T11"/>
            <a:pathLst>
              <a:path w="21600" h="21600">
                <a:moveTo>
                  <a:pt x="0" y="0"/>
                </a:moveTo>
                <a:lnTo>
                  <a:pt x="250" y="21600"/>
                </a:lnTo>
                <a:lnTo>
                  <a:pt x="21350"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endParaRPr>
          </a:p>
        </p:txBody>
      </p:sp>
      <p:pic>
        <p:nvPicPr>
          <p:cNvPr id="4106" name="Picture 43" descr="09 USAG Graphic HQ"/>
          <p:cNvPicPr>
            <a:picLocks noChangeAspect="1" noChangeArrowheads="1"/>
          </p:cNvPicPr>
          <p:nvPr userDrawn="1"/>
        </p:nvPicPr>
        <p:blipFill>
          <a:blip r:embed="rId3" cstate="print"/>
          <a:srcRect/>
          <a:stretch>
            <a:fillRect/>
          </a:stretch>
        </p:blipFill>
        <p:spPr bwMode="auto">
          <a:xfrm>
            <a:off x="8124825" y="211138"/>
            <a:ext cx="762000" cy="838200"/>
          </a:xfrm>
          <a:prstGeom prst="rect">
            <a:avLst/>
          </a:prstGeom>
          <a:noFill/>
          <a:ln w="9525">
            <a:noFill/>
            <a:miter lim="800000"/>
            <a:headEnd/>
            <a:tailEnd/>
          </a:ln>
        </p:spPr>
      </p:pic>
      <p:graphicFrame>
        <p:nvGraphicFramePr>
          <p:cNvPr id="4098" name="Object 2"/>
          <p:cNvGraphicFramePr>
            <a:graphicFrameLocks noChangeAspect="1"/>
          </p:cNvGraphicFramePr>
          <p:nvPr/>
        </p:nvGraphicFramePr>
        <p:xfrm>
          <a:off x="665163" y="641350"/>
          <a:ext cx="685800" cy="685800"/>
        </p:xfrm>
        <a:graphic>
          <a:graphicData uri="http://schemas.openxmlformats.org/presentationml/2006/ole">
            <mc:AlternateContent xmlns:mc="http://schemas.openxmlformats.org/markup-compatibility/2006">
              <mc:Choice xmlns:v="urn:schemas-microsoft-com:vml" Requires="v">
                <p:oleObj spid="_x0000_s4698" name="Acrobat Document" r:id="rId4" imgW="3428571" imgH="3428571" progId="AcroExch.Document.11">
                  <p:embed/>
                </p:oleObj>
              </mc:Choice>
              <mc:Fallback>
                <p:oleObj name="Acrobat Document" r:id="rId4" imgW="3428571" imgH="3428571" progId="AcroExch.Document.11">
                  <p:embed/>
                  <p:pic>
                    <p:nvPicPr>
                      <p:cNvPr id="0" name="Picture 13"/>
                      <p:cNvPicPr>
                        <a:picLocks noChangeAspect="1" noChangeArrowheads="1"/>
                      </p:cNvPicPr>
                      <p:nvPr/>
                    </p:nvPicPr>
                    <p:blipFill>
                      <a:blip r:embed="rId5">
                        <a:extLst>
                          <a:ext uri="{28A0092B-C50C-407E-A947-70E740481C1C}">
                            <a14:useLocalDpi xmlns:a14="http://schemas.microsoft.com/office/drawing/2010/main" val="0"/>
                          </a:ext>
                        </a:extLst>
                      </a:blip>
                      <a:srcRect r="10811"/>
                      <a:stretch>
                        <a:fillRect/>
                      </a:stretch>
                    </p:blipFill>
                    <p:spPr bwMode="auto">
                      <a:xfrm>
                        <a:off x="665163" y="641350"/>
                        <a:ext cx="685800" cy="6858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1" name="Rectangle 7"/>
          <p:cNvSpPr>
            <a:spLocks noChangeArrowheads="1"/>
          </p:cNvSpPr>
          <p:nvPr userDrawn="1"/>
        </p:nvSpPr>
        <p:spPr bwMode="auto">
          <a:xfrm>
            <a:off x="109538" y="1219200"/>
            <a:ext cx="8915400" cy="5529263"/>
          </a:xfrm>
          <a:prstGeom prst="rect">
            <a:avLst/>
          </a:prstGeom>
          <a:noFill/>
          <a:ln w="28575">
            <a:solidFill>
              <a:schemeClr val="tx1"/>
            </a:solidFill>
            <a:miter lim="800000"/>
            <a:headEnd/>
            <a:tailEnd/>
          </a:ln>
          <a:effectLst/>
        </p:spPr>
        <p:txBody>
          <a:bodyPr wrap="none" anchor="ctr"/>
          <a:lstStyle/>
          <a:p>
            <a:pPr fontAlgn="auto">
              <a:spcBef>
                <a:spcPts val="0"/>
              </a:spcBef>
              <a:spcAft>
                <a:spcPts val="0"/>
              </a:spcAft>
              <a:defRPr/>
            </a:pPr>
            <a:endParaRPr lang="en-US" dirty="0">
              <a:solidFill>
                <a:srgbClr val="000000"/>
              </a:solidFill>
              <a:latin typeface="Arial" pitchFamily="34" charset="0"/>
            </a:endParaRPr>
          </a:p>
        </p:txBody>
      </p:sp>
      <p:sp>
        <p:nvSpPr>
          <p:cNvPr id="12" name="Line 11"/>
          <p:cNvSpPr>
            <a:spLocks noChangeShapeType="1"/>
          </p:cNvSpPr>
          <p:nvPr userDrawn="1"/>
        </p:nvSpPr>
        <p:spPr bwMode="auto">
          <a:xfrm flipV="1">
            <a:off x="119063" y="2203450"/>
            <a:ext cx="8896350" cy="0"/>
          </a:xfrm>
          <a:prstGeom prst="line">
            <a:avLst/>
          </a:prstGeom>
          <a:noFill/>
          <a:ln w="9525">
            <a:solidFill>
              <a:schemeClr val="tx1"/>
            </a:solidFill>
            <a:round/>
            <a:headEnd/>
            <a:tailEnd/>
          </a:ln>
          <a:effectLst/>
        </p:spPr>
        <p:txBody>
          <a:bodyPr anchor="ctr">
            <a:spAutoFit/>
          </a:bodyPr>
          <a:lstStyle/>
          <a:p>
            <a:pPr fontAlgn="auto">
              <a:spcBef>
                <a:spcPts val="0"/>
              </a:spcBef>
              <a:spcAft>
                <a:spcPts val="0"/>
              </a:spcAft>
              <a:defRPr/>
            </a:pPr>
            <a:endParaRPr lang="en-US" dirty="0">
              <a:solidFill>
                <a:srgbClr val="000000"/>
              </a:solidFill>
              <a:latin typeface="Arial" pitchFamily="34" charset="0"/>
            </a:endParaRPr>
          </a:p>
        </p:txBody>
      </p:sp>
      <p:sp>
        <p:nvSpPr>
          <p:cNvPr id="13" name="Line 3"/>
          <p:cNvSpPr>
            <a:spLocks noChangeShapeType="1"/>
          </p:cNvSpPr>
          <p:nvPr userDrawn="1"/>
        </p:nvSpPr>
        <p:spPr bwMode="auto">
          <a:xfrm>
            <a:off x="119063" y="4343400"/>
            <a:ext cx="8896350" cy="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dirty="0">
              <a:solidFill>
                <a:srgbClr val="000000"/>
              </a:solidFill>
              <a:latin typeface="Arial" pitchFamily="34" charset="0"/>
            </a:endParaRPr>
          </a:p>
        </p:txBody>
      </p:sp>
      <p:sp>
        <p:nvSpPr>
          <p:cNvPr id="15" name="Line 21"/>
          <p:cNvSpPr>
            <a:spLocks noChangeShapeType="1"/>
          </p:cNvSpPr>
          <p:nvPr userDrawn="1"/>
        </p:nvSpPr>
        <p:spPr bwMode="auto">
          <a:xfrm flipV="1">
            <a:off x="136525" y="5349875"/>
            <a:ext cx="8888413" cy="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dirty="0">
              <a:solidFill>
                <a:srgbClr val="000000"/>
              </a:solidFill>
              <a:latin typeface="Arial" pitchFamily="34" charset="0"/>
            </a:endParaRPr>
          </a:p>
        </p:txBody>
      </p:sp>
      <p:sp>
        <p:nvSpPr>
          <p:cNvPr id="16" name="TextBox 15"/>
          <p:cNvSpPr txBox="1"/>
          <p:nvPr userDrawn="1"/>
        </p:nvSpPr>
        <p:spPr>
          <a:xfrm>
            <a:off x="3346450" y="1171575"/>
            <a:ext cx="2492375" cy="306388"/>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rPr>
              <a:t>Current Directorate Priorities</a:t>
            </a:r>
          </a:p>
        </p:txBody>
      </p:sp>
      <p:sp>
        <p:nvSpPr>
          <p:cNvPr id="17" name="TextBox 16"/>
          <p:cNvSpPr txBox="1"/>
          <p:nvPr userDrawn="1"/>
        </p:nvSpPr>
        <p:spPr>
          <a:xfrm>
            <a:off x="3638550" y="2160588"/>
            <a:ext cx="1754188" cy="307975"/>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rPr>
              <a:t>Near Term (30 days)</a:t>
            </a:r>
          </a:p>
        </p:txBody>
      </p:sp>
      <p:sp>
        <p:nvSpPr>
          <p:cNvPr id="18" name="TextBox 17"/>
          <p:cNvSpPr txBox="1"/>
          <p:nvPr userDrawn="1"/>
        </p:nvSpPr>
        <p:spPr>
          <a:xfrm>
            <a:off x="3538538" y="4286250"/>
            <a:ext cx="1935162" cy="306388"/>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rPr>
              <a:t>Mid Term (60-90 days)</a:t>
            </a:r>
          </a:p>
        </p:txBody>
      </p:sp>
      <p:sp>
        <p:nvSpPr>
          <p:cNvPr id="19" name="TextBox 18"/>
          <p:cNvSpPr txBox="1"/>
          <p:nvPr userDrawn="1"/>
        </p:nvSpPr>
        <p:spPr>
          <a:xfrm>
            <a:off x="3392488" y="5276850"/>
            <a:ext cx="2266950" cy="306388"/>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rPr>
              <a:t>Current/Future Challenges</a:t>
            </a:r>
          </a:p>
        </p:txBody>
      </p:sp>
      <p:pic>
        <p:nvPicPr>
          <p:cNvPr id="20" name="Picture 19" descr="ACU BR1 png"/>
          <p:cNvPicPr/>
          <p:nvPr userDrawn="1"/>
        </p:nvPicPr>
        <p:blipFill>
          <a:blip r:embed="rId6" cstate="print">
            <a:clrChange>
              <a:clrFrom>
                <a:srgbClr val="A5C19E"/>
              </a:clrFrom>
              <a:clrTo>
                <a:srgbClr val="A5C19E">
                  <a:alpha val="0"/>
                </a:srgbClr>
              </a:clrTo>
            </a:clrChange>
          </a:blip>
          <a:srcRect l="7674" t="5811" r="5594"/>
          <a:stretch>
            <a:fillRect/>
          </a:stretch>
        </p:blipFill>
        <p:spPr bwMode="auto">
          <a:xfrm>
            <a:off x="125413" y="201613"/>
            <a:ext cx="688975" cy="895350"/>
          </a:xfrm>
          <a:prstGeom prst="rect">
            <a:avLst/>
          </a:prstGeom>
          <a:noFill/>
          <a:ln w="9525">
            <a:noFill/>
            <a:miter lim="800000"/>
            <a:headEnd/>
            <a:tailEnd/>
          </a:ln>
          <a:effectLst>
            <a:outerShdw blurRad="50800" dist="50800" dir="5400000" algn="ctr" rotWithShape="0">
              <a:srgbClr val="000000">
                <a:alpha val="0"/>
              </a:srgbClr>
            </a:outerShdw>
          </a:effectLst>
        </p:spPr>
      </p:pic>
    </p:spTree>
  </p:cSld>
  <p:clrMap bg1="lt1" tx1="dk1" bg2="lt2" tx2="dk2" accent1="accent1" accent2="accent2" accent3="accent3" accent4="accent4" accent5="accent5" accent6="accent6" hlink="hlink" folHlink="folHlink"/>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12" name="Line 16"/>
          <p:cNvSpPr>
            <a:spLocks noChangeShapeType="1"/>
          </p:cNvSpPr>
          <p:nvPr/>
        </p:nvSpPr>
        <p:spPr bwMode="auto">
          <a:xfrm>
            <a:off x="1489075" y="1046163"/>
            <a:ext cx="1588" cy="1587"/>
          </a:xfrm>
          <a:prstGeom prst="line">
            <a:avLst/>
          </a:prstGeom>
          <a:noFill/>
          <a:ln w="12700">
            <a:solidFill>
              <a:schemeClr val="tx1"/>
            </a:solidFill>
            <a:round/>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cs typeface="+mn-cs"/>
            </a:endParaRPr>
          </a:p>
        </p:txBody>
      </p:sp>
      <p:sp>
        <p:nvSpPr>
          <p:cNvPr id="4113" name="Text Box 17"/>
          <p:cNvSpPr txBox="1">
            <a:spLocks noChangeArrowheads="1"/>
          </p:cNvSpPr>
          <p:nvPr/>
        </p:nvSpPr>
        <p:spPr bwMode="auto">
          <a:xfrm>
            <a:off x="8618538" y="6491288"/>
            <a:ext cx="184150" cy="366712"/>
          </a:xfrm>
          <a:prstGeom prst="rect">
            <a:avLst/>
          </a:prstGeom>
          <a:noFill/>
          <a:ln w="12700">
            <a:noFill/>
            <a:miter lim="800000"/>
            <a:headEnd/>
            <a:tailEnd/>
          </a:ln>
          <a:effectLst/>
        </p:spPr>
        <p:txBody>
          <a:bodyPr wrap="none">
            <a:spAutoFit/>
          </a:bodyPr>
          <a:lstStyle/>
          <a:p>
            <a:pPr eaLnBrk="0" fontAlgn="auto" hangingPunct="0">
              <a:spcBef>
                <a:spcPts val="0"/>
              </a:spcBef>
              <a:spcAft>
                <a:spcPts val="0"/>
              </a:spcAft>
              <a:defRPr/>
            </a:pPr>
            <a:endParaRPr lang="en-US" dirty="0">
              <a:solidFill>
                <a:srgbClr val="000000"/>
              </a:solidFill>
              <a:latin typeface="Tahoma" pitchFamily="34" charset="0"/>
              <a:cs typeface="+mn-cs"/>
            </a:endParaRPr>
          </a:p>
        </p:txBody>
      </p:sp>
      <p:sp>
        <p:nvSpPr>
          <p:cNvPr id="4114" name="AutoShape 18"/>
          <p:cNvSpPr>
            <a:spLocks noChangeArrowheads="1"/>
          </p:cNvSpPr>
          <p:nvPr/>
        </p:nvSpPr>
        <p:spPr bwMode="auto">
          <a:xfrm flipV="1">
            <a:off x="0" y="6781800"/>
            <a:ext cx="9144000" cy="76200"/>
          </a:xfrm>
          <a:custGeom>
            <a:avLst/>
            <a:gdLst>
              <a:gd name="G0" fmla="+- 191 0 0"/>
              <a:gd name="G1" fmla="+- 21600 0 191"/>
              <a:gd name="G2" fmla="*/ 191 1 2"/>
              <a:gd name="G3" fmla="+- 21600 0 G2"/>
              <a:gd name="G4" fmla="+/ 191 21600 2"/>
              <a:gd name="G5" fmla="+/ G1 0 2"/>
              <a:gd name="G6" fmla="*/ 21600 21600 191"/>
              <a:gd name="G7" fmla="*/ G6 1 2"/>
              <a:gd name="G8" fmla="+- 21600 0 G7"/>
              <a:gd name="G9" fmla="*/ 21600 1 2"/>
              <a:gd name="G10" fmla="+- 191 0 G9"/>
              <a:gd name="G11" fmla="?: G10 G8 0"/>
              <a:gd name="G12" fmla="?: G10 G7 21600"/>
              <a:gd name="T0" fmla="*/ 21504 w 21600"/>
              <a:gd name="T1" fmla="*/ 10800 h 21600"/>
              <a:gd name="T2" fmla="*/ 10800 w 21600"/>
              <a:gd name="T3" fmla="*/ 21600 h 21600"/>
              <a:gd name="T4" fmla="*/ 96 w 21600"/>
              <a:gd name="T5" fmla="*/ 10800 h 21600"/>
              <a:gd name="T6" fmla="*/ 10800 w 21600"/>
              <a:gd name="T7" fmla="*/ 0 h 21600"/>
              <a:gd name="T8" fmla="*/ 1896 w 21600"/>
              <a:gd name="T9" fmla="*/ 1896 h 21600"/>
              <a:gd name="T10" fmla="*/ 19704 w 21600"/>
              <a:gd name="T11" fmla="*/ 19704 h 21600"/>
            </a:gdLst>
            <a:ahLst/>
            <a:cxnLst>
              <a:cxn ang="0">
                <a:pos x="T0" y="T1"/>
              </a:cxn>
              <a:cxn ang="0">
                <a:pos x="T2" y="T3"/>
              </a:cxn>
              <a:cxn ang="0">
                <a:pos x="T4" y="T5"/>
              </a:cxn>
              <a:cxn ang="0">
                <a:pos x="T6" y="T7"/>
              </a:cxn>
            </a:cxnLst>
            <a:rect l="T8" t="T9" r="T10" b="T11"/>
            <a:pathLst>
              <a:path w="21600" h="21600">
                <a:moveTo>
                  <a:pt x="0" y="0"/>
                </a:moveTo>
                <a:lnTo>
                  <a:pt x="191" y="21600"/>
                </a:lnTo>
                <a:lnTo>
                  <a:pt x="21409"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540000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cs typeface="+mn-cs"/>
            </a:endParaRPr>
          </a:p>
        </p:txBody>
      </p:sp>
      <p:sp>
        <p:nvSpPr>
          <p:cNvPr id="4115" name="AutoShape 19"/>
          <p:cNvSpPr>
            <a:spLocks noChangeArrowheads="1"/>
          </p:cNvSpPr>
          <p:nvPr/>
        </p:nvSpPr>
        <p:spPr bwMode="auto">
          <a:xfrm>
            <a:off x="0" y="0"/>
            <a:ext cx="9144000" cy="76200"/>
          </a:xfrm>
          <a:custGeom>
            <a:avLst/>
            <a:gdLst>
              <a:gd name="G0" fmla="+- 128 0 0"/>
              <a:gd name="G1" fmla="+- 21600 0 128"/>
              <a:gd name="G2" fmla="*/ 128 1 2"/>
              <a:gd name="G3" fmla="+- 21600 0 G2"/>
              <a:gd name="G4" fmla="+/ 128 21600 2"/>
              <a:gd name="G5" fmla="+/ G1 0 2"/>
              <a:gd name="G6" fmla="*/ 21600 21600 128"/>
              <a:gd name="G7" fmla="*/ G6 1 2"/>
              <a:gd name="G8" fmla="+- 21600 0 G7"/>
              <a:gd name="G9" fmla="*/ 21600 1 2"/>
              <a:gd name="G10" fmla="+- 128 0 G9"/>
              <a:gd name="G11" fmla="?: G10 G8 0"/>
              <a:gd name="G12" fmla="?: G10 G7 21600"/>
              <a:gd name="T0" fmla="*/ 21536 w 21600"/>
              <a:gd name="T1" fmla="*/ 10800 h 21600"/>
              <a:gd name="T2" fmla="*/ 10800 w 21600"/>
              <a:gd name="T3" fmla="*/ 21600 h 21600"/>
              <a:gd name="T4" fmla="*/ 64 w 21600"/>
              <a:gd name="T5" fmla="*/ 10800 h 21600"/>
              <a:gd name="T6" fmla="*/ 10800 w 21600"/>
              <a:gd name="T7" fmla="*/ 0 h 21600"/>
              <a:gd name="T8" fmla="*/ 1864 w 21600"/>
              <a:gd name="T9" fmla="*/ 1864 h 21600"/>
              <a:gd name="T10" fmla="*/ 19736 w 21600"/>
              <a:gd name="T11" fmla="*/ 19736 h 21600"/>
            </a:gdLst>
            <a:ahLst/>
            <a:cxnLst>
              <a:cxn ang="0">
                <a:pos x="T0" y="T1"/>
              </a:cxn>
              <a:cxn ang="0">
                <a:pos x="T2" y="T3"/>
              </a:cxn>
              <a:cxn ang="0">
                <a:pos x="T4" y="T5"/>
              </a:cxn>
              <a:cxn ang="0">
                <a:pos x="T6" y="T7"/>
              </a:cxn>
            </a:cxnLst>
            <a:rect l="T8" t="T9" r="T10" b="T11"/>
            <a:pathLst>
              <a:path w="21600" h="21600">
                <a:moveTo>
                  <a:pt x="0" y="0"/>
                </a:moveTo>
                <a:lnTo>
                  <a:pt x="128" y="21600"/>
                </a:lnTo>
                <a:lnTo>
                  <a:pt x="21472"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540000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cs typeface="+mn-cs"/>
            </a:endParaRPr>
          </a:p>
        </p:txBody>
      </p:sp>
      <p:sp>
        <p:nvSpPr>
          <p:cNvPr id="4116" name="AutoShape 20"/>
          <p:cNvSpPr>
            <a:spLocks noChangeArrowheads="1"/>
          </p:cNvSpPr>
          <p:nvPr/>
        </p:nvSpPr>
        <p:spPr bwMode="auto">
          <a:xfrm rot="16200000" flipV="1">
            <a:off x="5673725" y="3390900"/>
            <a:ext cx="6858000" cy="76200"/>
          </a:xfrm>
          <a:custGeom>
            <a:avLst/>
            <a:gdLst>
              <a:gd name="G0" fmla="+- 205 0 0"/>
              <a:gd name="G1" fmla="+- 21600 0 205"/>
              <a:gd name="G2" fmla="*/ 205 1 2"/>
              <a:gd name="G3" fmla="+- 21600 0 G2"/>
              <a:gd name="G4" fmla="+/ 205 21600 2"/>
              <a:gd name="G5" fmla="+/ G1 0 2"/>
              <a:gd name="G6" fmla="*/ 21600 21600 205"/>
              <a:gd name="G7" fmla="*/ G6 1 2"/>
              <a:gd name="G8" fmla="+- 21600 0 G7"/>
              <a:gd name="G9" fmla="*/ 21600 1 2"/>
              <a:gd name="G10" fmla="+- 205 0 G9"/>
              <a:gd name="G11" fmla="?: G10 G8 0"/>
              <a:gd name="G12" fmla="?: G10 G7 21600"/>
              <a:gd name="T0" fmla="*/ 21497 w 21600"/>
              <a:gd name="T1" fmla="*/ 10800 h 21600"/>
              <a:gd name="T2" fmla="*/ 10800 w 21600"/>
              <a:gd name="T3" fmla="*/ 21600 h 21600"/>
              <a:gd name="T4" fmla="*/ 103 w 21600"/>
              <a:gd name="T5" fmla="*/ 10800 h 21600"/>
              <a:gd name="T6" fmla="*/ 10800 w 21600"/>
              <a:gd name="T7" fmla="*/ 0 h 21600"/>
              <a:gd name="T8" fmla="*/ 1903 w 21600"/>
              <a:gd name="T9" fmla="*/ 1903 h 21600"/>
              <a:gd name="T10" fmla="*/ 19697 w 21600"/>
              <a:gd name="T11" fmla="*/ 19697 h 21600"/>
            </a:gdLst>
            <a:ahLst/>
            <a:cxnLst>
              <a:cxn ang="0">
                <a:pos x="T0" y="T1"/>
              </a:cxn>
              <a:cxn ang="0">
                <a:pos x="T2" y="T3"/>
              </a:cxn>
              <a:cxn ang="0">
                <a:pos x="T4" y="T5"/>
              </a:cxn>
              <a:cxn ang="0">
                <a:pos x="T6" y="T7"/>
              </a:cxn>
            </a:cxnLst>
            <a:rect l="T8" t="T9" r="T10" b="T11"/>
            <a:pathLst>
              <a:path w="21600" h="21600">
                <a:moveTo>
                  <a:pt x="0" y="0"/>
                </a:moveTo>
                <a:lnTo>
                  <a:pt x="205" y="21600"/>
                </a:lnTo>
                <a:lnTo>
                  <a:pt x="21395"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cs typeface="+mn-cs"/>
            </a:endParaRPr>
          </a:p>
        </p:txBody>
      </p:sp>
      <p:sp>
        <p:nvSpPr>
          <p:cNvPr id="4117" name="AutoShape 21"/>
          <p:cNvSpPr>
            <a:spLocks noChangeArrowheads="1"/>
          </p:cNvSpPr>
          <p:nvPr/>
        </p:nvSpPr>
        <p:spPr bwMode="auto">
          <a:xfrm rot="5400000" flipH="1" flipV="1">
            <a:off x="-3390900" y="3390900"/>
            <a:ext cx="6858000" cy="76200"/>
          </a:xfrm>
          <a:custGeom>
            <a:avLst/>
            <a:gdLst>
              <a:gd name="G0" fmla="+- 250 0 0"/>
              <a:gd name="G1" fmla="+- 21600 0 250"/>
              <a:gd name="G2" fmla="*/ 250 1 2"/>
              <a:gd name="G3" fmla="+- 21600 0 G2"/>
              <a:gd name="G4" fmla="+/ 250 21600 2"/>
              <a:gd name="G5" fmla="+/ G1 0 2"/>
              <a:gd name="G6" fmla="*/ 21600 21600 250"/>
              <a:gd name="G7" fmla="*/ G6 1 2"/>
              <a:gd name="G8" fmla="+- 21600 0 G7"/>
              <a:gd name="G9" fmla="*/ 21600 1 2"/>
              <a:gd name="G10" fmla="+- 250 0 G9"/>
              <a:gd name="G11" fmla="?: G10 G8 0"/>
              <a:gd name="G12" fmla="?: G10 G7 21600"/>
              <a:gd name="T0" fmla="*/ 21475 w 21600"/>
              <a:gd name="T1" fmla="*/ 10800 h 21600"/>
              <a:gd name="T2" fmla="*/ 10800 w 21600"/>
              <a:gd name="T3" fmla="*/ 21600 h 21600"/>
              <a:gd name="T4" fmla="*/ 125 w 21600"/>
              <a:gd name="T5" fmla="*/ 10800 h 21600"/>
              <a:gd name="T6" fmla="*/ 10800 w 21600"/>
              <a:gd name="T7" fmla="*/ 0 h 21600"/>
              <a:gd name="T8" fmla="*/ 1925 w 21600"/>
              <a:gd name="T9" fmla="*/ 1925 h 21600"/>
              <a:gd name="T10" fmla="*/ 19675 w 21600"/>
              <a:gd name="T11" fmla="*/ 19675 h 21600"/>
            </a:gdLst>
            <a:ahLst/>
            <a:cxnLst>
              <a:cxn ang="0">
                <a:pos x="T0" y="T1"/>
              </a:cxn>
              <a:cxn ang="0">
                <a:pos x="T2" y="T3"/>
              </a:cxn>
              <a:cxn ang="0">
                <a:pos x="T4" y="T5"/>
              </a:cxn>
              <a:cxn ang="0">
                <a:pos x="T6" y="T7"/>
              </a:cxn>
            </a:cxnLst>
            <a:rect l="T8" t="T9" r="T10" b="T11"/>
            <a:pathLst>
              <a:path w="21600" h="21600">
                <a:moveTo>
                  <a:pt x="0" y="0"/>
                </a:moveTo>
                <a:lnTo>
                  <a:pt x="250" y="21600"/>
                </a:lnTo>
                <a:lnTo>
                  <a:pt x="21350"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cs typeface="+mn-cs"/>
            </a:endParaRPr>
          </a:p>
        </p:txBody>
      </p:sp>
      <p:pic>
        <p:nvPicPr>
          <p:cNvPr id="5130" name="Picture 43" descr="09 USAG Graphic HQ"/>
          <p:cNvPicPr>
            <a:picLocks noChangeAspect="1" noChangeArrowheads="1"/>
          </p:cNvPicPr>
          <p:nvPr userDrawn="1"/>
        </p:nvPicPr>
        <p:blipFill>
          <a:blip r:embed="rId3" cstate="print"/>
          <a:srcRect/>
          <a:stretch>
            <a:fillRect/>
          </a:stretch>
        </p:blipFill>
        <p:spPr bwMode="auto">
          <a:xfrm>
            <a:off x="8124825" y="211138"/>
            <a:ext cx="762000" cy="838200"/>
          </a:xfrm>
          <a:prstGeom prst="rect">
            <a:avLst/>
          </a:prstGeom>
          <a:noFill/>
          <a:ln w="9525">
            <a:noFill/>
            <a:miter lim="800000"/>
            <a:headEnd/>
            <a:tailEnd/>
          </a:ln>
        </p:spPr>
      </p:pic>
      <p:graphicFrame>
        <p:nvGraphicFramePr>
          <p:cNvPr id="5122" name="Object 2"/>
          <p:cNvGraphicFramePr>
            <a:graphicFrameLocks noChangeAspect="1"/>
          </p:cNvGraphicFramePr>
          <p:nvPr/>
        </p:nvGraphicFramePr>
        <p:xfrm>
          <a:off x="665163" y="641350"/>
          <a:ext cx="685800" cy="685800"/>
        </p:xfrm>
        <a:graphic>
          <a:graphicData uri="http://schemas.openxmlformats.org/presentationml/2006/ole">
            <mc:AlternateContent xmlns:mc="http://schemas.openxmlformats.org/markup-compatibility/2006">
              <mc:Choice xmlns:v="urn:schemas-microsoft-com:vml" Requires="v">
                <p:oleObj spid="_x0000_s5722" name="Acrobat Document" r:id="rId4" imgW="3428571" imgH="3428571" progId="AcroExch.Document.11">
                  <p:embed/>
                </p:oleObj>
              </mc:Choice>
              <mc:Fallback>
                <p:oleObj name="Acrobat Document" r:id="rId4" imgW="3428571" imgH="3428571" progId="AcroExch.Document.11">
                  <p:embed/>
                  <p:pic>
                    <p:nvPicPr>
                      <p:cNvPr id="0" name="Picture 13"/>
                      <p:cNvPicPr>
                        <a:picLocks noChangeAspect="1" noChangeArrowheads="1"/>
                      </p:cNvPicPr>
                      <p:nvPr/>
                    </p:nvPicPr>
                    <p:blipFill>
                      <a:blip r:embed="rId5">
                        <a:extLst>
                          <a:ext uri="{28A0092B-C50C-407E-A947-70E740481C1C}">
                            <a14:useLocalDpi xmlns:a14="http://schemas.microsoft.com/office/drawing/2010/main" val="0"/>
                          </a:ext>
                        </a:extLst>
                      </a:blip>
                      <a:srcRect r="10811"/>
                      <a:stretch>
                        <a:fillRect/>
                      </a:stretch>
                    </p:blipFill>
                    <p:spPr bwMode="auto">
                      <a:xfrm>
                        <a:off x="665163" y="641350"/>
                        <a:ext cx="685800" cy="6858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1" name="Rectangle 7"/>
          <p:cNvSpPr>
            <a:spLocks noChangeArrowheads="1"/>
          </p:cNvSpPr>
          <p:nvPr userDrawn="1"/>
        </p:nvSpPr>
        <p:spPr bwMode="auto">
          <a:xfrm>
            <a:off x="109538" y="1219200"/>
            <a:ext cx="8915400" cy="5529263"/>
          </a:xfrm>
          <a:prstGeom prst="rect">
            <a:avLst/>
          </a:prstGeom>
          <a:noFill/>
          <a:ln w="28575">
            <a:solidFill>
              <a:schemeClr val="tx1"/>
            </a:solidFill>
            <a:miter lim="800000"/>
            <a:headEnd/>
            <a:tailEnd/>
          </a:ln>
          <a:effectLst/>
        </p:spPr>
        <p:txBody>
          <a:bodyPr wrap="none" anchor="ctr"/>
          <a:lstStyle/>
          <a:p>
            <a:pPr fontAlgn="auto">
              <a:spcBef>
                <a:spcPts val="0"/>
              </a:spcBef>
              <a:spcAft>
                <a:spcPts val="0"/>
              </a:spcAft>
              <a:defRPr/>
            </a:pPr>
            <a:endParaRPr lang="en-US" dirty="0">
              <a:solidFill>
                <a:srgbClr val="000000"/>
              </a:solidFill>
              <a:latin typeface="Arial" pitchFamily="34" charset="0"/>
              <a:cs typeface="+mn-cs"/>
            </a:endParaRPr>
          </a:p>
        </p:txBody>
      </p:sp>
      <p:sp>
        <p:nvSpPr>
          <p:cNvPr id="12" name="Line 11"/>
          <p:cNvSpPr>
            <a:spLocks noChangeShapeType="1"/>
          </p:cNvSpPr>
          <p:nvPr userDrawn="1"/>
        </p:nvSpPr>
        <p:spPr bwMode="auto">
          <a:xfrm flipV="1">
            <a:off x="119063" y="2203450"/>
            <a:ext cx="8896350" cy="0"/>
          </a:xfrm>
          <a:prstGeom prst="line">
            <a:avLst/>
          </a:prstGeom>
          <a:noFill/>
          <a:ln w="9525">
            <a:solidFill>
              <a:schemeClr val="tx1"/>
            </a:solidFill>
            <a:round/>
            <a:headEnd/>
            <a:tailEnd/>
          </a:ln>
          <a:effectLst/>
        </p:spPr>
        <p:txBody>
          <a:bodyPr anchor="ctr">
            <a:spAutoFit/>
          </a:bodyPr>
          <a:lstStyle/>
          <a:p>
            <a:pPr fontAlgn="auto">
              <a:spcBef>
                <a:spcPts val="0"/>
              </a:spcBef>
              <a:spcAft>
                <a:spcPts val="0"/>
              </a:spcAft>
              <a:defRPr/>
            </a:pPr>
            <a:endParaRPr lang="en-US" dirty="0">
              <a:solidFill>
                <a:srgbClr val="000000"/>
              </a:solidFill>
              <a:latin typeface="Arial" pitchFamily="34" charset="0"/>
              <a:cs typeface="+mn-cs"/>
            </a:endParaRPr>
          </a:p>
        </p:txBody>
      </p:sp>
      <p:sp>
        <p:nvSpPr>
          <p:cNvPr id="13" name="Line 3"/>
          <p:cNvSpPr>
            <a:spLocks noChangeShapeType="1"/>
          </p:cNvSpPr>
          <p:nvPr userDrawn="1"/>
        </p:nvSpPr>
        <p:spPr bwMode="auto">
          <a:xfrm>
            <a:off x="119063" y="4343400"/>
            <a:ext cx="8896350" cy="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dirty="0">
              <a:solidFill>
                <a:srgbClr val="000000"/>
              </a:solidFill>
              <a:latin typeface="Arial" pitchFamily="34" charset="0"/>
              <a:cs typeface="+mn-cs"/>
            </a:endParaRPr>
          </a:p>
        </p:txBody>
      </p:sp>
      <p:sp>
        <p:nvSpPr>
          <p:cNvPr id="15" name="Line 21"/>
          <p:cNvSpPr>
            <a:spLocks noChangeShapeType="1"/>
          </p:cNvSpPr>
          <p:nvPr userDrawn="1"/>
        </p:nvSpPr>
        <p:spPr bwMode="auto">
          <a:xfrm flipV="1">
            <a:off x="136525" y="5349875"/>
            <a:ext cx="8888413" cy="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dirty="0">
              <a:solidFill>
                <a:srgbClr val="000000"/>
              </a:solidFill>
              <a:latin typeface="Arial" pitchFamily="34" charset="0"/>
              <a:cs typeface="+mn-cs"/>
            </a:endParaRPr>
          </a:p>
        </p:txBody>
      </p:sp>
      <p:sp>
        <p:nvSpPr>
          <p:cNvPr id="16" name="TextBox 15"/>
          <p:cNvSpPr txBox="1"/>
          <p:nvPr userDrawn="1"/>
        </p:nvSpPr>
        <p:spPr>
          <a:xfrm>
            <a:off x="3346450" y="1171575"/>
            <a:ext cx="2492375" cy="306388"/>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cs typeface="+mn-cs"/>
              </a:rPr>
              <a:t>Current Directorate Priorities</a:t>
            </a:r>
          </a:p>
        </p:txBody>
      </p:sp>
      <p:sp>
        <p:nvSpPr>
          <p:cNvPr id="17" name="TextBox 16"/>
          <p:cNvSpPr txBox="1"/>
          <p:nvPr userDrawn="1"/>
        </p:nvSpPr>
        <p:spPr>
          <a:xfrm>
            <a:off x="3638550" y="2160588"/>
            <a:ext cx="1754188" cy="307975"/>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cs typeface="+mn-cs"/>
              </a:rPr>
              <a:t>Near Term (30 days)</a:t>
            </a:r>
          </a:p>
        </p:txBody>
      </p:sp>
      <p:sp>
        <p:nvSpPr>
          <p:cNvPr id="18" name="TextBox 17"/>
          <p:cNvSpPr txBox="1"/>
          <p:nvPr userDrawn="1"/>
        </p:nvSpPr>
        <p:spPr>
          <a:xfrm>
            <a:off x="3538538" y="4286250"/>
            <a:ext cx="1935162" cy="306388"/>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cs typeface="+mn-cs"/>
              </a:rPr>
              <a:t>Mid Term (60-90 days)</a:t>
            </a:r>
          </a:p>
        </p:txBody>
      </p:sp>
      <p:sp>
        <p:nvSpPr>
          <p:cNvPr id="19" name="TextBox 18"/>
          <p:cNvSpPr txBox="1"/>
          <p:nvPr userDrawn="1"/>
        </p:nvSpPr>
        <p:spPr>
          <a:xfrm>
            <a:off x="3392488" y="5276850"/>
            <a:ext cx="2266950" cy="306388"/>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cs typeface="+mn-cs"/>
              </a:rPr>
              <a:t>Current/Future Challenges</a:t>
            </a:r>
          </a:p>
        </p:txBody>
      </p:sp>
      <p:pic>
        <p:nvPicPr>
          <p:cNvPr id="20" name="Picture 19" descr="ACU BR1 png"/>
          <p:cNvPicPr/>
          <p:nvPr userDrawn="1"/>
        </p:nvPicPr>
        <p:blipFill>
          <a:blip r:embed="rId6" cstate="print">
            <a:clrChange>
              <a:clrFrom>
                <a:srgbClr val="A5C19E"/>
              </a:clrFrom>
              <a:clrTo>
                <a:srgbClr val="A5C19E">
                  <a:alpha val="0"/>
                </a:srgbClr>
              </a:clrTo>
            </a:clrChange>
          </a:blip>
          <a:srcRect l="7674" t="5811" r="5594"/>
          <a:stretch>
            <a:fillRect/>
          </a:stretch>
        </p:blipFill>
        <p:spPr bwMode="auto">
          <a:xfrm>
            <a:off x="125413" y="201613"/>
            <a:ext cx="688975" cy="895350"/>
          </a:xfrm>
          <a:prstGeom prst="rect">
            <a:avLst/>
          </a:prstGeom>
          <a:noFill/>
          <a:ln w="9525">
            <a:noFill/>
            <a:miter lim="800000"/>
            <a:headEnd/>
            <a:tailEnd/>
          </a:ln>
          <a:effectLst>
            <a:outerShdw blurRad="50800" dist="50800" dir="5400000" algn="ctr" rotWithShape="0">
              <a:srgbClr val="000000">
                <a:alpha val="0"/>
              </a:srgbClr>
            </a:outerShdw>
          </a:effectLst>
        </p:spPr>
      </p:pic>
    </p:spTree>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457200" y="6629400"/>
            <a:ext cx="8229600" cy="36471"/>
            <a:chOff x="189" y="283"/>
            <a:chExt cx="5348" cy="95"/>
          </a:xfrm>
          <a:solidFill>
            <a:schemeClr val="tx1"/>
          </a:solidFill>
        </p:grpSpPr>
        <p:grpSp>
          <p:nvGrpSpPr>
            <p:cNvPr id="3" name="Group 5"/>
            <p:cNvGrpSpPr>
              <a:grpSpLocks/>
            </p:cNvGrpSpPr>
            <p:nvPr/>
          </p:nvGrpSpPr>
          <p:grpSpPr bwMode="auto">
            <a:xfrm>
              <a:off x="189" y="283"/>
              <a:ext cx="5348" cy="95"/>
              <a:chOff x="189" y="283"/>
              <a:chExt cx="5348" cy="95"/>
            </a:xfrm>
            <a:grpFill/>
          </p:grpSpPr>
          <p:grpSp>
            <p:nvGrpSpPr>
              <p:cNvPr id="4" name="Group 6"/>
              <p:cNvGrpSpPr>
                <a:grpSpLocks/>
              </p:cNvGrpSpPr>
              <p:nvPr/>
            </p:nvGrpSpPr>
            <p:grpSpPr bwMode="auto">
              <a:xfrm>
                <a:off x="189" y="283"/>
                <a:ext cx="3145" cy="95"/>
                <a:chOff x="189" y="283"/>
                <a:chExt cx="3145" cy="95"/>
              </a:xfrm>
              <a:grpFill/>
            </p:grpSpPr>
            <p:sp>
              <p:nvSpPr>
                <p:cNvPr id="18439" name="Rectangle 7"/>
                <p:cNvSpPr>
                  <a:spLocks noChangeArrowheads="1"/>
                </p:cNvSpPr>
                <p:nvPr/>
              </p:nvSpPr>
              <p:spPr bwMode="auto">
                <a:xfrm>
                  <a:off x="18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0" name="Rectangle 8"/>
                <p:cNvSpPr>
                  <a:spLocks noChangeArrowheads="1"/>
                </p:cNvSpPr>
                <p:nvPr/>
              </p:nvSpPr>
              <p:spPr bwMode="auto">
                <a:xfrm>
                  <a:off x="20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1" name="Rectangle 9"/>
                <p:cNvSpPr>
                  <a:spLocks noChangeArrowheads="1"/>
                </p:cNvSpPr>
                <p:nvPr/>
              </p:nvSpPr>
              <p:spPr bwMode="auto">
                <a:xfrm>
                  <a:off x="2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2" name="Rectangle 10"/>
                <p:cNvSpPr>
                  <a:spLocks noChangeArrowheads="1"/>
                </p:cNvSpPr>
                <p:nvPr/>
              </p:nvSpPr>
              <p:spPr bwMode="auto">
                <a:xfrm>
                  <a:off x="2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3" name="Rectangle 11"/>
                <p:cNvSpPr>
                  <a:spLocks noChangeArrowheads="1"/>
                </p:cNvSpPr>
                <p:nvPr/>
              </p:nvSpPr>
              <p:spPr bwMode="auto">
                <a:xfrm>
                  <a:off x="2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4" name="Rectangle 12"/>
                <p:cNvSpPr>
                  <a:spLocks noChangeArrowheads="1"/>
                </p:cNvSpPr>
                <p:nvPr/>
              </p:nvSpPr>
              <p:spPr bwMode="auto">
                <a:xfrm>
                  <a:off x="26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5" name="Rectangle 13"/>
                <p:cNvSpPr>
                  <a:spLocks noChangeArrowheads="1"/>
                </p:cNvSpPr>
                <p:nvPr/>
              </p:nvSpPr>
              <p:spPr bwMode="auto">
                <a:xfrm>
                  <a:off x="2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6" name="Rectangle 14"/>
                <p:cNvSpPr>
                  <a:spLocks noChangeArrowheads="1"/>
                </p:cNvSpPr>
                <p:nvPr/>
              </p:nvSpPr>
              <p:spPr bwMode="auto">
                <a:xfrm>
                  <a:off x="2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7" name="Rectangle 15"/>
                <p:cNvSpPr>
                  <a:spLocks noChangeArrowheads="1"/>
                </p:cNvSpPr>
                <p:nvPr/>
              </p:nvSpPr>
              <p:spPr bwMode="auto">
                <a:xfrm>
                  <a:off x="31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8" name="Rectangle 16"/>
                <p:cNvSpPr>
                  <a:spLocks noChangeArrowheads="1"/>
                </p:cNvSpPr>
                <p:nvPr/>
              </p:nvSpPr>
              <p:spPr bwMode="auto">
                <a:xfrm>
                  <a:off x="3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9" name="Rectangle 17"/>
                <p:cNvSpPr>
                  <a:spLocks noChangeArrowheads="1"/>
                </p:cNvSpPr>
                <p:nvPr/>
              </p:nvSpPr>
              <p:spPr bwMode="auto">
                <a:xfrm>
                  <a:off x="3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0" name="Rectangle 18"/>
                <p:cNvSpPr>
                  <a:spLocks noChangeArrowheads="1"/>
                </p:cNvSpPr>
                <p:nvPr/>
              </p:nvSpPr>
              <p:spPr bwMode="auto">
                <a:xfrm>
                  <a:off x="3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1" name="Rectangle 19"/>
                <p:cNvSpPr>
                  <a:spLocks noChangeArrowheads="1"/>
                </p:cNvSpPr>
                <p:nvPr/>
              </p:nvSpPr>
              <p:spPr bwMode="auto">
                <a:xfrm>
                  <a:off x="37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2" name="Rectangle 20"/>
                <p:cNvSpPr>
                  <a:spLocks noChangeArrowheads="1"/>
                </p:cNvSpPr>
                <p:nvPr/>
              </p:nvSpPr>
              <p:spPr bwMode="auto">
                <a:xfrm>
                  <a:off x="3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3" name="Rectangle 21"/>
                <p:cNvSpPr>
                  <a:spLocks noChangeArrowheads="1"/>
                </p:cNvSpPr>
                <p:nvPr/>
              </p:nvSpPr>
              <p:spPr bwMode="auto">
                <a:xfrm>
                  <a:off x="40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4" name="Rectangle 22"/>
                <p:cNvSpPr>
                  <a:spLocks noChangeArrowheads="1"/>
                </p:cNvSpPr>
                <p:nvPr/>
              </p:nvSpPr>
              <p:spPr bwMode="auto">
                <a:xfrm>
                  <a:off x="4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5" name="Rectangle 23"/>
                <p:cNvSpPr>
                  <a:spLocks noChangeArrowheads="1"/>
                </p:cNvSpPr>
                <p:nvPr/>
              </p:nvSpPr>
              <p:spPr bwMode="auto">
                <a:xfrm>
                  <a:off x="44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6" name="Rectangle 24"/>
                <p:cNvSpPr>
                  <a:spLocks noChangeArrowheads="1"/>
                </p:cNvSpPr>
                <p:nvPr/>
              </p:nvSpPr>
              <p:spPr bwMode="auto">
                <a:xfrm>
                  <a:off x="4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7" name="Rectangle 25"/>
                <p:cNvSpPr>
                  <a:spLocks noChangeArrowheads="1"/>
                </p:cNvSpPr>
                <p:nvPr/>
              </p:nvSpPr>
              <p:spPr bwMode="auto">
                <a:xfrm>
                  <a:off x="4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8" name="Rectangle 26"/>
                <p:cNvSpPr>
                  <a:spLocks noChangeArrowheads="1"/>
                </p:cNvSpPr>
                <p:nvPr/>
              </p:nvSpPr>
              <p:spPr bwMode="auto">
                <a:xfrm>
                  <a:off x="4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9" name="Rectangle 27"/>
                <p:cNvSpPr>
                  <a:spLocks noChangeArrowheads="1"/>
                </p:cNvSpPr>
                <p:nvPr/>
              </p:nvSpPr>
              <p:spPr bwMode="auto">
                <a:xfrm>
                  <a:off x="5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0" name="Rectangle 28"/>
                <p:cNvSpPr>
                  <a:spLocks noChangeArrowheads="1"/>
                </p:cNvSpPr>
                <p:nvPr/>
              </p:nvSpPr>
              <p:spPr bwMode="auto">
                <a:xfrm>
                  <a:off x="5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1" name="Rectangle 29"/>
                <p:cNvSpPr>
                  <a:spLocks noChangeArrowheads="1"/>
                </p:cNvSpPr>
                <p:nvPr/>
              </p:nvSpPr>
              <p:spPr bwMode="auto">
                <a:xfrm>
                  <a:off x="5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2" name="Rectangle 30"/>
                <p:cNvSpPr>
                  <a:spLocks noChangeArrowheads="1"/>
                </p:cNvSpPr>
                <p:nvPr/>
              </p:nvSpPr>
              <p:spPr bwMode="auto">
                <a:xfrm>
                  <a:off x="55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3" name="Rectangle 31"/>
                <p:cNvSpPr>
                  <a:spLocks noChangeArrowheads="1"/>
                </p:cNvSpPr>
                <p:nvPr/>
              </p:nvSpPr>
              <p:spPr bwMode="auto">
                <a:xfrm>
                  <a:off x="56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4" name="Rectangle 32"/>
                <p:cNvSpPr>
                  <a:spLocks noChangeArrowheads="1"/>
                </p:cNvSpPr>
                <p:nvPr/>
              </p:nvSpPr>
              <p:spPr bwMode="auto">
                <a:xfrm>
                  <a:off x="5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5" name="Rectangle 33"/>
                <p:cNvSpPr>
                  <a:spLocks noChangeArrowheads="1"/>
                </p:cNvSpPr>
                <p:nvPr/>
              </p:nvSpPr>
              <p:spPr bwMode="auto">
                <a:xfrm>
                  <a:off x="5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6" name="Rectangle 34"/>
                <p:cNvSpPr>
                  <a:spLocks noChangeArrowheads="1"/>
                </p:cNvSpPr>
                <p:nvPr/>
              </p:nvSpPr>
              <p:spPr bwMode="auto">
                <a:xfrm>
                  <a:off x="61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7" name="Rectangle 35"/>
                <p:cNvSpPr>
                  <a:spLocks noChangeArrowheads="1"/>
                </p:cNvSpPr>
                <p:nvPr/>
              </p:nvSpPr>
              <p:spPr bwMode="auto">
                <a:xfrm>
                  <a:off x="6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8" name="Rectangle 36"/>
                <p:cNvSpPr>
                  <a:spLocks noChangeArrowheads="1"/>
                </p:cNvSpPr>
                <p:nvPr/>
              </p:nvSpPr>
              <p:spPr bwMode="auto">
                <a:xfrm>
                  <a:off x="6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9" name="Rectangle 37"/>
                <p:cNvSpPr>
                  <a:spLocks noChangeArrowheads="1"/>
                </p:cNvSpPr>
                <p:nvPr/>
              </p:nvSpPr>
              <p:spPr bwMode="auto">
                <a:xfrm>
                  <a:off x="6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0" name="Rectangle 38"/>
                <p:cNvSpPr>
                  <a:spLocks noChangeArrowheads="1"/>
                </p:cNvSpPr>
                <p:nvPr/>
              </p:nvSpPr>
              <p:spPr bwMode="auto">
                <a:xfrm>
                  <a:off x="67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1" name="Rectangle 39"/>
                <p:cNvSpPr>
                  <a:spLocks noChangeArrowheads="1"/>
                </p:cNvSpPr>
                <p:nvPr/>
              </p:nvSpPr>
              <p:spPr bwMode="auto">
                <a:xfrm>
                  <a:off x="6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2" name="Rectangle 40"/>
                <p:cNvSpPr>
                  <a:spLocks noChangeArrowheads="1"/>
                </p:cNvSpPr>
                <p:nvPr/>
              </p:nvSpPr>
              <p:spPr bwMode="auto">
                <a:xfrm>
                  <a:off x="70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3" name="Rectangle 41"/>
                <p:cNvSpPr>
                  <a:spLocks noChangeArrowheads="1"/>
                </p:cNvSpPr>
                <p:nvPr/>
              </p:nvSpPr>
              <p:spPr bwMode="auto">
                <a:xfrm>
                  <a:off x="7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4" name="Rectangle 42"/>
                <p:cNvSpPr>
                  <a:spLocks noChangeArrowheads="1"/>
                </p:cNvSpPr>
                <p:nvPr/>
              </p:nvSpPr>
              <p:spPr bwMode="auto">
                <a:xfrm>
                  <a:off x="7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5" name="Rectangle 43"/>
                <p:cNvSpPr>
                  <a:spLocks noChangeArrowheads="1"/>
                </p:cNvSpPr>
                <p:nvPr/>
              </p:nvSpPr>
              <p:spPr bwMode="auto">
                <a:xfrm>
                  <a:off x="7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6" name="Rectangle 44"/>
                <p:cNvSpPr>
                  <a:spLocks noChangeArrowheads="1"/>
                </p:cNvSpPr>
                <p:nvPr/>
              </p:nvSpPr>
              <p:spPr bwMode="auto">
                <a:xfrm>
                  <a:off x="7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7" name="Rectangle 45"/>
                <p:cNvSpPr>
                  <a:spLocks noChangeArrowheads="1"/>
                </p:cNvSpPr>
                <p:nvPr/>
              </p:nvSpPr>
              <p:spPr bwMode="auto">
                <a:xfrm>
                  <a:off x="78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8" name="Rectangle 46"/>
                <p:cNvSpPr>
                  <a:spLocks noChangeArrowheads="1"/>
                </p:cNvSpPr>
                <p:nvPr/>
              </p:nvSpPr>
              <p:spPr bwMode="auto">
                <a:xfrm>
                  <a:off x="8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9" name="Rectangle 47"/>
                <p:cNvSpPr>
                  <a:spLocks noChangeArrowheads="1"/>
                </p:cNvSpPr>
                <p:nvPr/>
              </p:nvSpPr>
              <p:spPr bwMode="auto">
                <a:xfrm>
                  <a:off x="8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0" name="Rectangle 48"/>
                <p:cNvSpPr>
                  <a:spLocks noChangeArrowheads="1"/>
                </p:cNvSpPr>
                <p:nvPr/>
              </p:nvSpPr>
              <p:spPr bwMode="auto">
                <a:xfrm>
                  <a:off x="8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1" name="Rectangle 49"/>
                <p:cNvSpPr>
                  <a:spLocks noChangeArrowheads="1"/>
                </p:cNvSpPr>
                <p:nvPr/>
              </p:nvSpPr>
              <p:spPr bwMode="auto">
                <a:xfrm>
                  <a:off x="85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2" name="Rectangle 50"/>
                <p:cNvSpPr>
                  <a:spLocks noChangeArrowheads="1"/>
                </p:cNvSpPr>
                <p:nvPr/>
              </p:nvSpPr>
              <p:spPr bwMode="auto">
                <a:xfrm>
                  <a:off x="8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3" name="Rectangle 51"/>
                <p:cNvSpPr>
                  <a:spLocks noChangeArrowheads="1"/>
                </p:cNvSpPr>
                <p:nvPr/>
              </p:nvSpPr>
              <p:spPr bwMode="auto">
                <a:xfrm>
                  <a:off x="8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4" name="Rectangle 52"/>
                <p:cNvSpPr>
                  <a:spLocks noChangeArrowheads="1"/>
                </p:cNvSpPr>
                <p:nvPr/>
              </p:nvSpPr>
              <p:spPr bwMode="auto">
                <a:xfrm>
                  <a:off x="8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5" name="Rectangle 53"/>
                <p:cNvSpPr>
                  <a:spLocks noChangeArrowheads="1"/>
                </p:cNvSpPr>
                <p:nvPr/>
              </p:nvSpPr>
              <p:spPr bwMode="auto">
                <a:xfrm>
                  <a:off x="91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6" name="Rectangle 54"/>
                <p:cNvSpPr>
                  <a:spLocks noChangeArrowheads="1"/>
                </p:cNvSpPr>
                <p:nvPr/>
              </p:nvSpPr>
              <p:spPr bwMode="auto">
                <a:xfrm>
                  <a:off x="9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7" name="Rectangle 55"/>
                <p:cNvSpPr>
                  <a:spLocks noChangeArrowheads="1"/>
                </p:cNvSpPr>
                <p:nvPr/>
              </p:nvSpPr>
              <p:spPr bwMode="auto">
                <a:xfrm>
                  <a:off x="9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8" name="Rectangle 56"/>
                <p:cNvSpPr>
                  <a:spLocks noChangeArrowheads="1"/>
                </p:cNvSpPr>
                <p:nvPr/>
              </p:nvSpPr>
              <p:spPr bwMode="auto">
                <a:xfrm>
                  <a:off x="96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9" name="Rectangle 57"/>
                <p:cNvSpPr>
                  <a:spLocks noChangeArrowheads="1"/>
                </p:cNvSpPr>
                <p:nvPr/>
              </p:nvSpPr>
              <p:spPr bwMode="auto">
                <a:xfrm>
                  <a:off x="9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0" name="Rectangle 58"/>
                <p:cNvSpPr>
                  <a:spLocks noChangeArrowheads="1"/>
                </p:cNvSpPr>
                <p:nvPr/>
              </p:nvSpPr>
              <p:spPr bwMode="auto">
                <a:xfrm>
                  <a:off x="9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1" name="Rectangle 59"/>
                <p:cNvSpPr>
                  <a:spLocks noChangeArrowheads="1"/>
                </p:cNvSpPr>
                <p:nvPr/>
              </p:nvSpPr>
              <p:spPr bwMode="auto">
                <a:xfrm>
                  <a:off x="100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2" name="Rectangle 60"/>
                <p:cNvSpPr>
                  <a:spLocks noChangeArrowheads="1"/>
                </p:cNvSpPr>
                <p:nvPr/>
              </p:nvSpPr>
              <p:spPr bwMode="auto">
                <a:xfrm>
                  <a:off x="102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3" name="Rectangle 61"/>
                <p:cNvSpPr>
                  <a:spLocks noChangeArrowheads="1"/>
                </p:cNvSpPr>
                <p:nvPr/>
              </p:nvSpPr>
              <p:spPr bwMode="auto">
                <a:xfrm>
                  <a:off x="10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4" name="Rectangle 62"/>
                <p:cNvSpPr>
                  <a:spLocks noChangeArrowheads="1"/>
                </p:cNvSpPr>
                <p:nvPr/>
              </p:nvSpPr>
              <p:spPr bwMode="auto">
                <a:xfrm>
                  <a:off x="10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5" name="Rectangle 63"/>
                <p:cNvSpPr>
                  <a:spLocks noChangeArrowheads="1"/>
                </p:cNvSpPr>
                <p:nvPr/>
              </p:nvSpPr>
              <p:spPr bwMode="auto">
                <a:xfrm>
                  <a:off x="10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6" name="Rectangle 64"/>
                <p:cNvSpPr>
                  <a:spLocks noChangeArrowheads="1"/>
                </p:cNvSpPr>
                <p:nvPr/>
              </p:nvSpPr>
              <p:spPr bwMode="auto">
                <a:xfrm>
                  <a:off x="108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7" name="Rectangle 65"/>
                <p:cNvSpPr>
                  <a:spLocks noChangeArrowheads="1"/>
                </p:cNvSpPr>
                <p:nvPr/>
              </p:nvSpPr>
              <p:spPr bwMode="auto">
                <a:xfrm>
                  <a:off x="11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8" name="Rectangle 66"/>
                <p:cNvSpPr>
                  <a:spLocks noChangeArrowheads="1"/>
                </p:cNvSpPr>
                <p:nvPr/>
              </p:nvSpPr>
              <p:spPr bwMode="auto">
                <a:xfrm>
                  <a:off x="11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9" name="Rectangle 67"/>
                <p:cNvSpPr>
                  <a:spLocks noChangeArrowheads="1"/>
                </p:cNvSpPr>
                <p:nvPr/>
              </p:nvSpPr>
              <p:spPr bwMode="auto">
                <a:xfrm>
                  <a:off x="11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0" name="Rectangle 68"/>
                <p:cNvSpPr>
                  <a:spLocks noChangeArrowheads="1"/>
                </p:cNvSpPr>
                <p:nvPr/>
              </p:nvSpPr>
              <p:spPr bwMode="auto">
                <a:xfrm>
                  <a:off x="114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1" name="Rectangle 69"/>
                <p:cNvSpPr>
                  <a:spLocks noChangeArrowheads="1"/>
                </p:cNvSpPr>
                <p:nvPr/>
              </p:nvSpPr>
              <p:spPr bwMode="auto">
                <a:xfrm>
                  <a:off x="11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2" name="Rectangle 70"/>
                <p:cNvSpPr>
                  <a:spLocks noChangeArrowheads="1"/>
                </p:cNvSpPr>
                <p:nvPr/>
              </p:nvSpPr>
              <p:spPr bwMode="auto">
                <a:xfrm>
                  <a:off x="11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3" name="Rectangle 71"/>
                <p:cNvSpPr>
                  <a:spLocks noChangeArrowheads="1"/>
                </p:cNvSpPr>
                <p:nvPr/>
              </p:nvSpPr>
              <p:spPr bwMode="auto">
                <a:xfrm>
                  <a:off x="11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4" name="Rectangle 72"/>
                <p:cNvSpPr>
                  <a:spLocks noChangeArrowheads="1"/>
                </p:cNvSpPr>
                <p:nvPr/>
              </p:nvSpPr>
              <p:spPr bwMode="auto">
                <a:xfrm>
                  <a:off x="12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5" name="Rectangle 73"/>
                <p:cNvSpPr>
                  <a:spLocks noChangeArrowheads="1"/>
                </p:cNvSpPr>
                <p:nvPr/>
              </p:nvSpPr>
              <p:spPr bwMode="auto">
                <a:xfrm>
                  <a:off x="12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6" name="Rectangle 74"/>
                <p:cNvSpPr>
                  <a:spLocks noChangeArrowheads="1"/>
                </p:cNvSpPr>
                <p:nvPr/>
              </p:nvSpPr>
              <p:spPr bwMode="auto">
                <a:xfrm>
                  <a:off x="124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7" name="Rectangle 75"/>
                <p:cNvSpPr>
                  <a:spLocks noChangeArrowheads="1"/>
                </p:cNvSpPr>
                <p:nvPr/>
              </p:nvSpPr>
              <p:spPr bwMode="auto">
                <a:xfrm>
                  <a:off x="125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8" name="Rectangle 76"/>
                <p:cNvSpPr>
                  <a:spLocks noChangeArrowheads="1"/>
                </p:cNvSpPr>
                <p:nvPr/>
              </p:nvSpPr>
              <p:spPr bwMode="auto">
                <a:xfrm>
                  <a:off x="12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9" name="Rectangle 77"/>
                <p:cNvSpPr>
                  <a:spLocks noChangeArrowheads="1"/>
                </p:cNvSpPr>
                <p:nvPr/>
              </p:nvSpPr>
              <p:spPr bwMode="auto">
                <a:xfrm>
                  <a:off x="12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0" name="Rectangle 78"/>
                <p:cNvSpPr>
                  <a:spLocks noChangeArrowheads="1"/>
                </p:cNvSpPr>
                <p:nvPr/>
              </p:nvSpPr>
              <p:spPr bwMode="auto">
                <a:xfrm>
                  <a:off x="130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1" name="Rectangle 79"/>
                <p:cNvSpPr>
                  <a:spLocks noChangeArrowheads="1"/>
                </p:cNvSpPr>
                <p:nvPr/>
              </p:nvSpPr>
              <p:spPr bwMode="auto">
                <a:xfrm>
                  <a:off x="132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2" name="Rectangle 80"/>
                <p:cNvSpPr>
                  <a:spLocks noChangeArrowheads="1"/>
                </p:cNvSpPr>
                <p:nvPr/>
              </p:nvSpPr>
              <p:spPr bwMode="auto">
                <a:xfrm>
                  <a:off x="13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3" name="Rectangle 81"/>
                <p:cNvSpPr>
                  <a:spLocks noChangeArrowheads="1"/>
                </p:cNvSpPr>
                <p:nvPr/>
              </p:nvSpPr>
              <p:spPr bwMode="auto">
                <a:xfrm>
                  <a:off x="13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4" name="Rectangle 82"/>
                <p:cNvSpPr>
                  <a:spLocks noChangeArrowheads="1"/>
                </p:cNvSpPr>
                <p:nvPr/>
              </p:nvSpPr>
              <p:spPr bwMode="auto">
                <a:xfrm>
                  <a:off x="13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5" name="Rectangle 83"/>
                <p:cNvSpPr>
                  <a:spLocks noChangeArrowheads="1"/>
                </p:cNvSpPr>
                <p:nvPr/>
              </p:nvSpPr>
              <p:spPr bwMode="auto">
                <a:xfrm>
                  <a:off x="138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6" name="Rectangle 84"/>
                <p:cNvSpPr>
                  <a:spLocks noChangeArrowheads="1"/>
                </p:cNvSpPr>
                <p:nvPr/>
              </p:nvSpPr>
              <p:spPr bwMode="auto">
                <a:xfrm>
                  <a:off x="14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7" name="Rectangle 85"/>
                <p:cNvSpPr>
                  <a:spLocks noChangeArrowheads="1"/>
                </p:cNvSpPr>
                <p:nvPr/>
              </p:nvSpPr>
              <p:spPr bwMode="auto">
                <a:xfrm>
                  <a:off x="14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8" name="Rectangle 86"/>
                <p:cNvSpPr>
                  <a:spLocks noChangeArrowheads="1"/>
                </p:cNvSpPr>
                <p:nvPr/>
              </p:nvSpPr>
              <p:spPr bwMode="auto">
                <a:xfrm>
                  <a:off x="143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9" name="Rectangle 87"/>
                <p:cNvSpPr>
                  <a:spLocks noChangeArrowheads="1"/>
                </p:cNvSpPr>
                <p:nvPr/>
              </p:nvSpPr>
              <p:spPr bwMode="auto">
                <a:xfrm>
                  <a:off x="144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0" name="Rectangle 88"/>
                <p:cNvSpPr>
                  <a:spLocks noChangeArrowheads="1"/>
                </p:cNvSpPr>
                <p:nvPr/>
              </p:nvSpPr>
              <p:spPr bwMode="auto">
                <a:xfrm>
                  <a:off x="146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1" name="Rectangle 89"/>
                <p:cNvSpPr>
                  <a:spLocks noChangeArrowheads="1"/>
                </p:cNvSpPr>
                <p:nvPr/>
              </p:nvSpPr>
              <p:spPr bwMode="auto">
                <a:xfrm>
                  <a:off x="147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2" name="Rectangle 90"/>
                <p:cNvSpPr>
                  <a:spLocks noChangeArrowheads="1"/>
                </p:cNvSpPr>
                <p:nvPr/>
              </p:nvSpPr>
              <p:spPr bwMode="auto">
                <a:xfrm>
                  <a:off x="149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3" name="Rectangle 91"/>
                <p:cNvSpPr>
                  <a:spLocks noChangeArrowheads="1"/>
                </p:cNvSpPr>
                <p:nvPr/>
              </p:nvSpPr>
              <p:spPr bwMode="auto">
                <a:xfrm>
                  <a:off x="15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4" name="Rectangle 92"/>
                <p:cNvSpPr>
                  <a:spLocks noChangeArrowheads="1"/>
                </p:cNvSpPr>
                <p:nvPr/>
              </p:nvSpPr>
              <p:spPr bwMode="auto">
                <a:xfrm>
                  <a:off x="152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5" name="Rectangle 93"/>
                <p:cNvSpPr>
                  <a:spLocks noChangeArrowheads="1"/>
                </p:cNvSpPr>
                <p:nvPr/>
              </p:nvSpPr>
              <p:spPr bwMode="auto">
                <a:xfrm>
                  <a:off x="15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6" name="Rectangle 94"/>
                <p:cNvSpPr>
                  <a:spLocks noChangeArrowheads="1"/>
                </p:cNvSpPr>
                <p:nvPr/>
              </p:nvSpPr>
              <p:spPr bwMode="auto">
                <a:xfrm>
                  <a:off x="155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7" name="Rectangle 95"/>
                <p:cNvSpPr>
                  <a:spLocks noChangeArrowheads="1"/>
                </p:cNvSpPr>
                <p:nvPr/>
              </p:nvSpPr>
              <p:spPr bwMode="auto">
                <a:xfrm>
                  <a:off x="15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8" name="Rectangle 96"/>
                <p:cNvSpPr>
                  <a:spLocks noChangeArrowheads="1"/>
                </p:cNvSpPr>
                <p:nvPr/>
              </p:nvSpPr>
              <p:spPr bwMode="auto">
                <a:xfrm>
                  <a:off x="158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9" name="Rectangle 97"/>
                <p:cNvSpPr>
                  <a:spLocks noChangeArrowheads="1"/>
                </p:cNvSpPr>
                <p:nvPr/>
              </p:nvSpPr>
              <p:spPr bwMode="auto">
                <a:xfrm>
                  <a:off x="16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0" name="Rectangle 98"/>
                <p:cNvSpPr>
                  <a:spLocks noChangeArrowheads="1"/>
                </p:cNvSpPr>
                <p:nvPr/>
              </p:nvSpPr>
              <p:spPr bwMode="auto">
                <a:xfrm>
                  <a:off x="162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1" name="Rectangle 99"/>
                <p:cNvSpPr>
                  <a:spLocks noChangeArrowheads="1"/>
                </p:cNvSpPr>
                <p:nvPr/>
              </p:nvSpPr>
              <p:spPr bwMode="auto">
                <a:xfrm>
                  <a:off x="16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2" name="Rectangle 100"/>
                <p:cNvSpPr>
                  <a:spLocks noChangeArrowheads="1"/>
                </p:cNvSpPr>
                <p:nvPr/>
              </p:nvSpPr>
              <p:spPr bwMode="auto">
                <a:xfrm>
                  <a:off x="165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3" name="Rectangle 101"/>
                <p:cNvSpPr>
                  <a:spLocks noChangeArrowheads="1"/>
                </p:cNvSpPr>
                <p:nvPr/>
              </p:nvSpPr>
              <p:spPr bwMode="auto">
                <a:xfrm>
                  <a:off x="166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4" name="Rectangle 102"/>
                <p:cNvSpPr>
                  <a:spLocks noChangeArrowheads="1"/>
                </p:cNvSpPr>
                <p:nvPr/>
              </p:nvSpPr>
              <p:spPr bwMode="auto">
                <a:xfrm>
                  <a:off x="16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5" name="Rectangle 103"/>
                <p:cNvSpPr>
                  <a:spLocks noChangeArrowheads="1"/>
                </p:cNvSpPr>
                <p:nvPr/>
              </p:nvSpPr>
              <p:spPr bwMode="auto">
                <a:xfrm>
                  <a:off x="16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6" name="Rectangle 104"/>
                <p:cNvSpPr>
                  <a:spLocks noChangeArrowheads="1"/>
                </p:cNvSpPr>
                <p:nvPr/>
              </p:nvSpPr>
              <p:spPr bwMode="auto">
                <a:xfrm>
                  <a:off x="171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7" name="Rectangle 105"/>
                <p:cNvSpPr>
                  <a:spLocks noChangeArrowheads="1"/>
                </p:cNvSpPr>
                <p:nvPr/>
              </p:nvSpPr>
              <p:spPr bwMode="auto">
                <a:xfrm>
                  <a:off x="173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8" name="Rectangle 106"/>
                <p:cNvSpPr>
                  <a:spLocks noChangeArrowheads="1"/>
                </p:cNvSpPr>
                <p:nvPr/>
              </p:nvSpPr>
              <p:spPr bwMode="auto">
                <a:xfrm>
                  <a:off x="174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9" name="Rectangle 107"/>
                <p:cNvSpPr>
                  <a:spLocks noChangeArrowheads="1"/>
                </p:cNvSpPr>
                <p:nvPr/>
              </p:nvSpPr>
              <p:spPr bwMode="auto">
                <a:xfrm>
                  <a:off x="17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0" name="Rectangle 108"/>
                <p:cNvSpPr>
                  <a:spLocks noChangeArrowheads="1"/>
                </p:cNvSpPr>
                <p:nvPr/>
              </p:nvSpPr>
              <p:spPr bwMode="auto">
                <a:xfrm>
                  <a:off x="17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1" name="Rectangle 109"/>
                <p:cNvSpPr>
                  <a:spLocks noChangeArrowheads="1"/>
                </p:cNvSpPr>
                <p:nvPr/>
              </p:nvSpPr>
              <p:spPr bwMode="auto">
                <a:xfrm>
                  <a:off x="179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2" name="Rectangle 110"/>
                <p:cNvSpPr>
                  <a:spLocks noChangeArrowheads="1"/>
                </p:cNvSpPr>
                <p:nvPr/>
              </p:nvSpPr>
              <p:spPr bwMode="auto">
                <a:xfrm>
                  <a:off x="18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3" name="Rectangle 111"/>
                <p:cNvSpPr>
                  <a:spLocks noChangeArrowheads="1"/>
                </p:cNvSpPr>
                <p:nvPr/>
              </p:nvSpPr>
              <p:spPr bwMode="auto">
                <a:xfrm>
                  <a:off x="18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4" name="Rectangle 112"/>
                <p:cNvSpPr>
                  <a:spLocks noChangeArrowheads="1"/>
                </p:cNvSpPr>
                <p:nvPr/>
              </p:nvSpPr>
              <p:spPr bwMode="auto">
                <a:xfrm>
                  <a:off x="18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5" name="Rectangle 113"/>
                <p:cNvSpPr>
                  <a:spLocks noChangeArrowheads="1"/>
                </p:cNvSpPr>
                <p:nvPr/>
              </p:nvSpPr>
              <p:spPr bwMode="auto">
                <a:xfrm>
                  <a:off x="185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6" name="Rectangle 114"/>
                <p:cNvSpPr>
                  <a:spLocks noChangeArrowheads="1"/>
                </p:cNvSpPr>
                <p:nvPr/>
              </p:nvSpPr>
              <p:spPr bwMode="auto">
                <a:xfrm>
                  <a:off x="18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7" name="Rectangle 115"/>
                <p:cNvSpPr>
                  <a:spLocks noChangeArrowheads="1"/>
                </p:cNvSpPr>
                <p:nvPr/>
              </p:nvSpPr>
              <p:spPr bwMode="auto">
                <a:xfrm>
                  <a:off x="188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8" name="Rectangle 116"/>
                <p:cNvSpPr>
                  <a:spLocks noChangeArrowheads="1"/>
                </p:cNvSpPr>
                <p:nvPr/>
              </p:nvSpPr>
              <p:spPr bwMode="auto">
                <a:xfrm>
                  <a:off x="190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9" name="Rectangle 117"/>
                <p:cNvSpPr>
                  <a:spLocks noChangeArrowheads="1"/>
                </p:cNvSpPr>
                <p:nvPr/>
              </p:nvSpPr>
              <p:spPr bwMode="auto">
                <a:xfrm>
                  <a:off x="19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0" name="Rectangle 118"/>
                <p:cNvSpPr>
                  <a:spLocks noChangeArrowheads="1"/>
                </p:cNvSpPr>
                <p:nvPr/>
              </p:nvSpPr>
              <p:spPr bwMode="auto">
                <a:xfrm>
                  <a:off x="19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1" name="Rectangle 119"/>
                <p:cNvSpPr>
                  <a:spLocks noChangeArrowheads="1"/>
                </p:cNvSpPr>
                <p:nvPr/>
              </p:nvSpPr>
              <p:spPr bwMode="auto">
                <a:xfrm>
                  <a:off x="19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2" name="Rectangle 120"/>
                <p:cNvSpPr>
                  <a:spLocks noChangeArrowheads="1"/>
                </p:cNvSpPr>
                <p:nvPr/>
              </p:nvSpPr>
              <p:spPr bwMode="auto">
                <a:xfrm>
                  <a:off x="196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3" name="Rectangle 121"/>
                <p:cNvSpPr>
                  <a:spLocks noChangeArrowheads="1"/>
                </p:cNvSpPr>
                <p:nvPr/>
              </p:nvSpPr>
              <p:spPr bwMode="auto">
                <a:xfrm>
                  <a:off x="19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4" name="Rectangle 122"/>
                <p:cNvSpPr>
                  <a:spLocks noChangeArrowheads="1"/>
                </p:cNvSpPr>
                <p:nvPr/>
              </p:nvSpPr>
              <p:spPr bwMode="auto">
                <a:xfrm>
                  <a:off x="19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5" name="Rectangle 123"/>
                <p:cNvSpPr>
                  <a:spLocks noChangeArrowheads="1"/>
                </p:cNvSpPr>
                <p:nvPr/>
              </p:nvSpPr>
              <p:spPr bwMode="auto">
                <a:xfrm>
                  <a:off x="20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6" name="Rectangle 124"/>
                <p:cNvSpPr>
                  <a:spLocks noChangeArrowheads="1"/>
                </p:cNvSpPr>
                <p:nvPr/>
              </p:nvSpPr>
              <p:spPr bwMode="auto">
                <a:xfrm>
                  <a:off x="203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7" name="Rectangle 125"/>
                <p:cNvSpPr>
                  <a:spLocks noChangeArrowheads="1"/>
                </p:cNvSpPr>
                <p:nvPr/>
              </p:nvSpPr>
              <p:spPr bwMode="auto">
                <a:xfrm>
                  <a:off x="204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8" name="Rectangle 126"/>
                <p:cNvSpPr>
                  <a:spLocks noChangeArrowheads="1"/>
                </p:cNvSpPr>
                <p:nvPr/>
              </p:nvSpPr>
              <p:spPr bwMode="auto">
                <a:xfrm>
                  <a:off x="20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9" name="Rectangle 127"/>
                <p:cNvSpPr>
                  <a:spLocks noChangeArrowheads="1"/>
                </p:cNvSpPr>
                <p:nvPr/>
              </p:nvSpPr>
              <p:spPr bwMode="auto">
                <a:xfrm>
                  <a:off x="20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0" name="Rectangle 128"/>
                <p:cNvSpPr>
                  <a:spLocks noChangeArrowheads="1"/>
                </p:cNvSpPr>
                <p:nvPr/>
              </p:nvSpPr>
              <p:spPr bwMode="auto">
                <a:xfrm>
                  <a:off x="209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1" name="Rectangle 129"/>
                <p:cNvSpPr>
                  <a:spLocks noChangeArrowheads="1"/>
                </p:cNvSpPr>
                <p:nvPr/>
              </p:nvSpPr>
              <p:spPr bwMode="auto">
                <a:xfrm>
                  <a:off x="21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2" name="Rectangle 130"/>
                <p:cNvSpPr>
                  <a:spLocks noChangeArrowheads="1"/>
                </p:cNvSpPr>
                <p:nvPr/>
              </p:nvSpPr>
              <p:spPr bwMode="auto">
                <a:xfrm>
                  <a:off x="21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3" name="Rectangle 131"/>
                <p:cNvSpPr>
                  <a:spLocks noChangeArrowheads="1"/>
                </p:cNvSpPr>
                <p:nvPr/>
              </p:nvSpPr>
              <p:spPr bwMode="auto">
                <a:xfrm>
                  <a:off x="214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4" name="Rectangle 132"/>
                <p:cNvSpPr>
                  <a:spLocks noChangeArrowheads="1"/>
                </p:cNvSpPr>
                <p:nvPr/>
              </p:nvSpPr>
              <p:spPr bwMode="auto">
                <a:xfrm>
                  <a:off x="21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5" name="Rectangle 133"/>
                <p:cNvSpPr>
                  <a:spLocks noChangeArrowheads="1"/>
                </p:cNvSpPr>
                <p:nvPr/>
              </p:nvSpPr>
              <p:spPr bwMode="auto">
                <a:xfrm>
                  <a:off x="21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6" name="Rectangle 134"/>
                <p:cNvSpPr>
                  <a:spLocks noChangeArrowheads="1"/>
                </p:cNvSpPr>
                <p:nvPr/>
              </p:nvSpPr>
              <p:spPr bwMode="auto">
                <a:xfrm>
                  <a:off x="218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7" name="Rectangle 135"/>
                <p:cNvSpPr>
                  <a:spLocks noChangeArrowheads="1"/>
                </p:cNvSpPr>
                <p:nvPr/>
              </p:nvSpPr>
              <p:spPr bwMode="auto">
                <a:xfrm>
                  <a:off x="220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8" name="Rectangle 136"/>
                <p:cNvSpPr>
                  <a:spLocks noChangeArrowheads="1"/>
                </p:cNvSpPr>
                <p:nvPr/>
              </p:nvSpPr>
              <p:spPr bwMode="auto">
                <a:xfrm>
                  <a:off x="22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9" name="Rectangle 137"/>
                <p:cNvSpPr>
                  <a:spLocks noChangeArrowheads="1"/>
                </p:cNvSpPr>
                <p:nvPr/>
              </p:nvSpPr>
              <p:spPr bwMode="auto">
                <a:xfrm>
                  <a:off x="22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0" name="Rectangle 138"/>
                <p:cNvSpPr>
                  <a:spLocks noChangeArrowheads="1"/>
                </p:cNvSpPr>
                <p:nvPr/>
              </p:nvSpPr>
              <p:spPr bwMode="auto">
                <a:xfrm>
                  <a:off x="22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1" name="Rectangle 139"/>
                <p:cNvSpPr>
                  <a:spLocks noChangeArrowheads="1"/>
                </p:cNvSpPr>
                <p:nvPr/>
              </p:nvSpPr>
              <p:spPr bwMode="auto">
                <a:xfrm>
                  <a:off x="226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2" name="Rectangle 140"/>
                <p:cNvSpPr>
                  <a:spLocks noChangeArrowheads="1"/>
                </p:cNvSpPr>
                <p:nvPr/>
              </p:nvSpPr>
              <p:spPr bwMode="auto">
                <a:xfrm>
                  <a:off x="22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3" name="Rectangle 141"/>
                <p:cNvSpPr>
                  <a:spLocks noChangeArrowheads="1"/>
                </p:cNvSpPr>
                <p:nvPr/>
              </p:nvSpPr>
              <p:spPr bwMode="auto">
                <a:xfrm>
                  <a:off x="22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4" name="Rectangle 142"/>
                <p:cNvSpPr>
                  <a:spLocks noChangeArrowheads="1"/>
                </p:cNvSpPr>
                <p:nvPr/>
              </p:nvSpPr>
              <p:spPr bwMode="auto">
                <a:xfrm>
                  <a:off x="23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5" name="Rectangle 143"/>
                <p:cNvSpPr>
                  <a:spLocks noChangeArrowheads="1"/>
                </p:cNvSpPr>
                <p:nvPr/>
              </p:nvSpPr>
              <p:spPr bwMode="auto">
                <a:xfrm>
                  <a:off x="232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6" name="Rectangle 144"/>
                <p:cNvSpPr>
                  <a:spLocks noChangeArrowheads="1"/>
                </p:cNvSpPr>
                <p:nvPr/>
              </p:nvSpPr>
              <p:spPr bwMode="auto">
                <a:xfrm>
                  <a:off x="234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7" name="Rectangle 145"/>
                <p:cNvSpPr>
                  <a:spLocks noChangeArrowheads="1"/>
                </p:cNvSpPr>
                <p:nvPr/>
              </p:nvSpPr>
              <p:spPr bwMode="auto">
                <a:xfrm>
                  <a:off x="23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8" name="Rectangle 146"/>
                <p:cNvSpPr>
                  <a:spLocks noChangeArrowheads="1"/>
                </p:cNvSpPr>
                <p:nvPr/>
              </p:nvSpPr>
              <p:spPr bwMode="auto">
                <a:xfrm>
                  <a:off x="237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9" name="Rectangle 147"/>
                <p:cNvSpPr>
                  <a:spLocks noChangeArrowheads="1"/>
                </p:cNvSpPr>
                <p:nvPr/>
              </p:nvSpPr>
              <p:spPr bwMode="auto">
                <a:xfrm>
                  <a:off x="23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0" name="Rectangle 148"/>
                <p:cNvSpPr>
                  <a:spLocks noChangeArrowheads="1"/>
                </p:cNvSpPr>
                <p:nvPr/>
              </p:nvSpPr>
              <p:spPr bwMode="auto">
                <a:xfrm>
                  <a:off x="240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1" name="Rectangle 149"/>
                <p:cNvSpPr>
                  <a:spLocks noChangeArrowheads="1"/>
                </p:cNvSpPr>
                <p:nvPr/>
              </p:nvSpPr>
              <p:spPr bwMode="auto">
                <a:xfrm>
                  <a:off x="242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2" name="Rectangle 150"/>
                <p:cNvSpPr>
                  <a:spLocks noChangeArrowheads="1"/>
                </p:cNvSpPr>
                <p:nvPr/>
              </p:nvSpPr>
              <p:spPr bwMode="auto">
                <a:xfrm>
                  <a:off x="243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3" name="Rectangle 151"/>
                <p:cNvSpPr>
                  <a:spLocks noChangeArrowheads="1"/>
                </p:cNvSpPr>
                <p:nvPr/>
              </p:nvSpPr>
              <p:spPr bwMode="auto">
                <a:xfrm>
                  <a:off x="24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4" name="Rectangle 152"/>
                <p:cNvSpPr>
                  <a:spLocks noChangeArrowheads="1"/>
                </p:cNvSpPr>
                <p:nvPr/>
              </p:nvSpPr>
              <p:spPr bwMode="auto">
                <a:xfrm>
                  <a:off x="24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5" name="Rectangle 153"/>
                <p:cNvSpPr>
                  <a:spLocks noChangeArrowheads="1"/>
                </p:cNvSpPr>
                <p:nvPr/>
              </p:nvSpPr>
              <p:spPr bwMode="auto">
                <a:xfrm>
                  <a:off x="248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6" name="Rectangle 154"/>
                <p:cNvSpPr>
                  <a:spLocks noChangeArrowheads="1"/>
                </p:cNvSpPr>
                <p:nvPr/>
              </p:nvSpPr>
              <p:spPr bwMode="auto">
                <a:xfrm>
                  <a:off x="250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7" name="Rectangle 155"/>
                <p:cNvSpPr>
                  <a:spLocks noChangeArrowheads="1"/>
                </p:cNvSpPr>
                <p:nvPr/>
              </p:nvSpPr>
              <p:spPr bwMode="auto">
                <a:xfrm>
                  <a:off x="25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8" name="Rectangle 156"/>
                <p:cNvSpPr>
                  <a:spLocks noChangeArrowheads="1"/>
                </p:cNvSpPr>
                <p:nvPr/>
              </p:nvSpPr>
              <p:spPr bwMode="auto">
                <a:xfrm>
                  <a:off x="25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9" name="Rectangle 157"/>
                <p:cNvSpPr>
                  <a:spLocks noChangeArrowheads="1"/>
                </p:cNvSpPr>
                <p:nvPr/>
              </p:nvSpPr>
              <p:spPr bwMode="auto">
                <a:xfrm>
                  <a:off x="25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0" name="Rectangle 158"/>
                <p:cNvSpPr>
                  <a:spLocks noChangeArrowheads="1"/>
                </p:cNvSpPr>
                <p:nvPr/>
              </p:nvSpPr>
              <p:spPr bwMode="auto">
                <a:xfrm>
                  <a:off x="256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1" name="Rectangle 159"/>
                <p:cNvSpPr>
                  <a:spLocks noChangeArrowheads="1"/>
                </p:cNvSpPr>
                <p:nvPr/>
              </p:nvSpPr>
              <p:spPr bwMode="auto">
                <a:xfrm>
                  <a:off x="25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2" name="Rectangle 160"/>
                <p:cNvSpPr>
                  <a:spLocks noChangeArrowheads="1"/>
                </p:cNvSpPr>
                <p:nvPr/>
              </p:nvSpPr>
              <p:spPr bwMode="auto">
                <a:xfrm>
                  <a:off x="25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3" name="Rectangle 161"/>
                <p:cNvSpPr>
                  <a:spLocks noChangeArrowheads="1"/>
                </p:cNvSpPr>
                <p:nvPr/>
              </p:nvSpPr>
              <p:spPr bwMode="auto">
                <a:xfrm>
                  <a:off x="261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4" name="Rectangle 162"/>
                <p:cNvSpPr>
                  <a:spLocks noChangeArrowheads="1"/>
                </p:cNvSpPr>
                <p:nvPr/>
              </p:nvSpPr>
              <p:spPr bwMode="auto">
                <a:xfrm>
                  <a:off x="26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5" name="Rectangle 163"/>
                <p:cNvSpPr>
                  <a:spLocks noChangeArrowheads="1"/>
                </p:cNvSpPr>
                <p:nvPr/>
              </p:nvSpPr>
              <p:spPr bwMode="auto">
                <a:xfrm>
                  <a:off x="264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6" name="Rectangle 164"/>
                <p:cNvSpPr>
                  <a:spLocks noChangeArrowheads="1"/>
                </p:cNvSpPr>
                <p:nvPr/>
              </p:nvSpPr>
              <p:spPr bwMode="auto">
                <a:xfrm>
                  <a:off x="26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7" name="Rectangle 165"/>
                <p:cNvSpPr>
                  <a:spLocks noChangeArrowheads="1"/>
                </p:cNvSpPr>
                <p:nvPr/>
              </p:nvSpPr>
              <p:spPr bwMode="auto">
                <a:xfrm>
                  <a:off x="267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8" name="Rectangle 166"/>
                <p:cNvSpPr>
                  <a:spLocks noChangeArrowheads="1"/>
                </p:cNvSpPr>
                <p:nvPr/>
              </p:nvSpPr>
              <p:spPr bwMode="auto">
                <a:xfrm>
                  <a:off x="26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9" name="Rectangle 167"/>
                <p:cNvSpPr>
                  <a:spLocks noChangeArrowheads="1"/>
                </p:cNvSpPr>
                <p:nvPr/>
              </p:nvSpPr>
              <p:spPr bwMode="auto">
                <a:xfrm>
                  <a:off x="27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0" name="Rectangle 168"/>
                <p:cNvSpPr>
                  <a:spLocks noChangeArrowheads="1"/>
                </p:cNvSpPr>
                <p:nvPr/>
              </p:nvSpPr>
              <p:spPr bwMode="auto">
                <a:xfrm>
                  <a:off x="27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1" name="Rectangle 169"/>
                <p:cNvSpPr>
                  <a:spLocks noChangeArrowheads="1"/>
                </p:cNvSpPr>
                <p:nvPr/>
              </p:nvSpPr>
              <p:spPr bwMode="auto">
                <a:xfrm>
                  <a:off x="273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2" name="Rectangle 170"/>
                <p:cNvSpPr>
                  <a:spLocks noChangeArrowheads="1"/>
                </p:cNvSpPr>
                <p:nvPr/>
              </p:nvSpPr>
              <p:spPr bwMode="auto">
                <a:xfrm>
                  <a:off x="27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3" name="Rectangle 171"/>
                <p:cNvSpPr>
                  <a:spLocks noChangeArrowheads="1"/>
                </p:cNvSpPr>
                <p:nvPr/>
              </p:nvSpPr>
              <p:spPr bwMode="auto">
                <a:xfrm>
                  <a:off x="27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4" name="Rectangle 172"/>
                <p:cNvSpPr>
                  <a:spLocks noChangeArrowheads="1"/>
                </p:cNvSpPr>
                <p:nvPr/>
              </p:nvSpPr>
              <p:spPr bwMode="auto">
                <a:xfrm>
                  <a:off x="278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5" name="Rectangle 173"/>
                <p:cNvSpPr>
                  <a:spLocks noChangeArrowheads="1"/>
                </p:cNvSpPr>
                <p:nvPr/>
              </p:nvSpPr>
              <p:spPr bwMode="auto">
                <a:xfrm>
                  <a:off x="280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6" name="Rectangle 174"/>
                <p:cNvSpPr>
                  <a:spLocks noChangeArrowheads="1"/>
                </p:cNvSpPr>
                <p:nvPr/>
              </p:nvSpPr>
              <p:spPr bwMode="auto">
                <a:xfrm>
                  <a:off x="28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7" name="Rectangle 175"/>
                <p:cNvSpPr>
                  <a:spLocks noChangeArrowheads="1"/>
                </p:cNvSpPr>
                <p:nvPr/>
              </p:nvSpPr>
              <p:spPr bwMode="auto">
                <a:xfrm>
                  <a:off x="28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8" name="Rectangle 176"/>
                <p:cNvSpPr>
                  <a:spLocks noChangeArrowheads="1"/>
                </p:cNvSpPr>
                <p:nvPr/>
              </p:nvSpPr>
              <p:spPr bwMode="auto">
                <a:xfrm>
                  <a:off x="284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9" name="Rectangle 177"/>
                <p:cNvSpPr>
                  <a:spLocks noChangeArrowheads="1"/>
                </p:cNvSpPr>
                <p:nvPr/>
              </p:nvSpPr>
              <p:spPr bwMode="auto">
                <a:xfrm>
                  <a:off x="28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0" name="Rectangle 178"/>
                <p:cNvSpPr>
                  <a:spLocks noChangeArrowheads="1"/>
                </p:cNvSpPr>
                <p:nvPr/>
              </p:nvSpPr>
              <p:spPr bwMode="auto">
                <a:xfrm>
                  <a:off x="28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1" name="Rectangle 179"/>
                <p:cNvSpPr>
                  <a:spLocks noChangeArrowheads="1"/>
                </p:cNvSpPr>
                <p:nvPr/>
              </p:nvSpPr>
              <p:spPr bwMode="auto">
                <a:xfrm>
                  <a:off x="28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2" name="Rectangle 180"/>
                <p:cNvSpPr>
                  <a:spLocks noChangeArrowheads="1"/>
                </p:cNvSpPr>
                <p:nvPr/>
              </p:nvSpPr>
              <p:spPr bwMode="auto">
                <a:xfrm>
                  <a:off x="291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3" name="Rectangle 181"/>
                <p:cNvSpPr>
                  <a:spLocks noChangeArrowheads="1"/>
                </p:cNvSpPr>
                <p:nvPr/>
              </p:nvSpPr>
              <p:spPr bwMode="auto">
                <a:xfrm>
                  <a:off x="29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4" name="Rectangle 182"/>
                <p:cNvSpPr>
                  <a:spLocks noChangeArrowheads="1"/>
                </p:cNvSpPr>
                <p:nvPr/>
              </p:nvSpPr>
              <p:spPr bwMode="auto">
                <a:xfrm>
                  <a:off x="294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5" name="Rectangle 183"/>
                <p:cNvSpPr>
                  <a:spLocks noChangeArrowheads="1"/>
                </p:cNvSpPr>
                <p:nvPr/>
              </p:nvSpPr>
              <p:spPr bwMode="auto">
                <a:xfrm>
                  <a:off x="29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6" name="Rectangle 184"/>
                <p:cNvSpPr>
                  <a:spLocks noChangeArrowheads="1"/>
                </p:cNvSpPr>
                <p:nvPr/>
              </p:nvSpPr>
              <p:spPr bwMode="auto">
                <a:xfrm>
                  <a:off x="297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7" name="Rectangle 185"/>
                <p:cNvSpPr>
                  <a:spLocks noChangeArrowheads="1"/>
                </p:cNvSpPr>
                <p:nvPr/>
              </p:nvSpPr>
              <p:spPr bwMode="auto">
                <a:xfrm>
                  <a:off x="298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8" name="Rectangle 186"/>
                <p:cNvSpPr>
                  <a:spLocks noChangeArrowheads="1"/>
                </p:cNvSpPr>
                <p:nvPr/>
              </p:nvSpPr>
              <p:spPr bwMode="auto">
                <a:xfrm>
                  <a:off x="30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9" name="Rectangle 187"/>
                <p:cNvSpPr>
                  <a:spLocks noChangeArrowheads="1"/>
                </p:cNvSpPr>
                <p:nvPr/>
              </p:nvSpPr>
              <p:spPr bwMode="auto">
                <a:xfrm>
                  <a:off x="30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0" name="Rectangle 188"/>
                <p:cNvSpPr>
                  <a:spLocks noChangeArrowheads="1"/>
                </p:cNvSpPr>
                <p:nvPr/>
              </p:nvSpPr>
              <p:spPr bwMode="auto">
                <a:xfrm>
                  <a:off x="303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1" name="Rectangle 189"/>
                <p:cNvSpPr>
                  <a:spLocks noChangeArrowheads="1"/>
                </p:cNvSpPr>
                <p:nvPr/>
              </p:nvSpPr>
              <p:spPr bwMode="auto">
                <a:xfrm>
                  <a:off x="30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2" name="Rectangle 190"/>
                <p:cNvSpPr>
                  <a:spLocks noChangeArrowheads="1"/>
                </p:cNvSpPr>
                <p:nvPr/>
              </p:nvSpPr>
              <p:spPr bwMode="auto">
                <a:xfrm>
                  <a:off x="30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3" name="Rectangle 191"/>
                <p:cNvSpPr>
                  <a:spLocks noChangeArrowheads="1"/>
                </p:cNvSpPr>
                <p:nvPr/>
              </p:nvSpPr>
              <p:spPr bwMode="auto">
                <a:xfrm>
                  <a:off x="308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4" name="Rectangle 192"/>
                <p:cNvSpPr>
                  <a:spLocks noChangeArrowheads="1"/>
                </p:cNvSpPr>
                <p:nvPr/>
              </p:nvSpPr>
              <p:spPr bwMode="auto">
                <a:xfrm>
                  <a:off x="309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5" name="Rectangle 193"/>
                <p:cNvSpPr>
                  <a:spLocks noChangeArrowheads="1"/>
                </p:cNvSpPr>
                <p:nvPr/>
              </p:nvSpPr>
              <p:spPr bwMode="auto">
                <a:xfrm>
                  <a:off x="31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6" name="Rectangle 194"/>
                <p:cNvSpPr>
                  <a:spLocks noChangeArrowheads="1"/>
                </p:cNvSpPr>
                <p:nvPr/>
              </p:nvSpPr>
              <p:spPr bwMode="auto">
                <a:xfrm>
                  <a:off x="31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7" name="Rectangle 195"/>
                <p:cNvSpPr>
                  <a:spLocks noChangeArrowheads="1"/>
                </p:cNvSpPr>
                <p:nvPr/>
              </p:nvSpPr>
              <p:spPr bwMode="auto">
                <a:xfrm>
                  <a:off x="314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8" name="Rectangle 196"/>
                <p:cNvSpPr>
                  <a:spLocks noChangeArrowheads="1"/>
                </p:cNvSpPr>
                <p:nvPr/>
              </p:nvSpPr>
              <p:spPr bwMode="auto">
                <a:xfrm>
                  <a:off x="31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9" name="Rectangle 197"/>
                <p:cNvSpPr>
                  <a:spLocks noChangeArrowheads="1"/>
                </p:cNvSpPr>
                <p:nvPr/>
              </p:nvSpPr>
              <p:spPr bwMode="auto">
                <a:xfrm>
                  <a:off x="31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0" name="Rectangle 198"/>
                <p:cNvSpPr>
                  <a:spLocks noChangeArrowheads="1"/>
                </p:cNvSpPr>
                <p:nvPr/>
              </p:nvSpPr>
              <p:spPr bwMode="auto">
                <a:xfrm>
                  <a:off x="31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1" name="Rectangle 199"/>
                <p:cNvSpPr>
                  <a:spLocks noChangeArrowheads="1"/>
                </p:cNvSpPr>
                <p:nvPr/>
              </p:nvSpPr>
              <p:spPr bwMode="auto">
                <a:xfrm>
                  <a:off x="320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2" name="Rectangle 200"/>
                <p:cNvSpPr>
                  <a:spLocks noChangeArrowheads="1"/>
                </p:cNvSpPr>
                <p:nvPr/>
              </p:nvSpPr>
              <p:spPr bwMode="auto">
                <a:xfrm>
                  <a:off x="32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3" name="Rectangle 201"/>
                <p:cNvSpPr>
                  <a:spLocks noChangeArrowheads="1"/>
                </p:cNvSpPr>
                <p:nvPr/>
              </p:nvSpPr>
              <p:spPr bwMode="auto">
                <a:xfrm>
                  <a:off x="324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4" name="Rectangle 202"/>
                <p:cNvSpPr>
                  <a:spLocks noChangeArrowheads="1"/>
                </p:cNvSpPr>
                <p:nvPr/>
              </p:nvSpPr>
              <p:spPr bwMode="auto">
                <a:xfrm>
                  <a:off x="32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5" name="Rectangle 203"/>
                <p:cNvSpPr>
                  <a:spLocks noChangeArrowheads="1"/>
                </p:cNvSpPr>
                <p:nvPr/>
              </p:nvSpPr>
              <p:spPr bwMode="auto">
                <a:xfrm>
                  <a:off x="327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6" name="Rectangle 204"/>
                <p:cNvSpPr>
                  <a:spLocks noChangeArrowheads="1"/>
                </p:cNvSpPr>
                <p:nvPr/>
              </p:nvSpPr>
              <p:spPr bwMode="auto">
                <a:xfrm>
                  <a:off x="328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7" name="Rectangle 205"/>
                <p:cNvSpPr>
                  <a:spLocks noChangeArrowheads="1"/>
                </p:cNvSpPr>
                <p:nvPr/>
              </p:nvSpPr>
              <p:spPr bwMode="auto">
                <a:xfrm>
                  <a:off x="33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8" name="Rectangle 206"/>
                <p:cNvSpPr>
                  <a:spLocks noChangeArrowheads="1"/>
                </p:cNvSpPr>
                <p:nvPr/>
              </p:nvSpPr>
              <p:spPr bwMode="auto">
                <a:xfrm>
                  <a:off x="331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639" name="Rectangle 207"/>
              <p:cNvSpPr>
                <a:spLocks noChangeArrowheads="1"/>
              </p:cNvSpPr>
              <p:nvPr/>
            </p:nvSpPr>
            <p:spPr bwMode="auto">
              <a:xfrm>
                <a:off x="33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0" name="Rectangle 208"/>
              <p:cNvSpPr>
                <a:spLocks noChangeArrowheads="1"/>
              </p:cNvSpPr>
              <p:nvPr/>
            </p:nvSpPr>
            <p:spPr bwMode="auto">
              <a:xfrm>
                <a:off x="33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1" name="Rectangle 209"/>
              <p:cNvSpPr>
                <a:spLocks noChangeArrowheads="1"/>
              </p:cNvSpPr>
              <p:nvPr/>
            </p:nvSpPr>
            <p:spPr bwMode="auto">
              <a:xfrm>
                <a:off x="33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2" name="Rectangle 210"/>
              <p:cNvSpPr>
                <a:spLocks noChangeArrowheads="1"/>
              </p:cNvSpPr>
              <p:nvPr/>
            </p:nvSpPr>
            <p:spPr bwMode="auto">
              <a:xfrm>
                <a:off x="338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3" name="Rectangle 211"/>
              <p:cNvSpPr>
                <a:spLocks noChangeArrowheads="1"/>
              </p:cNvSpPr>
              <p:nvPr/>
            </p:nvSpPr>
            <p:spPr bwMode="auto">
              <a:xfrm>
                <a:off x="33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4" name="Rectangle 212"/>
              <p:cNvSpPr>
                <a:spLocks noChangeArrowheads="1"/>
              </p:cNvSpPr>
              <p:nvPr/>
            </p:nvSpPr>
            <p:spPr bwMode="auto">
              <a:xfrm>
                <a:off x="34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5" name="Rectangle 213"/>
              <p:cNvSpPr>
                <a:spLocks noChangeArrowheads="1"/>
              </p:cNvSpPr>
              <p:nvPr/>
            </p:nvSpPr>
            <p:spPr bwMode="auto">
              <a:xfrm>
                <a:off x="34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6" name="Rectangle 214"/>
              <p:cNvSpPr>
                <a:spLocks noChangeArrowheads="1"/>
              </p:cNvSpPr>
              <p:nvPr/>
            </p:nvSpPr>
            <p:spPr bwMode="auto">
              <a:xfrm>
                <a:off x="344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7" name="Rectangle 215"/>
              <p:cNvSpPr>
                <a:spLocks noChangeArrowheads="1"/>
              </p:cNvSpPr>
              <p:nvPr/>
            </p:nvSpPr>
            <p:spPr bwMode="auto">
              <a:xfrm>
                <a:off x="34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8" name="Rectangle 216"/>
              <p:cNvSpPr>
                <a:spLocks noChangeArrowheads="1"/>
              </p:cNvSpPr>
              <p:nvPr/>
            </p:nvSpPr>
            <p:spPr bwMode="auto">
              <a:xfrm>
                <a:off x="34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9" name="Rectangle 217"/>
              <p:cNvSpPr>
                <a:spLocks noChangeArrowheads="1"/>
              </p:cNvSpPr>
              <p:nvPr/>
            </p:nvSpPr>
            <p:spPr bwMode="auto">
              <a:xfrm>
                <a:off x="34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0" name="Rectangle 218"/>
              <p:cNvSpPr>
                <a:spLocks noChangeArrowheads="1"/>
              </p:cNvSpPr>
              <p:nvPr/>
            </p:nvSpPr>
            <p:spPr bwMode="auto">
              <a:xfrm>
                <a:off x="350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1" name="Rectangle 219"/>
              <p:cNvSpPr>
                <a:spLocks noChangeArrowheads="1"/>
              </p:cNvSpPr>
              <p:nvPr/>
            </p:nvSpPr>
            <p:spPr bwMode="auto">
              <a:xfrm>
                <a:off x="352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2" name="Rectangle 220"/>
              <p:cNvSpPr>
                <a:spLocks noChangeArrowheads="1"/>
              </p:cNvSpPr>
              <p:nvPr/>
            </p:nvSpPr>
            <p:spPr bwMode="auto">
              <a:xfrm>
                <a:off x="35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3" name="Rectangle 221"/>
              <p:cNvSpPr>
                <a:spLocks noChangeArrowheads="1"/>
              </p:cNvSpPr>
              <p:nvPr/>
            </p:nvSpPr>
            <p:spPr bwMode="auto">
              <a:xfrm>
                <a:off x="355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4" name="Rectangle 222"/>
              <p:cNvSpPr>
                <a:spLocks noChangeArrowheads="1"/>
              </p:cNvSpPr>
              <p:nvPr/>
            </p:nvSpPr>
            <p:spPr bwMode="auto">
              <a:xfrm>
                <a:off x="35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5" name="Rectangle 223"/>
              <p:cNvSpPr>
                <a:spLocks noChangeArrowheads="1"/>
              </p:cNvSpPr>
              <p:nvPr/>
            </p:nvSpPr>
            <p:spPr bwMode="auto">
              <a:xfrm>
                <a:off x="35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6" name="Rectangle 224"/>
              <p:cNvSpPr>
                <a:spLocks noChangeArrowheads="1"/>
              </p:cNvSpPr>
              <p:nvPr/>
            </p:nvSpPr>
            <p:spPr bwMode="auto">
              <a:xfrm>
                <a:off x="36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7" name="Rectangle 225"/>
              <p:cNvSpPr>
                <a:spLocks noChangeArrowheads="1"/>
              </p:cNvSpPr>
              <p:nvPr/>
            </p:nvSpPr>
            <p:spPr bwMode="auto">
              <a:xfrm>
                <a:off x="361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8" name="Rectangle 226"/>
              <p:cNvSpPr>
                <a:spLocks noChangeArrowheads="1"/>
              </p:cNvSpPr>
              <p:nvPr/>
            </p:nvSpPr>
            <p:spPr bwMode="auto">
              <a:xfrm>
                <a:off x="36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9" name="Rectangle 227"/>
              <p:cNvSpPr>
                <a:spLocks noChangeArrowheads="1"/>
              </p:cNvSpPr>
              <p:nvPr/>
            </p:nvSpPr>
            <p:spPr bwMode="auto">
              <a:xfrm>
                <a:off x="36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0" name="Rectangle 228"/>
              <p:cNvSpPr>
                <a:spLocks noChangeArrowheads="1"/>
              </p:cNvSpPr>
              <p:nvPr/>
            </p:nvSpPr>
            <p:spPr bwMode="auto">
              <a:xfrm>
                <a:off x="366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1" name="Rectangle 229"/>
              <p:cNvSpPr>
                <a:spLocks noChangeArrowheads="1"/>
              </p:cNvSpPr>
              <p:nvPr/>
            </p:nvSpPr>
            <p:spPr bwMode="auto">
              <a:xfrm>
                <a:off x="368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2" name="Rectangle 230"/>
              <p:cNvSpPr>
                <a:spLocks noChangeArrowheads="1"/>
              </p:cNvSpPr>
              <p:nvPr/>
            </p:nvSpPr>
            <p:spPr bwMode="auto">
              <a:xfrm>
                <a:off x="36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3" name="Rectangle 231"/>
              <p:cNvSpPr>
                <a:spLocks noChangeArrowheads="1"/>
              </p:cNvSpPr>
              <p:nvPr/>
            </p:nvSpPr>
            <p:spPr bwMode="auto">
              <a:xfrm>
                <a:off x="37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4" name="Rectangle 232"/>
              <p:cNvSpPr>
                <a:spLocks noChangeArrowheads="1"/>
              </p:cNvSpPr>
              <p:nvPr/>
            </p:nvSpPr>
            <p:spPr bwMode="auto">
              <a:xfrm>
                <a:off x="37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5" name="Rectangle 233"/>
              <p:cNvSpPr>
                <a:spLocks noChangeArrowheads="1"/>
              </p:cNvSpPr>
              <p:nvPr/>
            </p:nvSpPr>
            <p:spPr bwMode="auto">
              <a:xfrm>
                <a:off x="374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6" name="Rectangle 234"/>
              <p:cNvSpPr>
                <a:spLocks noChangeArrowheads="1"/>
              </p:cNvSpPr>
              <p:nvPr/>
            </p:nvSpPr>
            <p:spPr bwMode="auto">
              <a:xfrm>
                <a:off x="37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7" name="Rectangle 235"/>
              <p:cNvSpPr>
                <a:spLocks noChangeArrowheads="1"/>
              </p:cNvSpPr>
              <p:nvPr/>
            </p:nvSpPr>
            <p:spPr bwMode="auto">
              <a:xfrm>
                <a:off x="37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8" name="Rectangle 236"/>
              <p:cNvSpPr>
                <a:spLocks noChangeArrowheads="1"/>
              </p:cNvSpPr>
              <p:nvPr/>
            </p:nvSpPr>
            <p:spPr bwMode="auto">
              <a:xfrm>
                <a:off x="379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9" name="Rectangle 237"/>
              <p:cNvSpPr>
                <a:spLocks noChangeArrowheads="1"/>
              </p:cNvSpPr>
              <p:nvPr/>
            </p:nvSpPr>
            <p:spPr bwMode="auto">
              <a:xfrm>
                <a:off x="38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0" name="Rectangle 238"/>
              <p:cNvSpPr>
                <a:spLocks noChangeArrowheads="1"/>
              </p:cNvSpPr>
              <p:nvPr/>
            </p:nvSpPr>
            <p:spPr bwMode="auto">
              <a:xfrm>
                <a:off x="382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1" name="Rectangle 239"/>
              <p:cNvSpPr>
                <a:spLocks noChangeArrowheads="1"/>
              </p:cNvSpPr>
              <p:nvPr/>
            </p:nvSpPr>
            <p:spPr bwMode="auto">
              <a:xfrm>
                <a:off x="38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2" name="Rectangle 240"/>
              <p:cNvSpPr>
                <a:spLocks noChangeArrowheads="1"/>
              </p:cNvSpPr>
              <p:nvPr/>
            </p:nvSpPr>
            <p:spPr bwMode="auto">
              <a:xfrm>
                <a:off x="385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3" name="Rectangle 241"/>
              <p:cNvSpPr>
                <a:spLocks noChangeArrowheads="1"/>
              </p:cNvSpPr>
              <p:nvPr/>
            </p:nvSpPr>
            <p:spPr bwMode="auto">
              <a:xfrm>
                <a:off x="38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4" name="Rectangle 242"/>
              <p:cNvSpPr>
                <a:spLocks noChangeArrowheads="1"/>
              </p:cNvSpPr>
              <p:nvPr/>
            </p:nvSpPr>
            <p:spPr bwMode="auto">
              <a:xfrm>
                <a:off x="38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5" name="Rectangle 243"/>
              <p:cNvSpPr>
                <a:spLocks noChangeArrowheads="1"/>
              </p:cNvSpPr>
              <p:nvPr/>
            </p:nvSpPr>
            <p:spPr bwMode="auto">
              <a:xfrm>
                <a:off x="39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6" name="Rectangle 244"/>
              <p:cNvSpPr>
                <a:spLocks noChangeArrowheads="1"/>
              </p:cNvSpPr>
              <p:nvPr/>
            </p:nvSpPr>
            <p:spPr bwMode="auto">
              <a:xfrm>
                <a:off x="391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7" name="Rectangle 245"/>
              <p:cNvSpPr>
                <a:spLocks noChangeArrowheads="1"/>
              </p:cNvSpPr>
              <p:nvPr/>
            </p:nvSpPr>
            <p:spPr bwMode="auto">
              <a:xfrm>
                <a:off x="39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8" name="Rectangle 246"/>
              <p:cNvSpPr>
                <a:spLocks noChangeArrowheads="1"/>
              </p:cNvSpPr>
              <p:nvPr/>
            </p:nvSpPr>
            <p:spPr bwMode="auto">
              <a:xfrm>
                <a:off x="39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9" name="Rectangle 247"/>
              <p:cNvSpPr>
                <a:spLocks noChangeArrowheads="1"/>
              </p:cNvSpPr>
              <p:nvPr/>
            </p:nvSpPr>
            <p:spPr bwMode="auto">
              <a:xfrm>
                <a:off x="396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0" name="Rectangle 248"/>
              <p:cNvSpPr>
                <a:spLocks noChangeArrowheads="1"/>
              </p:cNvSpPr>
              <p:nvPr/>
            </p:nvSpPr>
            <p:spPr bwMode="auto">
              <a:xfrm>
                <a:off x="398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1" name="Rectangle 249"/>
              <p:cNvSpPr>
                <a:spLocks noChangeArrowheads="1"/>
              </p:cNvSpPr>
              <p:nvPr/>
            </p:nvSpPr>
            <p:spPr bwMode="auto">
              <a:xfrm>
                <a:off x="399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2" name="Rectangle 250"/>
              <p:cNvSpPr>
                <a:spLocks noChangeArrowheads="1"/>
              </p:cNvSpPr>
              <p:nvPr/>
            </p:nvSpPr>
            <p:spPr bwMode="auto">
              <a:xfrm>
                <a:off x="40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3" name="Rectangle 251"/>
              <p:cNvSpPr>
                <a:spLocks noChangeArrowheads="1"/>
              </p:cNvSpPr>
              <p:nvPr/>
            </p:nvSpPr>
            <p:spPr bwMode="auto">
              <a:xfrm>
                <a:off x="402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4" name="Rectangle 252"/>
              <p:cNvSpPr>
                <a:spLocks noChangeArrowheads="1"/>
              </p:cNvSpPr>
              <p:nvPr/>
            </p:nvSpPr>
            <p:spPr bwMode="auto">
              <a:xfrm>
                <a:off x="40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5" name="Rectangle 253"/>
              <p:cNvSpPr>
                <a:spLocks noChangeArrowheads="1"/>
              </p:cNvSpPr>
              <p:nvPr/>
            </p:nvSpPr>
            <p:spPr bwMode="auto">
              <a:xfrm>
                <a:off x="405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6" name="Rectangle 254"/>
              <p:cNvSpPr>
                <a:spLocks noChangeArrowheads="1"/>
              </p:cNvSpPr>
              <p:nvPr/>
            </p:nvSpPr>
            <p:spPr bwMode="auto">
              <a:xfrm>
                <a:off x="40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7" name="Rectangle 255"/>
              <p:cNvSpPr>
                <a:spLocks noChangeArrowheads="1"/>
              </p:cNvSpPr>
              <p:nvPr/>
            </p:nvSpPr>
            <p:spPr bwMode="auto">
              <a:xfrm>
                <a:off x="409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8" name="Rectangle 256"/>
              <p:cNvSpPr>
                <a:spLocks noChangeArrowheads="1"/>
              </p:cNvSpPr>
              <p:nvPr/>
            </p:nvSpPr>
            <p:spPr bwMode="auto">
              <a:xfrm>
                <a:off x="41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9" name="Rectangle 257"/>
              <p:cNvSpPr>
                <a:spLocks noChangeArrowheads="1"/>
              </p:cNvSpPr>
              <p:nvPr/>
            </p:nvSpPr>
            <p:spPr bwMode="auto">
              <a:xfrm>
                <a:off x="412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0" name="Rectangle 258"/>
              <p:cNvSpPr>
                <a:spLocks noChangeArrowheads="1"/>
              </p:cNvSpPr>
              <p:nvPr/>
            </p:nvSpPr>
            <p:spPr bwMode="auto">
              <a:xfrm>
                <a:off x="41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1" name="Rectangle 259"/>
              <p:cNvSpPr>
                <a:spLocks noChangeArrowheads="1"/>
              </p:cNvSpPr>
              <p:nvPr/>
            </p:nvSpPr>
            <p:spPr bwMode="auto">
              <a:xfrm>
                <a:off x="415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2" name="Rectangle 260"/>
              <p:cNvSpPr>
                <a:spLocks noChangeArrowheads="1"/>
              </p:cNvSpPr>
              <p:nvPr/>
            </p:nvSpPr>
            <p:spPr bwMode="auto">
              <a:xfrm>
                <a:off x="416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3" name="Rectangle 261"/>
              <p:cNvSpPr>
                <a:spLocks noChangeArrowheads="1"/>
              </p:cNvSpPr>
              <p:nvPr/>
            </p:nvSpPr>
            <p:spPr bwMode="auto">
              <a:xfrm>
                <a:off x="418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4" name="Rectangle 262"/>
              <p:cNvSpPr>
                <a:spLocks noChangeArrowheads="1"/>
              </p:cNvSpPr>
              <p:nvPr/>
            </p:nvSpPr>
            <p:spPr bwMode="auto">
              <a:xfrm>
                <a:off x="42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5" name="Rectangle 263"/>
              <p:cNvSpPr>
                <a:spLocks noChangeArrowheads="1"/>
              </p:cNvSpPr>
              <p:nvPr/>
            </p:nvSpPr>
            <p:spPr bwMode="auto">
              <a:xfrm>
                <a:off x="421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6" name="Rectangle 264"/>
              <p:cNvSpPr>
                <a:spLocks noChangeArrowheads="1"/>
              </p:cNvSpPr>
              <p:nvPr/>
            </p:nvSpPr>
            <p:spPr bwMode="auto">
              <a:xfrm>
                <a:off x="423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7" name="Rectangle 265"/>
              <p:cNvSpPr>
                <a:spLocks noChangeArrowheads="1"/>
              </p:cNvSpPr>
              <p:nvPr/>
            </p:nvSpPr>
            <p:spPr bwMode="auto">
              <a:xfrm>
                <a:off x="424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8" name="Rectangle 266"/>
              <p:cNvSpPr>
                <a:spLocks noChangeArrowheads="1"/>
              </p:cNvSpPr>
              <p:nvPr/>
            </p:nvSpPr>
            <p:spPr bwMode="auto">
              <a:xfrm>
                <a:off x="42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9" name="Rectangle 267"/>
              <p:cNvSpPr>
                <a:spLocks noChangeArrowheads="1"/>
              </p:cNvSpPr>
              <p:nvPr/>
            </p:nvSpPr>
            <p:spPr bwMode="auto">
              <a:xfrm>
                <a:off x="427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0" name="Rectangle 268"/>
              <p:cNvSpPr>
                <a:spLocks noChangeArrowheads="1"/>
              </p:cNvSpPr>
              <p:nvPr/>
            </p:nvSpPr>
            <p:spPr bwMode="auto">
              <a:xfrm>
                <a:off x="42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1" name="Rectangle 269"/>
              <p:cNvSpPr>
                <a:spLocks noChangeArrowheads="1"/>
              </p:cNvSpPr>
              <p:nvPr/>
            </p:nvSpPr>
            <p:spPr bwMode="auto">
              <a:xfrm>
                <a:off x="43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2" name="Rectangle 270"/>
              <p:cNvSpPr>
                <a:spLocks noChangeArrowheads="1"/>
              </p:cNvSpPr>
              <p:nvPr/>
            </p:nvSpPr>
            <p:spPr bwMode="auto">
              <a:xfrm>
                <a:off x="432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3" name="Rectangle 271"/>
              <p:cNvSpPr>
                <a:spLocks noChangeArrowheads="1"/>
              </p:cNvSpPr>
              <p:nvPr/>
            </p:nvSpPr>
            <p:spPr bwMode="auto">
              <a:xfrm>
                <a:off x="43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4" name="Rectangle 272"/>
              <p:cNvSpPr>
                <a:spLocks noChangeArrowheads="1"/>
              </p:cNvSpPr>
              <p:nvPr/>
            </p:nvSpPr>
            <p:spPr bwMode="auto">
              <a:xfrm>
                <a:off x="43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5" name="Rectangle 273"/>
              <p:cNvSpPr>
                <a:spLocks noChangeArrowheads="1"/>
              </p:cNvSpPr>
              <p:nvPr/>
            </p:nvSpPr>
            <p:spPr bwMode="auto">
              <a:xfrm>
                <a:off x="43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6" name="Rectangle 274"/>
              <p:cNvSpPr>
                <a:spLocks noChangeArrowheads="1"/>
              </p:cNvSpPr>
              <p:nvPr/>
            </p:nvSpPr>
            <p:spPr bwMode="auto">
              <a:xfrm>
                <a:off x="438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7" name="Rectangle 275"/>
              <p:cNvSpPr>
                <a:spLocks noChangeArrowheads="1"/>
              </p:cNvSpPr>
              <p:nvPr/>
            </p:nvSpPr>
            <p:spPr bwMode="auto">
              <a:xfrm>
                <a:off x="44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8" name="Rectangle 276"/>
              <p:cNvSpPr>
                <a:spLocks noChangeArrowheads="1"/>
              </p:cNvSpPr>
              <p:nvPr/>
            </p:nvSpPr>
            <p:spPr bwMode="auto">
              <a:xfrm>
                <a:off x="442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9" name="Rectangle 277"/>
              <p:cNvSpPr>
                <a:spLocks noChangeArrowheads="1"/>
              </p:cNvSpPr>
              <p:nvPr/>
            </p:nvSpPr>
            <p:spPr bwMode="auto">
              <a:xfrm>
                <a:off x="44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0" name="Rectangle 278"/>
              <p:cNvSpPr>
                <a:spLocks noChangeArrowheads="1"/>
              </p:cNvSpPr>
              <p:nvPr/>
            </p:nvSpPr>
            <p:spPr bwMode="auto">
              <a:xfrm>
                <a:off x="44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1" name="Rectangle 279"/>
              <p:cNvSpPr>
                <a:spLocks noChangeArrowheads="1"/>
              </p:cNvSpPr>
              <p:nvPr/>
            </p:nvSpPr>
            <p:spPr bwMode="auto">
              <a:xfrm>
                <a:off x="44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2" name="Rectangle 280"/>
              <p:cNvSpPr>
                <a:spLocks noChangeArrowheads="1"/>
              </p:cNvSpPr>
              <p:nvPr/>
            </p:nvSpPr>
            <p:spPr bwMode="auto">
              <a:xfrm>
                <a:off x="44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3" name="Rectangle 281"/>
              <p:cNvSpPr>
                <a:spLocks noChangeArrowheads="1"/>
              </p:cNvSpPr>
              <p:nvPr/>
            </p:nvSpPr>
            <p:spPr bwMode="auto">
              <a:xfrm>
                <a:off x="449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4" name="Rectangle 282"/>
              <p:cNvSpPr>
                <a:spLocks noChangeArrowheads="1"/>
              </p:cNvSpPr>
              <p:nvPr/>
            </p:nvSpPr>
            <p:spPr bwMode="auto">
              <a:xfrm>
                <a:off x="45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5" name="Rectangle 283"/>
              <p:cNvSpPr>
                <a:spLocks noChangeArrowheads="1"/>
              </p:cNvSpPr>
              <p:nvPr/>
            </p:nvSpPr>
            <p:spPr bwMode="auto">
              <a:xfrm>
                <a:off x="45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6" name="Rectangle 284"/>
              <p:cNvSpPr>
                <a:spLocks noChangeArrowheads="1"/>
              </p:cNvSpPr>
              <p:nvPr/>
            </p:nvSpPr>
            <p:spPr bwMode="auto">
              <a:xfrm>
                <a:off x="45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7" name="Rectangle 285"/>
              <p:cNvSpPr>
                <a:spLocks noChangeArrowheads="1"/>
              </p:cNvSpPr>
              <p:nvPr/>
            </p:nvSpPr>
            <p:spPr bwMode="auto">
              <a:xfrm>
                <a:off x="456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8" name="Rectangle 286"/>
              <p:cNvSpPr>
                <a:spLocks noChangeArrowheads="1"/>
              </p:cNvSpPr>
              <p:nvPr/>
            </p:nvSpPr>
            <p:spPr bwMode="auto">
              <a:xfrm>
                <a:off x="45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9" name="Rectangle 287"/>
              <p:cNvSpPr>
                <a:spLocks noChangeArrowheads="1"/>
              </p:cNvSpPr>
              <p:nvPr/>
            </p:nvSpPr>
            <p:spPr bwMode="auto">
              <a:xfrm>
                <a:off x="45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0" name="Rectangle 288"/>
              <p:cNvSpPr>
                <a:spLocks noChangeArrowheads="1"/>
              </p:cNvSpPr>
              <p:nvPr/>
            </p:nvSpPr>
            <p:spPr bwMode="auto">
              <a:xfrm>
                <a:off x="46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1" name="Rectangle 289"/>
              <p:cNvSpPr>
                <a:spLocks noChangeArrowheads="1"/>
              </p:cNvSpPr>
              <p:nvPr/>
            </p:nvSpPr>
            <p:spPr bwMode="auto">
              <a:xfrm>
                <a:off x="462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2" name="Rectangle 290"/>
              <p:cNvSpPr>
                <a:spLocks noChangeArrowheads="1"/>
              </p:cNvSpPr>
              <p:nvPr/>
            </p:nvSpPr>
            <p:spPr bwMode="auto">
              <a:xfrm>
                <a:off x="464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3" name="Rectangle 291"/>
              <p:cNvSpPr>
                <a:spLocks noChangeArrowheads="1"/>
              </p:cNvSpPr>
              <p:nvPr/>
            </p:nvSpPr>
            <p:spPr bwMode="auto">
              <a:xfrm>
                <a:off x="46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4" name="Rectangle 292"/>
              <p:cNvSpPr>
                <a:spLocks noChangeArrowheads="1"/>
              </p:cNvSpPr>
              <p:nvPr/>
            </p:nvSpPr>
            <p:spPr bwMode="auto">
              <a:xfrm>
                <a:off x="46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5" name="Rectangle 293"/>
              <p:cNvSpPr>
                <a:spLocks noChangeArrowheads="1"/>
              </p:cNvSpPr>
              <p:nvPr/>
            </p:nvSpPr>
            <p:spPr bwMode="auto">
              <a:xfrm>
                <a:off x="46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6" name="Rectangle 294"/>
              <p:cNvSpPr>
                <a:spLocks noChangeArrowheads="1"/>
              </p:cNvSpPr>
              <p:nvPr/>
            </p:nvSpPr>
            <p:spPr bwMode="auto">
              <a:xfrm>
                <a:off x="47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7" name="Rectangle 295"/>
              <p:cNvSpPr>
                <a:spLocks noChangeArrowheads="1"/>
              </p:cNvSpPr>
              <p:nvPr/>
            </p:nvSpPr>
            <p:spPr bwMode="auto">
              <a:xfrm>
                <a:off x="471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8" name="Rectangle 296"/>
              <p:cNvSpPr>
                <a:spLocks noChangeArrowheads="1"/>
              </p:cNvSpPr>
              <p:nvPr/>
            </p:nvSpPr>
            <p:spPr bwMode="auto">
              <a:xfrm>
                <a:off x="473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9" name="Rectangle 297"/>
              <p:cNvSpPr>
                <a:spLocks noChangeArrowheads="1"/>
              </p:cNvSpPr>
              <p:nvPr/>
            </p:nvSpPr>
            <p:spPr bwMode="auto">
              <a:xfrm>
                <a:off x="47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0" name="Rectangle 298"/>
              <p:cNvSpPr>
                <a:spLocks noChangeArrowheads="1"/>
              </p:cNvSpPr>
              <p:nvPr/>
            </p:nvSpPr>
            <p:spPr bwMode="auto">
              <a:xfrm>
                <a:off x="47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1" name="Rectangle 299"/>
              <p:cNvSpPr>
                <a:spLocks noChangeArrowheads="1"/>
              </p:cNvSpPr>
              <p:nvPr/>
            </p:nvSpPr>
            <p:spPr bwMode="auto">
              <a:xfrm>
                <a:off x="47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2" name="Rectangle 300"/>
              <p:cNvSpPr>
                <a:spLocks noChangeArrowheads="1"/>
              </p:cNvSpPr>
              <p:nvPr/>
            </p:nvSpPr>
            <p:spPr bwMode="auto">
              <a:xfrm>
                <a:off x="479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3" name="Rectangle 301"/>
              <p:cNvSpPr>
                <a:spLocks noChangeArrowheads="1"/>
              </p:cNvSpPr>
              <p:nvPr/>
            </p:nvSpPr>
            <p:spPr bwMode="auto">
              <a:xfrm>
                <a:off x="48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4" name="Rectangle 302"/>
              <p:cNvSpPr>
                <a:spLocks noChangeArrowheads="1"/>
              </p:cNvSpPr>
              <p:nvPr/>
            </p:nvSpPr>
            <p:spPr bwMode="auto">
              <a:xfrm>
                <a:off x="48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5" name="Rectangle 303"/>
              <p:cNvSpPr>
                <a:spLocks noChangeArrowheads="1"/>
              </p:cNvSpPr>
              <p:nvPr/>
            </p:nvSpPr>
            <p:spPr bwMode="auto">
              <a:xfrm>
                <a:off x="48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6" name="Rectangle 304"/>
              <p:cNvSpPr>
                <a:spLocks noChangeArrowheads="1"/>
              </p:cNvSpPr>
              <p:nvPr/>
            </p:nvSpPr>
            <p:spPr bwMode="auto">
              <a:xfrm>
                <a:off x="486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7" name="Rectangle 305"/>
              <p:cNvSpPr>
                <a:spLocks noChangeArrowheads="1"/>
              </p:cNvSpPr>
              <p:nvPr/>
            </p:nvSpPr>
            <p:spPr bwMode="auto">
              <a:xfrm>
                <a:off x="48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8" name="Rectangle 306"/>
              <p:cNvSpPr>
                <a:spLocks noChangeArrowheads="1"/>
              </p:cNvSpPr>
              <p:nvPr/>
            </p:nvSpPr>
            <p:spPr bwMode="auto">
              <a:xfrm>
                <a:off x="48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9" name="Rectangle 307"/>
              <p:cNvSpPr>
                <a:spLocks noChangeArrowheads="1"/>
              </p:cNvSpPr>
              <p:nvPr/>
            </p:nvSpPr>
            <p:spPr bwMode="auto">
              <a:xfrm>
                <a:off x="49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0" name="Rectangle 308"/>
              <p:cNvSpPr>
                <a:spLocks noChangeArrowheads="1"/>
              </p:cNvSpPr>
              <p:nvPr/>
            </p:nvSpPr>
            <p:spPr bwMode="auto">
              <a:xfrm>
                <a:off x="49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1" name="Rectangle 309"/>
              <p:cNvSpPr>
                <a:spLocks noChangeArrowheads="1"/>
              </p:cNvSpPr>
              <p:nvPr/>
            </p:nvSpPr>
            <p:spPr bwMode="auto">
              <a:xfrm>
                <a:off x="49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2" name="Rectangle 310"/>
              <p:cNvSpPr>
                <a:spLocks noChangeArrowheads="1"/>
              </p:cNvSpPr>
              <p:nvPr/>
            </p:nvSpPr>
            <p:spPr bwMode="auto">
              <a:xfrm>
                <a:off x="49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3" name="Rectangle 311"/>
              <p:cNvSpPr>
                <a:spLocks noChangeArrowheads="1"/>
              </p:cNvSpPr>
              <p:nvPr/>
            </p:nvSpPr>
            <p:spPr bwMode="auto">
              <a:xfrm>
                <a:off x="497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4" name="Rectangle 312"/>
              <p:cNvSpPr>
                <a:spLocks noChangeArrowheads="1"/>
              </p:cNvSpPr>
              <p:nvPr/>
            </p:nvSpPr>
            <p:spPr bwMode="auto">
              <a:xfrm>
                <a:off x="49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5" name="Rectangle 313"/>
              <p:cNvSpPr>
                <a:spLocks noChangeArrowheads="1"/>
              </p:cNvSpPr>
              <p:nvPr/>
            </p:nvSpPr>
            <p:spPr bwMode="auto">
              <a:xfrm>
                <a:off x="500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6" name="Rectangle 314"/>
              <p:cNvSpPr>
                <a:spLocks noChangeArrowheads="1"/>
              </p:cNvSpPr>
              <p:nvPr/>
            </p:nvSpPr>
            <p:spPr bwMode="auto">
              <a:xfrm>
                <a:off x="50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7" name="Rectangle 315"/>
              <p:cNvSpPr>
                <a:spLocks noChangeArrowheads="1"/>
              </p:cNvSpPr>
              <p:nvPr/>
            </p:nvSpPr>
            <p:spPr bwMode="auto">
              <a:xfrm>
                <a:off x="503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8" name="Rectangle 316"/>
              <p:cNvSpPr>
                <a:spLocks noChangeArrowheads="1"/>
              </p:cNvSpPr>
              <p:nvPr/>
            </p:nvSpPr>
            <p:spPr bwMode="auto">
              <a:xfrm>
                <a:off x="50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9" name="Rectangle 317"/>
              <p:cNvSpPr>
                <a:spLocks noChangeArrowheads="1"/>
              </p:cNvSpPr>
              <p:nvPr/>
            </p:nvSpPr>
            <p:spPr bwMode="auto">
              <a:xfrm>
                <a:off x="50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0" name="Rectangle 318"/>
              <p:cNvSpPr>
                <a:spLocks noChangeArrowheads="1"/>
              </p:cNvSpPr>
              <p:nvPr/>
            </p:nvSpPr>
            <p:spPr bwMode="auto">
              <a:xfrm>
                <a:off x="50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1" name="Rectangle 319"/>
              <p:cNvSpPr>
                <a:spLocks noChangeArrowheads="1"/>
              </p:cNvSpPr>
              <p:nvPr/>
            </p:nvSpPr>
            <p:spPr bwMode="auto">
              <a:xfrm>
                <a:off x="509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2" name="Rectangle 320"/>
              <p:cNvSpPr>
                <a:spLocks noChangeArrowheads="1"/>
              </p:cNvSpPr>
              <p:nvPr/>
            </p:nvSpPr>
            <p:spPr bwMode="auto">
              <a:xfrm>
                <a:off x="51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3" name="Rectangle 321"/>
              <p:cNvSpPr>
                <a:spLocks noChangeArrowheads="1"/>
              </p:cNvSpPr>
              <p:nvPr/>
            </p:nvSpPr>
            <p:spPr bwMode="auto">
              <a:xfrm>
                <a:off x="51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4" name="Rectangle 322"/>
              <p:cNvSpPr>
                <a:spLocks noChangeArrowheads="1"/>
              </p:cNvSpPr>
              <p:nvPr/>
            </p:nvSpPr>
            <p:spPr bwMode="auto">
              <a:xfrm>
                <a:off x="51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5" name="Rectangle 323"/>
              <p:cNvSpPr>
                <a:spLocks noChangeArrowheads="1"/>
              </p:cNvSpPr>
              <p:nvPr/>
            </p:nvSpPr>
            <p:spPr bwMode="auto">
              <a:xfrm>
                <a:off x="516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6" name="Rectangle 324"/>
              <p:cNvSpPr>
                <a:spLocks noChangeArrowheads="1"/>
              </p:cNvSpPr>
              <p:nvPr/>
            </p:nvSpPr>
            <p:spPr bwMode="auto">
              <a:xfrm>
                <a:off x="51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7" name="Rectangle 325"/>
              <p:cNvSpPr>
                <a:spLocks noChangeArrowheads="1"/>
              </p:cNvSpPr>
              <p:nvPr/>
            </p:nvSpPr>
            <p:spPr bwMode="auto">
              <a:xfrm>
                <a:off x="51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8" name="Rectangle 326"/>
              <p:cNvSpPr>
                <a:spLocks noChangeArrowheads="1"/>
              </p:cNvSpPr>
              <p:nvPr/>
            </p:nvSpPr>
            <p:spPr bwMode="auto">
              <a:xfrm>
                <a:off x="520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9" name="Rectangle 327"/>
              <p:cNvSpPr>
                <a:spLocks noChangeArrowheads="1"/>
              </p:cNvSpPr>
              <p:nvPr/>
            </p:nvSpPr>
            <p:spPr bwMode="auto">
              <a:xfrm>
                <a:off x="52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0" name="Rectangle 328"/>
              <p:cNvSpPr>
                <a:spLocks noChangeArrowheads="1"/>
              </p:cNvSpPr>
              <p:nvPr/>
            </p:nvSpPr>
            <p:spPr bwMode="auto">
              <a:xfrm>
                <a:off x="52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1" name="Rectangle 329"/>
              <p:cNvSpPr>
                <a:spLocks noChangeArrowheads="1"/>
              </p:cNvSpPr>
              <p:nvPr/>
            </p:nvSpPr>
            <p:spPr bwMode="auto">
              <a:xfrm>
                <a:off x="52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2" name="Rectangle 330"/>
              <p:cNvSpPr>
                <a:spLocks noChangeArrowheads="1"/>
              </p:cNvSpPr>
              <p:nvPr/>
            </p:nvSpPr>
            <p:spPr bwMode="auto">
              <a:xfrm>
                <a:off x="527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3" name="Rectangle 331"/>
              <p:cNvSpPr>
                <a:spLocks noChangeArrowheads="1"/>
              </p:cNvSpPr>
              <p:nvPr/>
            </p:nvSpPr>
            <p:spPr bwMode="auto">
              <a:xfrm>
                <a:off x="52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4" name="Rectangle 332"/>
              <p:cNvSpPr>
                <a:spLocks noChangeArrowheads="1"/>
              </p:cNvSpPr>
              <p:nvPr/>
            </p:nvSpPr>
            <p:spPr bwMode="auto">
              <a:xfrm>
                <a:off x="530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5" name="Rectangle 333"/>
              <p:cNvSpPr>
                <a:spLocks noChangeArrowheads="1"/>
              </p:cNvSpPr>
              <p:nvPr/>
            </p:nvSpPr>
            <p:spPr bwMode="auto">
              <a:xfrm>
                <a:off x="53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6" name="Rectangle 334"/>
              <p:cNvSpPr>
                <a:spLocks noChangeArrowheads="1"/>
              </p:cNvSpPr>
              <p:nvPr/>
            </p:nvSpPr>
            <p:spPr bwMode="auto">
              <a:xfrm>
                <a:off x="533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7" name="Rectangle 335"/>
              <p:cNvSpPr>
                <a:spLocks noChangeArrowheads="1"/>
              </p:cNvSpPr>
              <p:nvPr/>
            </p:nvSpPr>
            <p:spPr bwMode="auto">
              <a:xfrm>
                <a:off x="53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8" name="Rectangle 336"/>
              <p:cNvSpPr>
                <a:spLocks noChangeArrowheads="1"/>
              </p:cNvSpPr>
              <p:nvPr/>
            </p:nvSpPr>
            <p:spPr bwMode="auto">
              <a:xfrm>
                <a:off x="53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9" name="Rectangle 337"/>
              <p:cNvSpPr>
                <a:spLocks noChangeArrowheads="1"/>
              </p:cNvSpPr>
              <p:nvPr/>
            </p:nvSpPr>
            <p:spPr bwMode="auto">
              <a:xfrm>
                <a:off x="53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0" name="Rectangle 338"/>
              <p:cNvSpPr>
                <a:spLocks noChangeArrowheads="1"/>
              </p:cNvSpPr>
              <p:nvPr/>
            </p:nvSpPr>
            <p:spPr bwMode="auto">
              <a:xfrm>
                <a:off x="53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1" name="Rectangle 339"/>
              <p:cNvSpPr>
                <a:spLocks noChangeArrowheads="1"/>
              </p:cNvSpPr>
              <p:nvPr/>
            </p:nvSpPr>
            <p:spPr bwMode="auto">
              <a:xfrm>
                <a:off x="54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2" name="Rectangle 340"/>
              <p:cNvSpPr>
                <a:spLocks noChangeArrowheads="1"/>
              </p:cNvSpPr>
              <p:nvPr/>
            </p:nvSpPr>
            <p:spPr bwMode="auto">
              <a:xfrm>
                <a:off x="54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3" name="Rectangle 341"/>
              <p:cNvSpPr>
                <a:spLocks noChangeArrowheads="1"/>
              </p:cNvSpPr>
              <p:nvPr/>
            </p:nvSpPr>
            <p:spPr bwMode="auto">
              <a:xfrm>
                <a:off x="544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4" name="Rectangle 342"/>
              <p:cNvSpPr>
                <a:spLocks noChangeArrowheads="1"/>
              </p:cNvSpPr>
              <p:nvPr/>
            </p:nvSpPr>
            <p:spPr bwMode="auto">
              <a:xfrm>
                <a:off x="545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5" name="Rectangle 343"/>
              <p:cNvSpPr>
                <a:spLocks noChangeArrowheads="1"/>
              </p:cNvSpPr>
              <p:nvPr/>
            </p:nvSpPr>
            <p:spPr bwMode="auto">
              <a:xfrm>
                <a:off x="54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6" name="Rectangle 344"/>
              <p:cNvSpPr>
                <a:spLocks noChangeArrowheads="1"/>
              </p:cNvSpPr>
              <p:nvPr/>
            </p:nvSpPr>
            <p:spPr bwMode="auto">
              <a:xfrm>
                <a:off x="54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7" name="Rectangle 345"/>
              <p:cNvSpPr>
                <a:spLocks noChangeArrowheads="1"/>
              </p:cNvSpPr>
              <p:nvPr/>
            </p:nvSpPr>
            <p:spPr bwMode="auto">
              <a:xfrm>
                <a:off x="550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8" name="Rectangle 346"/>
              <p:cNvSpPr>
                <a:spLocks noChangeArrowheads="1"/>
              </p:cNvSpPr>
              <p:nvPr/>
            </p:nvSpPr>
            <p:spPr bwMode="auto">
              <a:xfrm>
                <a:off x="552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779" name="Rectangle 347"/>
            <p:cNvSpPr>
              <a:spLocks noChangeArrowheads="1"/>
            </p:cNvSpPr>
            <p:nvPr/>
          </p:nvSpPr>
          <p:spPr bwMode="auto">
            <a:xfrm>
              <a:off x="193" y="287"/>
              <a:ext cx="5341" cy="89"/>
            </a:xfrm>
            <a:prstGeom prst="rect">
              <a:avLst/>
            </a:prstGeom>
            <a:grpFill/>
            <a:ln w="12700">
              <a:solidFill>
                <a:srgbClr val="000000"/>
              </a:solidFill>
              <a:miter lim="800000"/>
              <a:headEnd/>
              <a:tailEnd/>
            </a:ln>
          </p:spPr>
          <p:txBody>
            <a:bodyPr/>
            <a:lstStyle/>
            <a:p>
              <a:pPr>
                <a:defRPr/>
              </a:pPr>
              <a:endParaRPr lang="en-US" dirty="0">
                <a:solidFill>
                  <a:srgbClr val="000000"/>
                </a:solidFill>
              </a:endParaRPr>
            </a:p>
          </p:txBody>
        </p:sp>
      </p:grpSp>
      <p:sp>
        <p:nvSpPr>
          <p:cNvPr id="18782" name="Rectangle 350"/>
          <p:cNvSpPr>
            <a:spLocks noGrp="1" noChangeArrowheads="1"/>
          </p:cNvSpPr>
          <p:nvPr>
            <p:ph type="sldNum" sz="quarter" idx="4"/>
          </p:nvPr>
        </p:nvSpPr>
        <p:spPr bwMode="auto">
          <a:xfrm>
            <a:off x="4248150" y="6629400"/>
            <a:ext cx="1009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a:solidFill>
                  <a:srgbClr val="000000"/>
                </a:solidFill>
                <a:cs typeface="+mn-cs"/>
              </a:defRPr>
            </a:lvl1pPr>
          </a:lstStyle>
          <a:p>
            <a:pPr>
              <a:defRPr/>
            </a:pPr>
            <a:fld id="{3C60C613-998D-4470-9969-D3E2EBDA6D44}" type="slidenum">
              <a:rPr lang="en-US"/>
              <a:pPr>
                <a:defRPr/>
              </a:pPr>
              <a:t>‹#›</a:t>
            </a:fld>
            <a:r>
              <a:rPr lang="en-US" dirty="0"/>
              <a:t>  OF 11</a:t>
            </a:r>
          </a:p>
        </p:txBody>
      </p:sp>
      <p:pic>
        <p:nvPicPr>
          <p:cNvPr id="10244" name="Picture 6" descr="ImgLink_Imcom_Logo[1]"/>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8077200" y="152400"/>
            <a:ext cx="1066800" cy="1019175"/>
          </a:xfrm>
          <a:prstGeom prst="rect">
            <a:avLst/>
          </a:prstGeom>
          <a:noFill/>
          <a:ln w="9525" algn="in">
            <a:noFill/>
            <a:miter lim="800000"/>
            <a:headEnd/>
            <a:tailEnd/>
          </a:ln>
        </p:spPr>
      </p:pic>
      <p:pic>
        <p:nvPicPr>
          <p:cNvPr id="10245" name="Picture 18"/>
          <p:cNvPicPr>
            <a:picLocks noChangeAspect="1" noChangeArrowheads="1"/>
          </p:cNvPicPr>
          <p:nvPr userDrawn="1"/>
        </p:nvPicPr>
        <p:blipFill>
          <a:blip r:embed="rId14" cstate="print"/>
          <a:srcRect l="6113"/>
          <a:stretch>
            <a:fillRect/>
          </a:stretch>
        </p:blipFill>
        <p:spPr bwMode="auto">
          <a:xfrm>
            <a:off x="96838" y="152400"/>
            <a:ext cx="1046162" cy="1060450"/>
          </a:xfrm>
          <a:prstGeom prst="rect">
            <a:avLst/>
          </a:prstGeom>
          <a:noFill/>
          <a:ln w="9525">
            <a:noFill/>
            <a:miter lim="800000"/>
            <a:headEnd/>
            <a:tailEnd/>
          </a:ln>
        </p:spPr>
      </p:pic>
      <p:sp>
        <p:nvSpPr>
          <p:cNvPr id="349" name="AutoShape 19"/>
          <p:cNvSpPr>
            <a:spLocks noChangeArrowheads="1"/>
          </p:cNvSpPr>
          <p:nvPr userDrawn="1"/>
        </p:nvSpPr>
        <p:spPr bwMode="auto">
          <a:xfrm>
            <a:off x="0" y="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64 w 21600"/>
              <a:gd name="T13" fmla="*/ 1864 h 21600"/>
              <a:gd name="T14" fmla="*/ 19736 w 21600"/>
              <a:gd name="T15" fmla="*/ 19736 h 21600"/>
            </a:gdLst>
            <a:ahLst/>
            <a:cxnLst>
              <a:cxn ang="T8">
                <a:pos x="T0" y="T1"/>
              </a:cxn>
              <a:cxn ang="T9">
                <a:pos x="T2" y="T3"/>
              </a:cxn>
              <a:cxn ang="T10">
                <a:pos x="T4" y="T5"/>
              </a:cxn>
              <a:cxn ang="T11">
                <a:pos x="T6" y="T7"/>
              </a:cxn>
            </a:cxnLst>
            <a:rect l="T12" t="T13" r="T14" b="T15"/>
            <a:pathLst>
              <a:path w="21600" h="21600">
                <a:moveTo>
                  <a:pt x="0" y="0"/>
                </a:moveTo>
                <a:lnTo>
                  <a:pt x="128" y="21600"/>
                </a:lnTo>
                <a:lnTo>
                  <a:pt x="21472"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0" name="AutoShape 20"/>
          <p:cNvSpPr>
            <a:spLocks noChangeArrowheads="1"/>
          </p:cNvSpPr>
          <p:nvPr userDrawn="1"/>
        </p:nvSpPr>
        <p:spPr bwMode="auto">
          <a:xfrm rot="16200000" flipV="1">
            <a:off x="5673725"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03 w 21600"/>
              <a:gd name="T13" fmla="*/ 1903 h 21600"/>
              <a:gd name="T14" fmla="*/ 19697 w 21600"/>
              <a:gd name="T15" fmla="*/ 19697 h 21600"/>
            </a:gdLst>
            <a:ahLst/>
            <a:cxnLst>
              <a:cxn ang="T8">
                <a:pos x="T0" y="T1"/>
              </a:cxn>
              <a:cxn ang="T9">
                <a:pos x="T2" y="T3"/>
              </a:cxn>
              <a:cxn ang="T10">
                <a:pos x="T4" y="T5"/>
              </a:cxn>
              <a:cxn ang="T11">
                <a:pos x="T6" y="T7"/>
              </a:cxn>
            </a:cxnLst>
            <a:rect l="T12" t="T13" r="T14" b="T15"/>
            <a:pathLst>
              <a:path w="21600" h="21600">
                <a:moveTo>
                  <a:pt x="0" y="0"/>
                </a:moveTo>
                <a:lnTo>
                  <a:pt x="205" y="21600"/>
                </a:lnTo>
                <a:lnTo>
                  <a:pt x="21395"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1" name="AutoShape 21"/>
          <p:cNvSpPr>
            <a:spLocks noChangeArrowheads="1"/>
          </p:cNvSpPr>
          <p:nvPr userDrawn="1"/>
        </p:nvSpPr>
        <p:spPr bwMode="auto">
          <a:xfrm rot="5400000" flipH="1" flipV="1">
            <a:off x="-3390900"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25 w 21600"/>
              <a:gd name="T13" fmla="*/ 1925 h 21600"/>
              <a:gd name="T14" fmla="*/ 19675 w 21600"/>
              <a:gd name="T15" fmla="*/ 19675 h 21600"/>
            </a:gdLst>
            <a:ahLst/>
            <a:cxnLst>
              <a:cxn ang="T8">
                <a:pos x="T0" y="T1"/>
              </a:cxn>
              <a:cxn ang="T9">
                <a:pos x="T2" y="T3"/>
              </a:cxn>
              <a:cxn ang="T10">
                <a:pos x="T4" y="T5"/>
              </a:cxn>
              <a:cxn ang="T11">
                <a:pos x="T6" y="T7"/>
              </a:cxn>
            </a:cxnLst>
            <a:rect l="T12" t="T13" r="T14" b="T15"/>
            <a:pathLst>
              <a:path w="21600" h="21600">
                <a:moveTo>
                  <a:pt x="0" y="0"/>
                </a:moveTo>
                <a:lnTo>
                  <a:pt x="250" y="21600"/>
                </a:lnTo>
                <a:lnTo>
                  <a:pt x="21350"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2" name="AutoShape 18"/>
          <p:cNvSpPr>
            <a:spLocks noChangeArrowheads="1"/>
          </p:cNvSpPr>
          <p:nvPr userDrawn="1"/>
        </p:nvSpPr>
        <p:spPr bwMode="auto">
          <a:xfrm flipV="1">
            <a:off x="0" y="678180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96 w 21600"/>
              <a:gd name="T13" fmla="*/ 1896 h 21600"/>
              <a:gd name="T14" fmla="*/ 19704 w 21600"/>
              <a:gd name="T15" fmla="*/ 19704 h 21600"/>
            </a:gdLst>
            <a:ahLst/>
            <a:cxnLst>
              <a:cxn ang="T8">
                <a:pos x="T0" y="T1"/>
              </a:cxn>
              <a:cxn ang="T9">
                <a:pos x="T2" y="T3"/>
              </a:cxn>
              <a:cxn ang="T10">
                <a:pos x="T4" y="T5"/>
              </a:cxn>
              <a:cxn ang="T11">
                <a:pos x="T6" y="T7"/>
              </a:cxn>
            </a:cxnLst>
            <a:rect l="T12" t="T13" r="T14" b="T15"/>
            <a:pathLst>
              <a:path w="21600" h="21600">
                <a:moveTo>
                  <a:pt x="0" y="0"/>
                </a:moveTo>
                <a:lnTo>
                  <a:pt x="191" y="21600"/>
                </a:lnTo>
                <a:lnTo>
                  <a:pt x="21409"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9785" r:id="rId1"/>
    <p:sldLayoutId id="2147489786" r:id="rId2"/>
    <p:sldLayoutId id="2147489787" r:id="rId3"/>
    <p:sldLayoutId id="2147489788" r:id="rId4"/>
    <p:sldLayoutId id="2147489789" r:id="rId5"/>
    <p:sldLayoutId id="2147489790" r:id="rId6"/>
    <p:sldLayoutId id="2147489791" r:id="rId7"/>
    <p:sldLayoutId id="2147489792" r:id="rId8"/>
    <p:sldLayoutId id="2147489793" r:id="rId9"/>
    <p:sldLayoutId id="2147489794" r:id="rId10"/>
    <p:sldLayoutId id="2147489795" r:id="rId11"/>
  </p:sldLayoutIdLst>
  <p:hf hd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12" name="Line 16"/>
          <p:cNvSpPr>
            <a:spLocks noChangeShapeType="1"/>
          </p:cNvSpPr>
          <p:nvPr/>
        </p:nvSpPr>
        <p:spPr bwMode="auto">
          <a:xfrm>
            <a:off x="1489075" y="1046163"/>
            <a:ext cx="1588" cy="1587"/>
          </a:xfrm>
          <a:prstGeom prst="line">
            <a:avLst/>
          </a:prstGeom>
          <a:noFill/>
          <a:ln w="12700">
            <a:solidFill>
              <a:schemeClr val="tx1"/>
            </a:solidFill>
            <a:round/>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cs typeface="+mn-cs"/>
            </a:endParaRPr>
          </a:p>
        </p:txBody>
      </p:sp>
      <p:sp>
        <p:nvSpPr>
          <p:cNvPr id="4113" name="Text Box 17"/>
          <p:cNvSpPr txBox="1">
            <a:spLocks noChangeArrowheads="1"/>
          </p:cNvSpPr>
          <p:nvPr/>
        </p:nvSpPr>
        <p:spPr bwMode="auto">
          <a:xfrm>
            <a:off x="8618538" y="6491288"/>
            <a:ext cx="184150" cy="366712"/>
          </a:xfrm>
          <a:prstGeom prst="rect">
            <a:avLst/>
          </a:prstGeom>
          <a:noFill/>
          <a:ln w="12700">
            <a:noFill/>
            <a:miter lim="800000"/>
            <a:headEnd/>
            <a:tailEnd/>
          </a:ln>
          <a:effectLst/>
        </p:spPr>
        <p:txBody>
          <a:bodyPr wrap="none">
            <a:spAutoFit/>
          </a:bodyPr>
          <a:lstStyle/>
          <a:p>
            <a:pPr eaLnBrk="0" fontAlgn="auto" hangingPunct="0">
              <a:spcBef>
                <a:spcPts val="0"/>
              </a:spcBef>
              <a:spcAft>
                <a:spcPts val="0"/>
              </a:spcAft>
              <a:defRPr/>
            </a:pPr>
            <a:endParaRPr lang="en-US" dirty="0">
              <a:solidFill>
                <a:srgbClr val="000000"/>
              </a:solidFill>
              <a:latin typeface="Tahoma" pitchFamily="34" charset="0"/>
              <a:cs typeface="+mn-cs"/>
            </a:endParaRPr>
          </a:p>
        </p:txBody>
      </p:sp>
      <p:sp>
        <p:nvSpPr>
          <p:cNvPr id="4114" name="AutoShape 18"/>
          <p:cNvSpPr>
            <a:spLocks noChangeArrowheads="1"/>
          </p:cNvSpPr>
          <p:nvPr/>
        </p:nvSpPr>
        <p:spPr bwMode="auto">
          <a:xfrm flipV="1">
            <a:off x="0" y="6781800"/>
            <a:ext cx="9144000" cy="76200"/>
          </a:xfrm>
          <a:custGeom>
            <a:avLst/>
            <a:gdLst>
              <a:gd name="G0" fmla="+- 191 0 0"/>
              <a:gd name="G1" fmla="+- 21600 0 191"/>
              <a:gd name="G2" fmla="*/ 191 1 2"/>
              <a:gd name="G3" fmla="+- 21600 0 G2"/>
              <a:gd name="G4" fmla="+/ 191 21600 2"/>
              <a:gd name="G5" fmla="+/ G1 0 2"/>
              <a:gd name="G6" fmla="*/ 21600 21600 191"/>
              <a:gd name="G7" fmla="*/ G6 1 2"/>
              <a:gd name="G8" fmla="+- 21600 0 G7"/>
              <a:gd name="G9" fmla="*/ 21600 1 2"/>
              <a:gd name="G10" fmla="+- 191 0 G9"/>
              <a:gd name="G11" fmla="?: G10 G8 0"/>
              <a:gd name="G12" fmla="?: G10 G7 21600"/>
              <a:gd name="T0" fmla="*/ 21504 w 21600"/>
              <a:gd name="T1" fmla="*/ 10800 h 21600"/>
              <a:gd name="T2" fmla="*/ 10800 w 21600"/>
              <a:gd name="T3" fmla="*/ 21600 h 21600"/>
              <a:gd name="T4" fmla="*/ 96 w 21600"/>
              <a:gd name="T5" fmla="*/ 10800 h 21600"/>
              <a:gd name="T6" fmla="*/ 10800 w 21600"/>
              <a:gd name="T7" fmla="*/ 0 h 21600"/>
              <a:gd name="T8" fmla="*/ 1896 w 21600"/>
              <a:gd name="T9" fmla="*/ 1896 h 21600"/>
              <a:gd name="T10" fmla="*/ 19704 w 21600"/>
              <a:gd name="T11" fmla="*/ 19704 h 21600"/>
            </a:gdLst>
            <a:ahLst/>
            <a:cxnLst>
              <a:cxn ang="0">
                <a:pos x="T0" y="T1"/>
              </a:cxn>
              <a:cxn ang="0">
                <a:pos x="T2" y="T3"/>
              </a:cxn>
              <a:cxn ang="0">
                <a:pos x="T4" y="T5"/>
              </a:cxn>
              <a:cxn ang="0">
                <a:pos x="T6" y="T7"/>
              </a:cxn>
            </a:cxnLst>
            <a:rect l="T8" t="T9" r="T10" b="T11"/>
            <a:pathLst>
              <a:path w="21600" h="21600">
                <a:moveTo>
                  <a:pt x="0" y="0"/>
                </a:moveTo>
                <a:lnTo>
                  <a:pt x="191" y="21600"/>
                </a:lnTo>
                <a:lnTo>
                  <a:pt x="21409"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540000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cs typeface="+mn-cs"/>
            </a:endParaRPr>
          </a:p>
        </p:txBody>
      </p:sp>
      <p:sp>
        <p:nvSpPr>
          <p:cNvPr id="4115" name="AutoShape 19"/>
          <p:cNvSpPr>
            <a:spLocks noChangeArrowheads="1"/>
          </p:cNvSpPr>
          <p:nvPr/>
        </p:nvSpPr>
        <p:spPr bwMode="auto">
          <a:xfrm>
            <a:off x="0" y="0"/>
            <a:ext cx="9144000" cy="76200"/>
          </a:xfrm>
          <a:custGeom>
            <a:avLst/>
            <a:gdLst>
              <a:gd name="G0" fmla="+- 128 0 0"/>
              <a:gd name="G1" fmla="+- 21600 0 128"/>
              <a:gd name="G2" fmla="*/ 128 1 2"/>
              <a:gd name="G3" fmla="+- 21600 0 G2"/>
              <a:gd name="G4" fmla="+/ 128 21600 2"/>
              <a:gd name="G5" fmla="+/ G1 0 2"/>
              <a:gd name="G6" fmla="*/ 21600 21600 128"/>
              <a:gd name="G7" fmla="*/ G6 1 2"/>
              <a:gd name="G8" fmla="+- 21600 0 G7"/>
              <a:gd name="G9" fmla="*/ 21600 1 2"/>
              <a:gd name="G10" fmla="+- 128 0 G9"/>
              <a:gd name="G11" fmla="?: G10 G8 0"/>
              <a:gd name="G12" fmla="?: G10 G7 21600"/>
              <a:gd name="T0" fmla="*/ 21536 w 21600"/>
              <a:gd name="T1" fmla="*/ 10800 h 21600"/>
              <a:gd name="T2" fmla="*/ 10800 w 21600"/>
              <a:gd name="T3" fmla="*/ 21600 h 21600"/>
              <a:gd name="T4" fmla="*/ 64 w 21600"/>
              <a:gd name="T5" fmla="*/ 10800 h 21600"/>
              <a:gd name="T6" fmla="*/ 10800 w 21600"/>
              <a:gd name="T7" fmla="*/ 0 h 21600"/>
              <a:gd name="T8" fmla="*/ 1864 w 21600"/>
              <a:gd name="T9" fmla="*/ 1864 h 21600"/>
              <a:gd name="T10" fmla="*/ 19736 w 21600"/>
              <a:gd name="T11" fmla="*/ 19736 h 21600"/>
            </a:gdLst>
            <a:ahLst/>
            <a:cxnLst>
              <a:cxn ang="0">
                <a:pos x="T0" y="T1"/>
              </a:cxn>
              <a:cxn ang="0">
                <a:pos x="T2" y="T3"/>
              </a:cxn>
              <a:cxn ang="0">
                <a:pos x="T4" y="T5"/>
              </a:cxn>
              <a:cxn ang="0">
                <a:pos x="T6" y="T7"/>
              </a:cxn>
            </a:cxnLst>
            <a:rect l="T8" t="T9" r="T10" b="T11"/>
            <a:pathLst>
              <a:path w="21600" h="21600">
                <a:moveTo>
                  <a:pt x="0" y="0"/>
                </a:moveTo>
                <a:lnTo>
                  <a:pt x="128" y="21600"/>
                </a:lnTo>
                <a:lnTo>
                  <a:pt x="21472"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540000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cs typeface="+mn-cs"/>
            </a:endParaRPr>
          </a:p>
        </p:txBody>
      </p:sp>
      <p:sp>
        <p:nvSpPr>
          <p:cNvPr id="4116" name="AutoShape 20"/>
          <p:cNvSpPr>
            <a:spLocks noChangeArrowheads="1"/>
          </p:cNvSpPr>
          <p:nvPr/>
        </p:nvSpPr>
        <p:spPr bwMode="auto">
          <a:xfrm rot="16200000" flipV="1">
            <a:off x="5673725" y="3390900"/>
            <a:ext cx="6858000" cy="76200"/>
          </a:xfrm>
          <a:custGeom>
            <a:avLst/>
            <a:gdLst>
              <a:gd name="G0" fmla="+- 205 0 0"/>
              <a:gd name="G1" fmla="+- 21600 0 205"/>
              <a:gd name="G2" fmla="*/ 205 1 2"/>
              <a:gd name="G3" fmla="+- 21600 0 G2"/>
              <a:gd name="G4" fmla="+/ 205 21600 2"/>
              <a:gd name="G5" fmla="+/ G1 0 2"/>
              <a:gd name="G6" fmla="*/ 21600 21600 205"/>
              <a:gd name="G7" fmla="*/ G6 1 2"/>
              <a:gd name="G8" fmla="+- 21600 0 G7"/>
              <a:gd name="G9" fmla="*/ 21600 1 2"/>
              <a:gd name="G10" fmla="+- 205 0 G9"/>
              <a:gd name="G11" fmla="?: G10 G8 0"/>
              <a:gd name="G12" fmla="?: G10 G7 21600"/>
              <a:gd name="T0" fmla="*/ 21497 w 21600"/>
              <a:gd name="T1" fmla="*/ 10800 h 21600"/>
              <a:gd name="T2" fmla="*/ 10800 w 21600"/>
              <a:gd name="T3" fmla="*/ 21600 h 21600"/>
              <a:gd name="T4" fmla="*/ 103 w 21600"/>
              <a:gd name="T5" fmla="*/ 10800 h 21600"/>
              <a:gd name="T6" fmla="*/ 10800 w 21600"/>
              <a:gd name="T7" fmla="*/ 0 h 21600"/>
              <a:gd name="T8" fmla="*/ 1903 w 21600"/>
              <a:gd name="T9" fmla="*/ 1903 h 21600"/>
              <a:gd name="T10" fmla="*/ 19697 w 21600"/>
              <a:gd name="T11" fmla="*/ 19697 h 21600"/>
            </a:gdLst>
            <a:ahLst/>
            <a:cxnLst>
              <a:cxn ang="0">
                <a:pos x="T0" y="T1"/>
              </a:cxn>
              <a:cxn ang="0">
                <a:pos x="T2" y="T3"/>
              </a:cxn>
              <a:cxn ang="0">
                <a:pos x="T4" y="T5"/>
              </a:cxn>
              <a:cxn ang="0">
                <a:pos x="T6" y="T7"/>
              </a:cxn>
            </a:cxnLst>
            <a:rect l="T8" t="T9" r="T10" b="T11"/>
            <a:pathLst>
              <a:path w="21600" h="21600">
                <a:moveTo>
                  <a:pt x="0" y="0"/>
                </a:moveTo>
                <a:lnTo>
                  <a:pt x="205" y="21600"/>
                </a:lnTo>
                <a:lnTo>
                  <a:pt x="21395"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cs typeface="+mn-cs"/>
            </a:endParaRPr>
          </a:p>
        </p:txBody>
      </p:sp>
      <p:sp>
        <p:nvSpPr>
          <p:cNvPr id="4117" name="AutoShape 21"/>
          <p:cNvSpPr>
            <a:spLocks noChangeArrowheads="1"/>
          </p:cNvSpPr>
          <p:nvPr/>
        </p:nvSpPr>
        <p:spPr bwMode="auto">
          <a:xfrm rot="5400000" flipH="1" flipV="1">
            <a:off x="-3390900" y="3390900"/>
            <a:ext cx="6858000" cy="76200"/>
          </a:xfrm>
          <a:custGeom>
            <a:avLst/>
            <a:gdLst>
              <a:gd name="G0" fmla="+- 250 0 0"/>
              <a:gd name="G1" fmla="+- 21600 0 250"/>
              <a:gd name="G2" fmla="*/ 250 1 2"/>
              <a:gd name="G3" fmla="+- 21600 0 G2"/>
              <a:gd name="G4" fmla="+/ 250 21600 2"/>
              <a:gd name="G5" fmla="+/ G1 0 2"/>
              <a:gd name="G6" fmla="*/ 21600 21600 250"/>
              <a:gd name="G7" fmla="*/ G6 1 2"/>
              <a:gd name="G8" fmla="+- 21600 0 G7"/>
              <a:gd name="G9" fmla="*/ 21600 1 2"/>
              <a:gd name="G10" fmla="+- 250 0 G9"/>
              <a:gd name="G11" fmla="?: G10 G8 0"/>
              <a:gd name="G12" fmla="?: G10 G7 21600"/>
              <a:gd name="T0" fmla="*/ 21475 w 21600"/>
              <a:gd name="T1" fmla="*/ 10800 h 21600"/>
              <a:gd name="T2" fmla="*/ 10800 w 21600"/>
              <a:gd name="T3" fmla="*/ 21600 h 21600"/>
              <a:gd name="T4" fmla="*/ 125 w 21600"/>
              <a:gd name="T5" fmla="*/ 10800 h 21600"/>
              <a:gd name="T6" fmla="*/ 10800 w 21600"/>
              <a:gd name="T7" fmla="*/ 0 h 21600"/>
              <a:gd name="T8" fmla="*/ 1925 w 21600"/>
              <a:gd name="T9" fmla="*/ 1925 h 21600"/>
              <a:gd name="T10" fmla="*/ 19675 w 21600"/>
              <a:gd name="T11" fmla="*/ 19675 h 21600"/>
            </a:gdLst>
            <a:ahLst/>
            <a:cxnLst>
              <a:cxn ang="0">
                <a:pos x="T0" y="T1"/>
              </a:cxn>
              <a:cxn ang="0">
                <a:pos x="T2" y="T3"/>
              </a:cxn>
              <a:cxn ang="0">
                <a:pos x="T4" y="T5"/>
              </a:cxn>
              <a:cxn ang="0">
                <a:pos x="T6" y="T7"/>
              </a:cxn>
            </a:cxnLst>
            <a:rect l="T8" t="T9" r="T10" b="T11"/>
            <a:pathLst>
              <a:path w="21600" h="21600">
                <a:moveTo>
                  <a:pt x="0" y="0"/>
                </a:moveTo>
                <a:lnTo>
                  <a:pt x="250" y="21600"/>
                </a:lnTo>
                <a:lnTo>
                  <a:pt x="21350" y="21600"/>
                </a:lnTo>
                <a:lnTo>
                  <a:pt x="21600" y="0"/>
                </a:lnTo>
                <a:close/>
              </a:path>
            </a:pathLst>
          </a:custGeom>
          <a:gradFill rotWithShape="0">
            <a:gsLst>
              <a:gs pos="0">
                <a:srgbClr val="FF0000">
                  <a:gamma/>
                  <a:shade val="0"/>
                  <a:invGamma/>
                </a:srgbClr>
              </a:gs>
              <a:gs pos="50000">
                <a:srgbClr val="FF0000"/>
              </a:gs>
              <a:gs pos="100000">
                <a:srgbClr val="FF0000">
                  <a:gamma/>
                  <a:shade val="0"/>
                  <a:invGamma/>
                </a:srgbClr>
              </a:gs>
            </a:gsLst>
            <a:lin ang="0" scaled="1"/>
          </a:gradFill>
          <a:ln w="9525">
            <a:noFill/>
            <a:miter lim="800000"/>
            <a:headEnd/>
            <a:tailEnd/>
          </a:ln>
          <a:effectLst/>
        </p:spPr>
        <p:txBody>
          <a:bodyPr wrap="none" anchor="ctr"/>
          <a:lstStyle/>
          <a:p>
            <a:pPr algn="ctr" fontAlgn="auto">
              <a:spcBef>
                <a:spcPts val="0"/>
              </a:spcBef>
              <a:spcAft>
                <a:spcPts val="0"/>
              </a:spcAft>
              <a:defRPr/>
            </a:pPr>
            <a:endParaRPr lang="en-US" sz="4400" dirty="0">
              <a:solidFill>
                <a:srgbClr val="000000"/>
              </a:solidFill>
              <a:latin typeface="Arial"/>
              <a:cs typeface="+mn-cs"/>
            </a:endParaRPr>
          </a:p>
        </p:txBody>
      </p:sp>
      <p:pic>
        <p:nvPicPr>
          <p:cNvPr id="6154" name="Picture 43" descr="09 USAG Graphic HQ"/>
          <p:cNvPicPr>
            <a:picLocks noChangeAspect="1" noChangeArrowheads="1"/>
          </p:cNvPicPr>
          <p:nvPr userDrawn="1"/>
        </p:nvPicPr>
        <p:blipFill>
          <a:blip r:embed="rId3" cstate="print"/>
          <a:srcRect/>
          <a:stretch>
            <a:fillRect/>
          </a:stretch>
        </p:blipFill>
        <p:spPr bwMode="auto">
          <a:xfrm>
            <a:off x="8124825" y="211138"/>
            <a:ext cx="762000" cy="838200"/>
          </a:xfrm>
          <a:prstGeom prst="rect">
            <a:avLst/>
          </a:prstGeom>
          <a:noFill/>
          <a:ln w="9525">
            <a:noFill/>
            <a:miter lim="800000"/>
            <a:headEnd/>
            <a:tailEnd/>
          </a:ln>
        </p:spPr>
      </p:pic>
      <p:graphicFrame>
        <p:nvGraphicFramePr>
          <p:cNvPr id="6146" name="Object 2"/>
          <p:cNvGraphicFramePr>
            <a:graphicFrameLocks noChangeAspect="1"/>
          </p:cNvGraphicFramePr>
          <p:nvPr/>
        </p:nvGraphicFramePr>
        <p:xfrm>
          <a:off x="665163" y="641350"/>
          <a:ext cx="685800" cy="685800"/>
        </p:xfrm>
        <a:graphic>
          <a:graphicData uri="http://schemas.openxmlformats.org/presentationml/2006/ole">
            <mc:AlternateContent xmlns:mc="http://schemas.openxmlformats.org/markup-compatibility/2006">
              <mc:Choice xmlns:v="urn:schemas-microsoft-com:vml" Requires="v">
                <p:oleObj spid="_x0000_s6746" name="Acrobat Document" r:id="rId4" imgW="3428571" imgH="3428571" progId="AcroExch.Document.11">
                  <p:embed/>
                </p:oleObj>
              </mc:Choice>
              <mc:Fallback>
                <p:oleObj name="Acrobat Document" r:id="rId4" imgW="3428571" imgH="3428571" progId="AcroExch.Document.11">
                  <p:embed/>
                  <p:pic>
                    <p:nvPicPr>
                      <p:cNvPr id="0" name="Picture 13"/>
                      <p:cNvPicPr>
                        <a:picLocks noChangeAspect="1" noChangeArrowheads="1"/>
                      </p:cNvPicPr>
                      <p:nvPr/>
                    </p:nvPicPr>
                    <p:blipFill>
                      <a:blip r:embed="rId5">
                        <a:extLst>
                          <a:ext uri="{28A0092B-C50C-407E-A947-70E740481C1C}">
                            <a14:useLocalDpi xmlns:a14="http://schemas.microsoft.com/office/drawing/2010/main" val="0"/>
                          </a:ext>
                        </a:extLst>
                      </a:blip>
                      <a:srcRect r="10811"/>
                      <a:stretch>
                        <a:fillRect/>
                      </a:stretch>
                    </p:blipFill>
                    <p:spPr bwMode="auto">
                      <a:xfrm>
                        <a:off x="665163" y="641350"/>
                        <a:ext cx="685800" cy="6858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1" name="Rectangle 7"/>
          <p:cNvSpPr>
            <a:spLocks noChangeArrowheads="1"/>
          </p:cNvSpPr>
          <p:nvPr userDrawn="1"/>
        </p:nvSpPr>
        <p:spPr bwMode="auto">
          <a:xfrm>
            <a:off x="109538" y="1219200"/>
            <a:ext cx="8915400" cy="5529263"/>
          </a:xfrm>
          <a:prstGeom prst="rect">
            <a:avLst/>
          </a:prstGeom>
          <a:noFill/>
          <a:ln w="28575">
            <a:solidFill>
              <a:schemeClr val="tx1"/>
            </a:solidFill>
            <a:miter lim="800000"/>
            <a:headEnd/>
            <a:tailEnd/>
          </a:ln>
          <a:effectLst/>
        </p:spPr>
        <p:txBody>
          <a:bodyPr wrap="none" anchor="ctr"/>
          <a:lstStyle/>
          <a:p>
            <a:pPr fontAlgn="auto">
              <a:spcBef>
                <a:spcPts val="0"/>
              </a:spcBef>
              <a:spcAft>
                <a:spcPts val="0"/>
              </a:spcAft>
              <a:defRPr/>
            </a:pPr>
            <a:endParaRPr lang="en-US" dirty="0">
              <a:solidFill>
                <a:srgbClr val="000000"/>
              </a:solidFill>
              <a:latin typeface="Arial" pitchFamily="34" charset="0"/>
              <a:cs typeface="+mn-cs"/>
            </a:endParaRPr>
          </a:p>
        </p:txBody>
      </p:sp>
      <p:sp>
        <p:nvSpPr>
          <p:cNvPr id="12" name="Line 11"/>
          <p:cNvSpPr>
            <a:spLocks noChangeShapeType="1"/>
          </p:cNvSpPr>
          <p:nvPr userDrawn="1"/>
        </p:nvSpPr>
        <p:spPr bwMode="auto">
          <a:xfrm flipV="1">
            <a:off x="119063" y="2203450"/>
            <a:ext cx="8896350" cy="0"/>
          </a:xfrm>
          <a:prstGeom prst="line">
            <a:avLst/>
          </a:prstGeom>
          <a:noFill/>
          <a:ln w="9525">
            <a:solidFill>
              <a:schemeClr val="tx1"/>
            </a:solidFill>
            <a:round/>
            <a:headEnd/>
            <a:tailEnd/>
          </a:ln>
          <a:effectLst/>
        </p:spPr>
        <p:txBody>
          <a:bodyPr anchor="ctr">
            <a:spAutoFit/>
          </a:bodyPr>
          <a:lstStyle/>
          <a:p>
            <a:pPr fontAlgn="auto">
              <a:spcBef>
                <a:spcPts val="0"/>
              </a:spcBef>
              <a:spcAft>
                <a:spcPts val="0"/>
              </a:spcAft>
              <a:defRPr/>
            </a:pPr>
            <a:endParaRPr lang="en-US" dirty="0">
              <a:solidFill>
                <a:srgbClr val="000000"/>
              </a:solidFill>
              <a:latin typeface="Arial" pitchFamily="34" charset="0"/>
              <a:cs typeface="+mn-cs"/>
            </a:endParaRPr>
          </a:p>
        </p:txBody>
      </p:sp>
      <p:sp>
        <p:nvSpPr>
          <p:cNvPr id="13" name="Line 3"/>
          <p:cNvSpPr>
            <a:spLocks noChangeShapeType="1"/>
          </p:cNvSpPr>
          <p:nvPr userDrawn="1"/>
        </p:nvSpPr>
        <p:spPr bwMode="auto">
          <a:xfrm>
            <a:off x="119063" y="4343400"/>
            <a:ext cx="8896350" cy="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dirty="0">
              <a:solidFill>
                <a:srgbClr val="000000"/>
              </a:solidFill>
              <a:latin typeface="Arial" pitchFamily="34" charset="0"/>
              <a:cs typeface="+mn-cs"/>
            </a:endParaRPr>
          </a:p>
        </p:txBody>
      </p:sp>
      <p:sp>
        <p:nvSpPr>
          <p:cNvPr id="15" name="Line 21"/>
          <p:cNvSpPr>
            <a:spLocks noChangeShapeType="1"/>
          </p:cNvSpPr>
          <p:nvPr userDrawn="1"/>
        </p:nvSpPr>
        <p:spPr bwMode="auto">
          <a:xfrm flipV="1">
            <a:off x="136525" y="5349875"/>
            <a:ext cx="8888413" cy="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dirty="0">
              <a:solidFill>
                <a:srgbClr val="000000"/>
              </a:solidFill>
              <a:latin typeface="Arial" pitchFamily="34" charset="0"/>
              <a:cs typeface="+mn-cs"/>
            </a:endParaRPr>
          </a:p>
        </p:txBody>
      </p:sp>
      <p:sp>
        <p:nvSpPr>
          <p:cNvPr id="16" name="TextBox 15"/>
          <p:cNvSpPr txBox="1"/>
          <p:nvPr userDrawn="1"/>
        </p:nvSpPr>
        <p:spPr>
          <a:xfrm>
            <a:off x="3346450" y="1171575"/>
            <a:ext cx="2492375" cy="306388"/>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cs typeface="+mn-cs"/>
              </a:rPr>
              <a:t>Current Directorate Priorities</a:t>
            </a:r>
          </a:p>
        </p:txBody>
      </p:sp>
      <p:sp>
        <p:nvSpPr>
          <p:cNvPr id="17" name="TextBox 16"/>
          <p:cNvSpPr txBox="1"/>
          <p:nvPr userDrawn="1"/>
        </p:nvSpPr>
        <p:spPr>
          <a:xfrm>
            <a:off x="3638550" y="2160588"/>
            <a:ext cx="1754188" cy="307975"/>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cs typeface="+mn-cs"/>
              </a:rPr>
              <a:t>Near Term (30 days)</a:t>
            </a:r>
          </a:p>
        </p:txBody>
      </p:sp>
      <p:sp>
        <p:nvSpPr>
          <p:cNvPr id="18" name="TextBox 17"/>
          <p:cNvSpPr txBox="1"/>
          <p:nvPr userDrawn="1"/>
        </p:nvSpPr>
        <p:spPr>
          <a:xfrm>
            <a:off x="3538538" y="4286250"/>
            <a:ext cx="1935162" cy="306388"/>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cs typeface="+mn-cs"/>
              </a:rPr>
              <a:t>Mid Term (60-90 days)</a:t>
            </a:r>
          </a:p>
        </p:txBody>
      </p:sp>
      <p:sp>
        <p:nvSpPr>
          <p:cNvPr id="19" name="TextBox 18"/>
          <p:cNvSpPr txBox="1"/>
          <p:nvPr userDrawn="1"/>
        </p:nvSpPr>
        <p:spPr>
          <a:xfrm>
            <a:off x="3392488" y="5276850"/>
            <a:ext cx="2266950" cy="306388"/>
          </a:xfrm>
          <a:prstGeom prst="rect">
            <a:avLst/>
          </a:prstGeom>
          <a:noFill/>
        </p:spPr>
        <p:txBody>
          <a:bodyPr wrap="none">
            <a:spAutoFit/>
          </a:bodyPr>
          <a:lstStyle/>
          <a:p>
            <a:pPr fontAlgn="auto">
              <a:spcBef>
                <a:spcPts val="0"/>
              </a:spcBef>
              <a:spcAft>
                <a:spcPts val="0"/>
              </a:spcAft>
              <a:defRPr/>
            </a:pPr>
            <a:r>
              <a:rPr lang="en-US" sz="1400" b="1" dirty="0">
                <a:solidFill>
                  <a:srgbClr val="000000"/>
                </a:solidFill>
                <a:latin typeface="Arial"/>
                <a:cs typeface="+mn-cs"/>
              </a:rPr>
              <a:t>Current/Future Challenges</a:t>
            </a:r>
          </a:p>
        </p:txBody>
      </p:sp>
      <p:pic>
        <p:nvPicPr>
          <p:cNvPr id="20" name="Picture 19" descr="ACU BR1 png"/>
          <p:cNvPicPr/>
          <p:nvPr userDrawn="1"/>
        </p:nvPicPr>
        <p:blipFill>
          <a:blip r:embed="rId6" cstate="print">
            <a:clrChange>
              <a:clrFrom>
                <a:srgbClr val="A5C19E"/>
              </a:clrFrom>
              <a:clrTo>
                <a:srgbClr val="A5C19E">
                  <a:alpha val="0"/>
                </a:srgbClr>
              </a:clrTo>
            </a:clrChange>
          </a:blip>
          <a:srcRect l="7674" t="5811" r="5594"/>
          <a:stretch>
            <a:fillRect/>
          </a:stretch>
        </p:blipFill>
        <p:spPr bwMode="auto">
          <a:xfrm>
            <a:off x="125413" y="201613"/>
            <a:ext cx="688975" cy="895350"/>
          </a:xfrm>
          <a:prstGeom prst="rect">
            <a:avLst/>
          </a:prstGeom>
          <a:noFill/>
          <a:ln w="9525">
            <a:noFill/>
            <a:miter lim="800000"/>
            <a:headEnd/>
            <a:tailEnd/>
          </a:ln>
          <a:effectLst>
            <a:outerShdw blurRad="50800" dist="50800" dir="5400000" algn="ctr" rotWithShape="0">
              <a:srgbClr val="000000">
                <a:alpha val="0"/>
              </a:srgbClr>
            </a:outerShdw>
          </a:effectLst>
        </p:spPr>
      </p:pic>
    </p:spTree>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457200" y="6629400"/>
            <a:ext cx="8229600" cy="36471"/>
            <a:chOff x="189" y="283"/>
            <a:chExt cx="5348" cy="95"/>
          </a:xfrm>
          <a:solidFill>
            <a:schemeClr val="tx1"/>
          </a:solidFill>
        </p:grpSpPr>
        <p:grpSp>
          <p:nvGrpSpPr>
            <p:cNvPr id="3" name="Group 5"/>
            <p:cNvGrpSpPr>
              <a:grpSpLocks/>
            </p:cNvGrpSpPr>
            <p:nvPr/>
          </p:nvGrpSpPr>
          <p:grpSpPr bwMode="auto">
            <a:xfrm>
              <a:off x="189" y="283"/>
              <a:ext cx="5348" cy="95"/>
              <a:chOff x="189" y="283"/>
              <a:chExt cx="5348" cy="95"/>
            </a:xfrm>
            <a:grpFill/>
          </p:grpSpPr>
          <p:grpSp>
            <p:nvGrpSpPr>
              <p:cNvPr id="4" name="Group 6"/>
              <p:cNvGrpSpPr>
                <a:grpSpLocks/>
              </p:cNvGrpSpPr>
              <p:nvPr/>
            </p:nvGrpSpPr>
            <p:grpSpPr bwMode="auto">
              <a:xfrm>
                <a:off x="189" y="283"/>
                <a:ext cx="3145" cy="95"/>
                <a:chOff x="189" y="283"/>
                <a:chExt cx="3145" cy="95"/>
              </a:xfrm>
              <a:grpFill/>
            </p:grpSpPr>
            <p:sp>
              <p:nvSpPr>
                <p:cNvPr id="18439" name="Rectangle 7"/>
                <p:cNvSpPr>
                  <a:spLocks noChangeArrowheads="1"/>
                </p:cNvSpPr>
                <p:nvPr/>
              </p:nvSpPr>
              <p:spPr bwMode="auto">
                <a:xfrm>
                  <a:off x="18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0" name="Rectangle 8"/>
                <p:cNvSpPr>
                  <a:spLocks noChangeArrowheads="1"/>
                </p:cNvSpPr>
                <p:nvPr/>
              </p:nvSpPr>
              <p:spPr bwMode="auto">
                <a:xfrm>
                  <a:off x="20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1" name="Rectangle 9"/>
                <p:cNvSpPr>
                  <a:spLocks noChangeArrowheads="1"/>
                </p:cNvSpPr>
                <p:nvPr/>
              </p:nvSpPr>
              <p:spPr bwMode="auto">
                <a:xfrm>
                  <a:off x="2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2" name="Rectangle 10"/>
                <p:cNvSpPr>
                  <a:spLocks noChangeArrowheads="1"/>
                </p:cNvSpPr>
                <p:nvPr/>
              </p:nvSpPr>
              <p:spPr bwMode="auto">
                <a:xfrm>
                  <a:off x="2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3" name="Rectangle 11"/>
                <p:cNvSpPr>
                  <a:spLocks noChangeArrowheads="1"/>
                </p:cNvSpPr>
                <p:nvPr/>
              </p:nvSpPr>
              <p:spPr bwMode="auto">
                <a:xfrm>
                  <a:off x="2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4" name="Rectangle 12"/>
                <p:cNvSpPr>
                  <a:spLocks noChangeArrowheads="1"/>
                </p:cNvSpPr>
                <p:nvPr/>
              </p:nvSpPr>
              <p:spPr bwMode="auto">
                <a:xfrm>
                  <a:off x="26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5" name="Rectangle 13"/>
                <p:cNvSpPr>
                  <a:spLocks noChangeArrowheads="1"/>
                </p:cNvSpPr>
                <p:nvPr/>
              </p:nvSpPr>
              <p:spPr bwMode="auto">
                <a:xfrm>
                  <a:off x="2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6" name="Rectangle 14"/>
                <p:cNvSpPr>
                  <a:spLocks noChangeArrowheads="1"/>
                </p:cNvSpPr>
                <p:nvPr/>
              </p:nvSpPr>
              <p:spPr bwMode="auto">
                <a:xfrm>
                  <a:off x="2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7" name="Rectangle 15"/>
                <p:cNvSpPr>
                  <a:spLocks noChangeArrowheads="1"/>
                </p:cNvSpPr>
                <p:nvPr/>
              </p:nvSpPr>
              <p:spPr bwMode="auto">
                <a:xfrm>
                  <a:off x="31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8" name="Rectangle 16"/>
                <p:cNvSpPr>
                  <a:spLocks noChangeArrowheads="1"/>
                </p:cNvSpPr>
                <p:nvPr/>
              </p:nvSpPr>
              <p:spPr bwMode="auto">
                <a:xfrm>
                  <a:off x="3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49" name="Rectangle 17"/>
                <p:cNvSpPr>
                  <a:spLocks noChangeArrowheads="1"/>
                </p:cNvSpPr>
                <p:nvPr/>
              </p:nvSpPr>
              <p:spPr bwMode="auto">
                <a:xfrm>
                  <a:off x="3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0" name="Rectangle 18"/>
                <p:cNvSpPr>
                  <a:spLocks noChangeArrowheads="1"/>
                </p:cNvSpPr>
                <p:nvPr/>
              </p:nvSpPr>
              <p:spPr bwMode="auto">
                <a:xfrm>
                  <a:off x="3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1" name="Rectangle 19"/>
                <p:cNvSpPr>
                  <a:spLocks noChangeArrowheads="1"/>
                </p:cNvSpPr>
                <p:nvPr/>
              </p:nvSpPr>
              <p:spPr bwMode="auto">
                <a:xfrm>
                  <a:off x="37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2" name="Rectangle 20"/>
                <p:cNvSpPr>
                  <a:spLocks noChangeArrowheads="1"/>
                </p:cNvSpPr>
                <p:nvPr/>
              </p:nvSpPr>
              <p:spPr bwMode="auto">
                <a:xfrm>
                  <a:off x="3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3" name="Rectangle 21"/>
                <p:cNvSpPr>
                  <a:spLocks noChangeArrowheads="1"/>
                </p:cNvSpPr>
                <p:nvPr/>
              </p:nvSpPr>
              <p:spPr bwMode="auto">
                <a:xfrm>
                  <a:off x="40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4" name="Rectangle 22"/>
                <p:cNvSpPr>
                  <a:spLocks noChangeArrowheads="1"/>
                </p:cNvSpPr>
                <p:nvPr/>
              </p:nvSpPr>
              <p:spPr bwMode="auto">
                <a:xfrm>
                  <a:off x="4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5" name="Rectangle 23"/>
                <p:cNvSpPr>
                  <a:spLocks noChangeArrowheads="1"/>
                </p:cNvSpPr>
                <p:nvPr/>
              </p:nvSpPr>
              <p:spPr bwMode="auto">
                <a:xfrm>
                  <a:off x="44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6" name="Rectangle 24"/>
                <p:cNvSpPr>
                  <a:spLocks noChangeArrowheads="1"/>
                </p:cNvSpPr>
                <p:nvPr/>
              </p:nvSpPr>
              <p:spPr bwMode="auto">
                <a:xfrm>
                  <a:off x="4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7" name="Rectangle 25"/>
                <p:cNvSpPr>
                  <a:spLocks noChangeArrowheads="1"/>
                </p:cNvSpPr>
                <p:nvPr/>
              </p:nvSpPr>
              <p:spPr bwMode="auto">
                <a:xfrm>
                  <a:off x="4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8" name="Rectangle 26"/>
                <p:cNvSpPr>
                  <a:spLocks noChangeArrowheads="1"/>
                </p:cNvSpPr>
                <p:nvPr/>
              </p:nvSpPr>
              <p:spPr bwMode="auto">
                <a:xfrm>
                  <a:off x="4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59" name="Rectangle 27"/>
                <p:cNvSpPr>
                  <a:spLocks noChangeArrowheads="1"/>
                </p:cNvSpPr>
                <p:nvPr/>
              </p:nvSpPr>
              <p:spPr bwMode="auto">
                <a:xfrm>
                  <a:off x="5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0" name="Rectangle 28"/>
                <p:cNvSpPr>
                  <a:spLocks noChangeArrowheads="1"/>
                </p:cNvSpPr>
                <p:nvPr/>
              </p:nvSpPr>
              <p:spPr bwMode="auto">
                <a:xfrm>
                  <a:off x="5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1" name="Rectangle 29"/>
                <p:cNvSpPr>
                  <a:spLocks noChangeArrowheads="1"/>
                </p:cNvSpPr>
                <p:nvPr/>
              </p:nvSpPr>
              <p:spPr bwMode="auto">
                <a:xfrm>
                  <a:off x="5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2" name="Rectangle 30"/>
                <p:cNvSpPr>
                  <a:spLocks noChangeArrowheads="1"/>
                </p:cNvSpPr>
                <p:nvPr/>
              </p:nvSpPr>
              <p:spPr bwMode="auto">
                <a:xfrm>
                  <a:off x="55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3" name="Rectangle 31"/>
                <p:cNvSpPr>
                  <a:spLocks noChangeArrowheads="1"/>
                </p:cNvSpPr>
                <p:nvPr/>
              </p:nvSpPr>
              <p:spPr bwMode="auto">
                <a:xfrm>
                  <a:off x="56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4" name="Rectangle 32"/>
                <p:cNvSpPr>
                  <a:spLocks noChangeArrowheads="1"/>
                </p:cNvSpPr>
                <p:nvPr/>
              </p:nvSpPr>
              <p:spPr bwMode="auto">
                <a:xfrm>
                  <a:off x="5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5" name="Rectangle 33"/>
                <p:cNvSpPr>
                  <a:spLocks noChangeArrowheads="1"/>
                </p:cNvSpPr>
                <p:nvPr/>
              </p:nvSpPr>
              <p:spPr bwMode="auto">
                <a:xfrm>
                  <a:off x="5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6" name="Rectangle 34"/>
                <p:cNvSpPr>
                  <a:spLocks noChangeArrowheads="1"/>
                </p:cNvSpPr>
                <p:nvPr/>
              </p:nvSpPr>
              <p:spPr bwMode="auto">
                <a:xfrm>
                  <a:off x="61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7" name="Rectangle 35"/>
                <p:cNvSpPr>
                  <a:spLocks noChangeArrowheads="1"/>
                </p:cNvSpPr>
                <p:nvPr/>
              </p:nvSpPr>
              <p:spPr bwMode="auto">
                <a:xfrm>
                  <a:off x="6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8" name="Rectangle 36"/>
                <p:cNvSpPr>
                  <a:spLocks noChangeArrowheads="1"/>
                </p:cNvSpPr>
                <p:nvPr/>
              </p:nvSpPr>
              <p:spPr bwMode="auto">
                <a:xfrm>
                  <a:off x="6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69" name="Rectangle 37"/>
                <p:cNvSpPr>
                  <a:spLocks noChangeArrowheads="1"/>
                </p:cNvSpPr>
                <p:nvPr/>
              </p:nvSpPr>
              <p:spPr bwMode="auto">
                <a:xfrm>
                  <a:off x="6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0" name="Rectangle 38"/>
                <p:cNvSpPr>
                  <a:spLocks noChangeArrowheads="1"/>
                </p:cNvSpPr>
                <p:nvPr/>
              </p:nvSpPr>
              <p:spPr bwMode="auto">
                <a:xfrm>
                  <a:off x="67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1" name="Rectangle 39"/>
                <p:cNvSpPr>
                  <a:spLocks noChangeArrowheads="1"/>
                </p:cNvSpPr>
                <p:nvPr/>
              </p:nvSpPr>
              <p:spPr bwMode="auto">
                <a:xfrm>
                  <a:off x="6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2" name="Rectangle 40"/>
                <p:cNvSpPr>
                  <a:spLocks noChangeArrowheads="1"/>
                </p:cNvSpPr>
                <p:nvPr/>
              </p:nvSpPr>
              <p:spPr bwMode="auto">
                <a:xfrm>
                  <a:off x="70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3" name="Rectangle 41"/>
                <p:cNvSpPr>
                  <a:spLocks noChangeArrowheads="1"/>
                </p:cNvSpPr>
                <p:nvPr/>
              </p:nvSpPr>
              <p:spPr bwMode="auto">
                <a:xfrm>
                  <a:off x="7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4" name="Rectangle 42"/>
                <p:cNvSpPr>
                  <a:spLocks noChangeArrowheads="1"/>
                </p:cNvSpPr>
                <p:nvPr/>
              </p:nvSpPr>
              <p:spPr bwMode="auto">
                <a:xfrm>
                  <a:off x="7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5" name="Rectangle 43"/>
                <p:cNvSpPr>
                  <a:spLocks noChangeArrowheads="1"/>
                </p:cNvSpPr>
                <p:nvPr/>
              </p:nvSpPr>
              <p:spPr bwMode="auto">
                <a:xfrm>
                  <a:off x="7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6" name="Rectangle 44"/>
                <p:cNvSpPr>
                  <a:spLocks noChangeArrowheads="1"/>
                </p:cNvSpPr>
                <p:nvPr/>
              </p:nvSpPr>
              <p:spPr bwMode="auto">
                <a:xfrm>
                  <a:off x="7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7" name="Rectangle 45"/>
                <p:cNvSpPr>
                  <a:spLocks noChangeArrowheads="1"/>
                </p:cNvSpPr>
                <p:nvPr/>
              </p:nvSpPr>
              <p:spPr bwMode="auto">
                <a:xfrm>
                  <a:off x="78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8" name="Rectangle 46"/>
                <p:cNvSpPr>
                  <a:spLocks noChangeArrowheads="1"/>
                </p:cNvSpPr>
                <p:nvPr/>
              </p:nvSpPr>
              <p:spPr bwMode="auto">
                <a:xfrm>
                  <a:off x="8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79" name="Rectangle 47"/>
                <p:cNvSpPr>
                  <a:spLocks noChangeArrowheads="1"/>
                </p:cNvSpPr>
                <p:nvPr/>
              </p:nvSpPr>
              <p:spPr bwMode="auto">
                <a:xfrm>
                  <a:off x="8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0" name="Rectangle 48"/>
                <p:cNvSpPr>
                  <a:spLocks noChangeArrowheads="1"/>
                </p:cNvSpPr>
                <p:nvPr/>
              </p:nvSpPr>
              <p:spPr bwMode="auto">
                <a:xfrm>
                  <a:off x="8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1" name="Rectangle 49"/>
                <p:cNvSpPr>
                  <a:spLocks noChangeArrowheads="1"/>
                </p:cNvSpPr>
                <p:nvPr/>
              </p:nvSpPr>
              <p:spPr bwMode="auto">
                <a:xfrm>
                  <a:off x="85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2" name="Rectangle 50"/>
                <p:cNvSpPr>
                  <a:spLocks noChangeArrowheads="1"/>
                </p:cNvSpPr>
                <p:nvPr/>
              </p:nvSpPr>
              <p:spPr bwMode="auto">
                <a:xfrm>
                  <a:off x="8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3" name="Rectangle 51"/>
                <p:cNvSpPr>
                  <a:spLocks noChangeArrowheads="1"/>
                </p:cNvSpPr>
                <p:nvPr/>
              </p:nvSpPr>
              <p:spPr bwMode="auto">
                <a:xfrm>
                  <a:off x="8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4" name="Rectangle 52"/>
                <p:cNvSpPr>
                  <a:spLocks noChangeArrowheads="1"/>
                </p:cNvSpPr>
                <p:nvPr/>
              </p:nvSpPr>
              <p:spPr bwMode="auto">
                <a:xfrm>
                  <a:off x="8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5" name="Rectangle 53"/>
                <p:cNvSpPr>
                  <a:spLocks noChangeArrowheads="1"/>
                </p:cNvSpPr>
                <p:nvPr/>
              </p:nvSpPr>
              <p:spPr bwMode="auto">
                <a:xfrm>
                  <a:off x="91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6" name="Rectangle 54"/>
                <p:cNvSpPr>
                  <a:spLocks noChangeArrowheads="1"/>
                </p:cNvSpPr>
                <p:nvPr/>
              </p:nvSpPr>
              <p:spPr bwMode="auto">
                <a:xfrm>
                  <a:off x="9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7" name="Rectangle 55"/>
                <p:cNvSpPr>
                  <a:spLocks noChangeArrowheads="1"/>
                </p:cNvSpPr>
                <p:nvPr/>
              </p:nvSpPr>
              <p:spPr bwMode="auto">
                <a:xfrm>
                  <a:off x="9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8" name="Rectangle 56"/>
                <p:cNvSpPr>
                  <a:spLocks noChangeArrowheads="1"/>
                </p:cNvSpPr>
                <p:nvPr/>
              </p:nvSpPr>
              <p:spPr bwMode="auto">
                <a:xfrm>
                  <a:off x="96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89" name="Rectangle 57"/>
                <p:cNvSpPr>
                  <a:spLocks noChangeArrowheads="1"/>
                </p:cNvSpPr>
                <p:nvPr/>
              </p:nvSpPr>
              <p:spPr bwMode="auto">
                <a:xfrm>
                  <a:off x="9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0" name="Rectangle 58"/>
                <p:cNvSpPr>
                  <a:spLocks noChangeArrowheads="1"/>
                </p:cNvSpPr>
                <p:nvPr/>
              </p:nvSpPr>
              <p:spPr bwMode="auto">
                <a:xfrm>
                  <a:off x="9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1" name="Rectangle 59"/>
                <p:cNvSpPr>
                  <a:spLocks noChangeArrowheads="1"/>
                </p:cNvSpPr>
                <p:nvPr/>
              </p:nvSpPr>
              <p:spPr bwMode="auto">
                <a:xfrm>
                  <a:off x="100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2" name="Rectangle 60"/>
                <p:cNvSpPr>
                  <a:spLocks noChangeArrowheads="1"/>
                </p:cNvSpPr>
                <p:nvPr/>
              </p:nvSpPr>
              <p:spPr bwMode="auto">
                <a:xfrm>
                  <a:off x="102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3" name="Rectangle 61"/>
                <p:cNvSpPr>
                  <a:spLocks noChangeArrowheads="1"/>
                </p:cNvSpPr>
                <p:nvPr/>
              </p:nvSpPr>
              <p:spPr bwMode="auto">
                <a:xfrm>
                  <a:off x="10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4" name="Rectangle 62"/>
                <p:cNvSpPr>
                  <a:spLocks noChangeArrowheads="1"/>
                </p:cNvSpPr>
                <p:nvPr/>
              </p:nvSpPr>
              <p:spPr bwMode="auto">
                <a:xfrm>
                  <a:off x="10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5" name="Rectangle 63"/>
                <p:cNvSpPr>
                  <a:spLocks noChangeArrowheads="1"/>
                </p:cNvSpPr>
                <p:nvPr/>
              </p:nvSpPr>
              <p:spPr bwMode="auto">
                <a:xfrm>
                  <a:off x="10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6" name="Rectangle 64"/>
                <p:cNvSpPr>
                  <a:spLocks noChangeArrowheads="1"/>
                </p:cNvSpPr>
                <p:nvPr/>
              </p:nvSpPr>
              <p:spPr bwMode="auto">
                <a:xfrm>
                  <a:off x="108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7" name="Rectangle 65"/>
                <p:cNvSpPr>
                  <a:spLocks noChangeArrowheads="1"/>
                </p:cNvSpPr>
                <p:nvPr/>
              </p:nvSpPr>
              <p:spPr bwMode="auto">
                <a:xfrm>
                  <a:off x="11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8" name="Rectangle 66"/>
                <p:cNvSpPr>
                  <a:spLocks noChangeArrowheads="1"/>
                </p:cNvSpPr>
                <p:nvPr/>
              </p:nvSpPr>
              <p:spPr bwMode="auto">
                <a:xfrm>
                  <a:off x="11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499" name="Rectangle 67"/>
                <p:cNvSpPr>
                  <a:spLocks noChangeArrowheads="1"/>
                </p:cNvSpPr>
                <p:nvPr/>
              </p:nvSpPr>
              <p:spPr bwMode="auto">
                <a:xfrm>
                  <a:off x="11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0" name="Rectangle 68"/>
                <p:cNvSpPr>
                  <a:spLocks noChangeArrowheads="1"/>
                </p:cNvSpPr>
                <p:nvPr/>
              </p:nvSpPr>
              <p:spPr bwMode="auto">
                <a:xfrm>
                  <a:off x="114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1" name="Rectangle 69"/>
                <p:cNvSpPr>
                  <a:spLocks noChangeArrowheads="1"/>
                </p:cNvSpPr>
                <p:nvPr/>
              </p:nvSpPr>
              <p:spPr bwMode="auto">
                <a:xfrm>
                  <a:off x="11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2" name="Rectangle 70"/>
                <p:cNvSpPr>
                  <a:spLocks noChangeArrowheads="1"/>
                </p:cNvSpPr>
                <p:nvPr/>
              </p:nvSpPr>
              <p:spPr bwMode="auto">
                <a:xfrm>
                  <a:off x="11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3" name="Rectangle 71"/>
                <p:cNvSpPr>
                  <a:spLocks noChangeArrowheads="1"/>
                </p:cNvSpPr>
                <p:nvPr/>
              </p:nvSpPr>
              <p:spPr bwMode="auto">
                <a:xfrm>
                  <a:off x="11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4" name="Rectangle 72"/>
                <p:cNvSpPr>
                  <a:spLocks noChangeArrowheads="1"/>
                </p:cNvSpPr>
                <p:nvPr/>
              </p:nvSpPr>
              <p:spPr bwMode="auto">
                <a:xfrm>
                  <a:off x="12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5" name="Rectangle 73"/>
                <p:cNvSpPr>
                  <a:spLocks noChangeArrowheads="1"/>
                </p:cNvSpPr>
                <p:nvPr/>
              </p:nvSpPr>
              <p:spPr bwMode="auto">
                <a:xfrm>
                  <a:off x="12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6" name="Rectangle 74"/>
                <p:cNvSpPr>
                  <a:spLocks noChangeArrowheads="1"/>
                </p:cNvSpPr>
                <p:nvPr/>
              </p:nvSpPr>
              <p:spPr bwMode="auto">
                <a:xfrm>
                  <a:off x="124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7" name="Rectangle 75"/>
                <p:cNvSpPr>
                  <a:spLocks noChangeArrowheads="1"/>
                </p:cNvSpPr>
                <p:nvPr/>
              </p:nvSpPr>
              <p:spPr bwMode="auto">
                <a:xfrm>
                  <a:off x="125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8" name="Rectangle 76"/>
                <p:cNvSpPr>
                  <a:spLocks noChangeArrowheads="1"/>
                </p:cNvSpPr>
                <p:nvPr/>
              </p:nvSpPr>
              <p:spPr bwMode="auto">
                <a:xfrm>
                  <a:off x="12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09" name="Rectangle 77"/>
                <p:cNvSpPr>
                  <a:spLocks noChangeArrowheads="1"/>
                </p:cNvSpPr>
                <p:nvPr/>
              </p:nvSpPr>
              <p:spPr bwMode="auto">
                <a:xfrm>
                  <a:off x="12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0" name="Rectangle 78"/>
                <p:cNvSpPr>
                  <a:spLocks noChangeArrowheads="1"/>
                </p:cNvSpPr>
                <p:nvPr/>
              </p:nvSpPr>
              <p:spPr bwMode="auto">
                <a:xfrm>
                  <a:off x="130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1" name="Rectangle 79"/>
                <p:cNvSpPr>
                  <a:spLocks noChangeArrowheads="1"/>
                </p:cNvSpPr>
                <p:nvPr/>
              </p:nvSpPr>
              <p:spPr bwMode="auto">
                <a:xfrm>
                  <a:off x="132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2" name="Rectangle 80"/>
                <p:cNvSpPr>
                  <a:spLocks noChangeArrowheads="1"/>
                </p:cNvSpPr>
                <p:nvPr/>
              </p:nvSpPr>
              <p:spPr bwMode="auto">
                <a:xfrm>
                  <a:off x="13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3" name="Rectangle 81"/>
                <p:cNvSpPr>
                  <a:spLocks noChangeArrowheads="1"/>
                </p:cNvSpPr>
                <p:nvPr/>
              </p:nvSpPr>
              <p:spPr bwMode="auto">
                <a:xfrm>
                  <a:off x="13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4" name="Rectangle 82"/>
                <p:cNvSpPr>
                  <a:spLocks noChangeArrowheads="1"/>
                </p:cNvSpPr>
                <p:nvPr/>
              </p:nvSpPr>
              <p:spPr bwMode="auto">
                <a:xfrm>
                  <a:off x="13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5" name="Rectangle 83"/>
                <p:cNvSpPr>
                  <a:spLocks noChangeArrowheads="1"/>
                </p:cNvSpPr>
                <p:nvPr/>
              </p:nvSpPr>
              <p:spPr bwMode="auto">
                <a:xfrm>
                  <a:off x="138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6" name="Rectangle 84"/>
                <p:cNvSpPr>
                  <a:spLocks noChangeArrowheads="1"/>
                </p:cNvSpPr>
                <p:nvPr/>
              </p:nvSpPr>
              <p:spPr bwMode="auto">
                <a:xfrm>
                  <a:off x="14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7" name="Rectangle 85"/>
                <p:cNvSpPr>
                  <a:spLocks noChangeArrowheads="1"/>
                </p:cNvSpPr>
                <p:nvPr/>
              </p:nvSpPr>
              <p:spPr bwMode="auto">
                <a:xfrm>
                  <a:off x="14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8" name="Rectangle 86"/>
                <p:cNvSpPr>
                  <a:spLocks noChangeArrowheads="1"/>
                </p:cNvSpPr>
                <p:nvPr/>
              </p:nvSpPr>
              <p:spPr bwMode="auto">
                <a:xfrm>
                  <a:off x="143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19" name="Rectangle 87"/>
                <p:cNvSpPr>
                  <a:spLocks noChangeArrowheads="1"/>
                </p:cNvSpPr>
                <p:nvPr/>
              </p:nvSpPr>
              <p:spPr bwMode="auto">
                <a:xfrm>
                  <a:off x="144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0" name="Rectangle 88"/>
                <p:cNvSpPr>
                  <a:spLocks noChangeArrowheads="1"/>
                </p:cNvSpPr>
                <p:nvPr/>
              </p:nvSpPr>
              <p:spPr bwMode="auto">
                <a:xfrm>
                  <a:off x="146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1" name="Rectangle 89"/>
                <p:cNvSpPr>
                  <a:spLocks noChangeArrowheads="1"/>
                </p:cNvSpPr>
                <p:nvPr/>
              </p:nvSpPr>
              <p:spPr bwMode="auto">
                <a:xfrm>
                  <a:off x="147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2" name="Rectangle 90"/>
                <p:cNvSpPr>
                  <a:spLocks noChangeArrowheads="1"/>
                </p:cNvSpPr>
                <p:nvPr/>
              </p:nvSpPr>
              <p:spPr bwMode="auto">
                <a:xfrm>
                  <a:off x="149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3" name="Rectangle 91"/>
                <p:cNvSpPr>
                  <a:spLocks noChangeArrowheads="1"/>
                </p:cNvSpPr>
                <p:nvPr/>
              </p:nvSpPr>
              <p:spPr bwMode="auto">
                <a:xfrm>
                  <a:off x="15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4" name="Rectangle 92"/>
                <p:cNvSpPr>
                  <a:spLocks noChangeArrowheads="1"/>
                </p:cNvSpPr>
                <p:nvPr/>
              </p:nvSpPr>
              <p:spPr bwMode="auto">
                <a:xfrm>
                  <a:off x="152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5" name="Rectangle 93"/>
                <p:cNvSpPr>
                  <a:spLocks noChangeArrowheads="1"/>
                </p:cNvSpPr>
                <p:nvPr/>
              </p:nvSpPr>
              <p:spPr bwMode="auto">
                <a:xfrm>
                  <a:off x="15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6" name="Rectangle 94"/>
                <p:cNvSpPr>
                  <a:spLocks noChangeArrowheads="1"/>
                </p:cNvSpPr>
                <p:nvPr/>
              </p:nvSpPr>
              <p:spPr bwMode="auto">
                <a:xfrm>
                  <a:off x="155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7" name="Rectangle 95"/>
                <p:cNvSpPr>
                  <a:spLocks noChangeArrowheads="1"/>
                </p:cNvSpPr>
                <p:nvPr/>
              </p:nvSpPr>
              <p:spPr bwMode="auto">
                <a:xfrm>
                  <a:off x="15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8" name="Rectangle 96"/>
                <p:cNvSpPr>
                  <a:spLocks noChangeArrowheads="1"/>
                </p:cNvSpPr>
                <p:nvPr/>
              </p:nvSpPr>
              <p:spPr bwMode="auto">
                <a:xfrm>
                  <a:off x="158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29" name="Rectangle 97"/>
                <p:cNvSpPr>
                  <a:spLocks noChangeArrowheads="1"/>
                </p:cNvSpPr>
                <p:nvPr/>
              </p:nvSpPr>
              <p:spPr bwMode="auto">
                <a:xfrm>
                  <a:off x="16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0" name="Rectangle 98"/>
                <p:cNvSpPr>
                  <a:spLocks noChangeArrowheads="1"/>
                </p:cNvSpPr>
                <p:nvPr/>
              </p:nvSpPr>
              <p:spPr bwMode="auto">
                <a:xfrm>
                  <a:off x="162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1" name="Rectangle 99"/>
                <p:cNvSpPr>
                  <a:spLocks noChangeArrowheads="1"/>
                </p:cNvSpPr>
                <p:nvPr/>
              </p:nvSpPr>
              <p:spPr bwMode="auto">
                <a:xfrm>
                  <a:off x="16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2" name="Rectangle 100"/>
                <p:cNvSpPr>
                  <a:spLocks noChangeArrowheads="1"/>
                </p:cNvSpPr>
                <p:nvPr/>
              </p:nvSpPr>
              <p:spPr bwMode="auto">
                <a:xfrm>
                  <a:off x="165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3" name="Rectangle 101"/>
                <p:cNvSpPr>
                  <a:spLocks noChangeArrowheads="1"/>
                </p:cNvSpPr>
                <p:nvPr/>
              </p:nvSpPr>
              <p:spPr bwMode="auto">
                <a:xfrm>
                  <a:off x="166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4" name="Rectangle 102"/>
                <p:cNvSpPr>
                  <a:spLocks noChangeArrowheads="1"/>
                </p:cNvSpPr>
                <p:nvPr/>
              </p:nvSpPr>
              <p:spPr bwMode="auto">
                <a:xfrm>
                  <a:off x="16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5" name="Rectangle 103"/>
                <p:cNvSpPr>
                  <a:spLocks noChangeArrowheads="1"/>
                </p:cNvSpPr>
                <p:nvPr/>
              </p:nvSpPr>
              <p:spPr bwMode="auto">
                <a:xfrm>
                  <a:off x="169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6" name="Rectangle 104"/>
                <p:cNvSpPr>
                  <a:spLocks noChangeArrowheads="1"/>
                </p:cNvSpPr>
                <p:nvPr/>
              </p:nvSpPr>
              <p:spPr bwMode="auto">
                <a:xfrm>
                  <a:off x="171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7" name="Rectangle 105"/>
                <p:cNvSpPr>
                  <a:spLocks noChangeArrowheads="1"/>
                </p:cNvSpPr>
                <p:nvPr/>
              </p:nvSpPr>
              <p:spPr bwMode="auto">
                <a:xfrm>
                  <a:off x="173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8" name="Rectangle 106"/>
                <p:cNvSpPr>
                  <a:spLocks noChangeArrowheads="1"/>
                </p:cNvSpPr>
                <p:nvPr/>
              </p:nvSpPr>
              <p:spPr bwMode="auto">
                <a:xfrm>
                  <a:off x="174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39" name="Rectangle 107"/>
                <p:cNvSpPr>
                  <a:spLocks noChangeArrowheads="1"/>
                </p:cNvSpPr>
                <p:nvPr/>
              </p:nvSpPr>
              <p:spPr bwMode="auto">
                <a:xfrm>
                  <a:off x="176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0" name="Rectangle 108"/>
                <p:cNvSpPr>
                  <a:spLocks noChangeArrowheads="1"/>
                </p:cNvSpPr>
                <p:nvPr/>
              </p:nvSpPr>
              <p:spPr bwMode="auto">
                <a:xfrm>
                  <a:off x="17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1" name="Rectangle 109"/>
                <p:cNvSpPr>
                  <a:spLocks noChangeArrowheads="1"/>
                </p:cNvSpPr>
                <p:nvPr/>
              </p:nvSpPr>
              <p:spPr bwMode="auto">
                <a:xfrm>
                  <a:off x="179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2" name="Rectangle 110"/>
                <p:cNvSpPr>
                  <a:spLocks noChangeArrowheads="1"/>
                </p:cNvSpPr>
                <p:nvPr/>
              </p:nvSpPr>
              <p:spPr bwMode="auto">
                <a:xfrm>
                  <a:off x="18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3" name="Rectangle 111"/>
                <p:cNvSpPr>
                  <a:spLocks noChangeArrowheads="1"/>
                </p:cNvSpPr>
                <p:nvPr/>
              </p:nvSpPr>
              <p:spPr bwMode="auto">
                <a:xfrm>
                  <a:off x="18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4" name="Rectangle 112"/>
                <p:cNvSpPr>
                  <a:spLocks noChangeArrowheads="1"/>
                </p:cNvSpPr>
                <p:nvPr/>
              </p:nvSpPr>
              <p:spPr bwMode="auto">
                <a:xfrm>
                  <a:off x="18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5" name="Rectangle 113"/>
                <p:cNvSpPr>
                  <a:spLocks noChangeArrowheads="1"/>
                </p:cNvSpPr>
                <p:nvPr/>
              </p:nvSpPr>
              <p:spPr bwMode="auto">
                <a:xfrm>
                  <a:off x="185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6" name="Rectangle 114"/>
                <p:cNvSpPr>
                  <a:spLocks noChangeArrowheads="1"/>
                </p:cNvSpPr>
                <p:nvPr/>
              </p:nvSpPr>
              <p:spPr bwMode="auto">
                <a:xfrm>
                  <a:off x="18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7" name="Rectangle 115"/>
                <p:cNvSpPr>
                  <a:spLocks noChangeArrowheads="1"/>
                </p:cNvSpPr>
                <p:nvPr/>
              </p:nvSpPr>
              <p:spPr bwMode="auto">
                <a:xfrm>
                  <a:off x="188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8" name="Rectangle 116"/>
                <p:cNvSpPr>
                  <a:spLocks noChangeArrowheads="1"/>
                </p:cNvSpPr>
                <p:nvPr/>
              </p:nvSpPr>
              <p:spPr bwMode="auto">
                <a:xfrm>
                  <a:off x="190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49" name="Rectangle 117"/>
                <p:cNvSpPr>
                  <a:spLocks noChangeArrowheads="1"/>
                </p:cNvSpPr>
                <p:nvPr/>
              </p:nvSpPr>
              <p:spPr bwMode="auto">
                <a:xfrm>
                  <a:off x="191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0" name="Rectangle 118"/>
                <p:cNvSpPr>
                  <a:spLocks noChangeArrowheads="1"/>
                </p:cNvSpPr>
                <p:nvPr/>
              </p:nvSpPr>
              <p:spPr bwMode="auto">
                <a:xfrm>
                  <a:off x="193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1" name="Rectangle 119"/>
                <p:cNvSpPr>
                  <a:spLocks noChangeArrowheads="1"/>
                </p:cNvSpPr>
                <p:nvPr/>
              </p:nvSpPr>
              <p:spPr bwMode="auto">
                <a:xfrm>
                  <a:off x="19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2" name="Rectangle 120"/>
                <p:cNvSpPr>
                  <a:spLocks noChangeArrowheads="1"/>
                </p:cNvSpPr>
                <p:nvPr/>
              </p:nvSpPr>
              <p:spPr bwMode="auto">
                <a:xfrm>
                  <a:off x="196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3" name="Rectangle 121"/>
                <p:cNvSpPr>
                  <a:spLocks noChangeArrowheads="1"/>
                </p:cNvSpPr>
                <p:nvPr/>
              </p:nvSpPr>
              <p:spPr bwMode="auto">
                <a:xfrm>
                  <a:off x="19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4" name="Rectangle 122"/>
                <p:cNvSpPr>
                  <a:spLocks noChangeArrowheads="1"/>
                </p:cNvSpPr>
                <p:nvPr/>
              </p:nvSpPr>
              <p:spPr bwMode="auto">
                <a:xfrm>
                  <a:off x="199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5" name="Rectangle 123"/>
                <p:cNvSpPr>
                  <a:spLocks noChangeArrowheads="1"/>
                </p:cNvSpPr>
                <p:nvPr/>
              </p:nvSpPr>
              <p:spPr bwMode="auto">
                <a:xfrm>
                  <a:off x="20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6" name="Rectangle 124"/>
                <p:cNvSpPr>
                  <a:spLocks noChangeArrowheads="1"/>
                </p:cNvSpPr>
                <p:nvPr/>
              </p:nvSpPr>
              <p:spPr bwMode="auto">
                <a:xfrm>
                  <a:off x="203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7" name="Rectangle 125"/>
                <p:cNvSpPr>
                  <a:spLocks noChangeArrowheads="1"/>
                </p:cNvSpPr>
                <p:nvPr/>
              </p:nvSpPr>
              <p:spPr bwMode="auto">
                <a:xfrm>
                  <a:off x="204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8" name="Rectangle 126"/>
                <p:cNvSpPr>
                  <a:spLocks noChangeArrowheads="1"/>
                </p:cNvSpPr>
                <p:nvPr/>
              </p:nvSpPr>
              <p:spPr bwMode="auto">
                <a:xfrm>
                  <a:off x="20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59" name="Rectangle 127"/>
                <p:cNvSpPr>
                  <a:spLocks noChangeArrowheads="1"/>
                </p:cNvSpPr>
                <p:nvPr/>
              </p:nvSpPr>
              <p:spPr bwMode="auto">
                <a:xfrm>
                  <a:off x="20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0" name="Rectangle 128"/>
                <p:cNvSpPr>
                  <a:spLocks noChangeArrowheads="1"/>
                </p:cNvSpPr>
                <p:nvPr/>
              </p:nvSpPr>
              <p:spPr bwMode="auto">
                <a:xfrm>
                  <a:off x="209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1" name="Rectangle 129"/>
                <p:cNvSpPr>
                  <a:spLocks noChangeArrowheads="1"/>
                </p:cNvSpPr>
                <p:nvPr/>
              </p:nvSpPr>
              <p:spPr bwMode="auto">
                <a:xfrm>
                  <a:off x="21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2" name="Rectangle 130"/>
                <p:cNvSpPr>
                  <a:spLocks noChangeArrowheads="1"/>
                </p:cNvSpPr>
                <p:nvPr/>
              </p:nvSpPr>
              <p:spPr bwMode="auto">
                <a:xfrm>
                  <a:off x="21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3" name="Rectangle 131"/>
                <p:cNvSpPr>
                  <a:spLocks noChangeArrowheads="1"/>
                </p:cNvSpPr>
                <p:nvPr/>
              </p:nvSpPr>
              <p:spPr bwMode="auto">
                <a:xfrm>
                  <a:off x="214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4" name="Rectangle 132"/>
                <p:cNvSpPr>
                  <a:spLocks noChangeArrowheads="1"/>
                </p:cNvSpPr>
                <p:nvPr/>
              </p:nvSpPr>
              <p:spPr bwMode="auto">
                <a:xfrm>
                  <a:off x="21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5" name="Rectangle 133"/>
                <p:cNvSpPr>
                  <a:spLocks noChangeArrowheads="1"/>
                </p:cNvSpPr>
                <p:nvPr/>
              </p:nvSpPr>
              <p:spPr bwMode="auto">
                <a:xfrm>
                  <a:off x="217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6" name="Rectangle 134"/>
                <p:cNvSpPr>
                  <a:spLocks noChangeArrowheads="1"/>
                </p:cNvSpPr>
                <p:nvPr/>
              </p:nvSpPr>
              <p:spPr bwMode="auto">
                <a:xfrm>
                  <a:off x="2187"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7" name="Rectangle 135"/>
                <p:cNvSpPr>
                  <a:spLocks noChangeArrowheads="1"/>
                </p:cNvSpPr>
                <p:nvPr/>
              </p:nvSpPr>
              <p:spPr bwMode="auto">
                <a:xfrm>
                  <a:off x="220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8" name="Rectangle 136"/>
                <p:cNvSpPr>
                  <a:spLocks noChangeArrowheads="1"/>
                </p:cNvSpPr>
                <p:nvPr/>
              </p:nvSpPr>
              <p:spPr bwMode="auto">
                <a:xfrm>
                  <a:off x="22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69" name="Rectangle 137"/>
                <p:cNvSpPr>
                  <a:spLocks noChangeArrowheads="1"/>
                </p:cNvSpPr>
                <p:nvPr/>
              </p:nvSpPr>
              <p:spPr bwMode="auto">
                <a:xfrm>
                  <a:off x="22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0" name="Rectangle 138"/>
                <p:cNvSpPr>
                  <a:spLocks noChangeArrowheads="1"/>
                </p:cNvSpPr>
                <p:nvPr/>
              </p:nvSpPr>
              <p:spPr bwMode="auto">
                <a:xfrm>
                  <a:off x="22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1" name="Rectangle 139"/>
                <p:cNvSpPr>
                  <a:spLocks noChangeArrowheads="1"/>
                </p:cNvSpPr>
                <p:nvPr/>
              </p:nvSpPr>
              <p:spPr bwMode="auto">
                <a:xfrm>
                  <a:off x="226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2" name="Rectangle 140"/>
                <p:cNvSpPr>
                  <a:spLocks noChangeArrowheads="1"/>
                </p:cNvSpPr>
                <p:nvPr/>
              </p:nvSpPr>
              <p:spPr bwMode="auto">
                <a:xfrm>
                  <a:off x="22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3" name="Rectangle 141"/>
                <p:cNvSpPr>
                  <a:spLocks noChangeArrowheads="1"/>
                </p:cNvSpPr>
                <p:nvPr/>
              </p:nvSpPr>
              <p:spPr bwMode="auto">
                <a:xfrm>
                  <a:off x="22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4" name="Rectangle 142"/>
                <p:cNvSpPr>
                  <a:spLocks noChangeArrowheads="1"/>
                </p:cNvSpPr>
                <p:nvPr/>
              </p:nvSpPr>
              <p:spPr bwMode="auto">
                <a:xfrm>
                  <a:off x="23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5" name="Rectangle 143"/>
                <p:cNvSpPr>
                  <a:spLocks noChangeArrowheads="1"/>
                </p:cNvSpPr>
                <p:nvPr/>
              </p:nvSpPr>
              <p:spPr bwMode="auto">
                <a:xfrm>
                  <a:off x="232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6" name="Rectangle 144"/>
                <p:cNvSpPr>
                  <a:spLocks noChangeArrowheads="1"/>
                </p:cNvSpPr>
                <p:nvPr/>
              </p:nvSpPr>
              <p:spPr bwMode="auto">
                <a:xfrm>
                  <a:off x="234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7" name="Rectangle 145"/>
                <p:cNvSpPr>
                  <a:spLocks noChangeArrowheads="1"/>
                </p:cNvSpPr>
                <p:nvPr/>
              </p:nvSpPr>
              <p:spPr bwMode="auto">
                <a:xfrm>
                  <a:off x="23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8" name="Rectangle 146"/>
                <p:cNvSpPr>
                  <a:spLocks noChangeArrowheads="1"/>
                </p:cNvSpPr>
                <p:nvPr/>
              </p:nvSpPr>
              <p:spPr bwMode="auto">
                <a:xfrm>
                  <a:off x="237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79" name="Rectangle 147"/>
                <p:cNvSpPr>
                  <a:spLocks noChangeArrowheads="1"/>
                </p:cNvSpPr>
                <p:nvPr/>
              </p:nvSpPr>
              <p:spPr bwMode="auto">
                <a:xfrm>
                  <a:off x="23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0" name="Rectangle 148"/>
                <p:cNvSpPr>
                  <a:spLocks noChangeArrowheads="1"/>
                </p:cNvSpPr>
                <p:nvPr/>
              </p:nvSpPr>
              <p:spPr bwMode="auto">
                <a:xfrm>
                  <a:off x="240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1" name="Rectangle 149"/>
                <p:cNvSpPr>
                  <a:spLocks noChangeArrowheads="1"/>
                </p:cNvSpPr>
                <p:nvPr/>
              </p:nvSpPr>
              <p:spPr bwMode="auto">
                <a:xfrm>
                  <a:off x="242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2" name="Rectangle 150"/>
                <p:cNvSpPr>
                  <a:spLocks noChangeArrowheads="1"/>
                </p:cNvSpPr>
                <p:nvPr/>
              </p:nvSpPr>
              <p:spPr bwMode="auto">
                <a:xfrm>
                  <a:off x="243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3" name="Rectangle 151"/>
                <p:cNvSpPr>
                  <a:spLocks noChangeArrowheads="1"/>
                </p:cNvSpPr>
                <p:nvPr/>
              </p:nvSpPr>
              <p:spPr bwMode="auto">
                <a:xfrm>
                  <a:off x="24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4" name="Rectangle 152"/>
                <p:cNvSpPr>
                  <a:spLocks noChangeArrowheads="1"/>
                </p:cNvSpPr>
                <p:nvPr/>
              </p:nvSpPr>
              <p:spPr bwMode="auto">
                <a:xfrm>
                  <a:off x="24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5" name="Rectangle 153"/>
                <p:cNvSpPr>
                  <a:spLocks noChangeArrowheads="1"/>
                </p:cNvSpPr>
                <p:nvPr/>
              </p:nvSpPr>
              <p:spPr bwMode="auto">
                <a:xfrm>
                  <a:off x="2486"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6" name="Rectangle 154"/>
                <p:cNvSpPr>
                  <a:spLocks noChangeArrowheads="1"/>
                </p:cNvSpPr>
                <p:nvPr/>
              </p:nvSpPr>
              <p:spPr bwMode="auto">
                <a:xfrm>
                  <a:off x="250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7" name="Rectangle 155"/>
                <p:cNvSpPr>
                  <a:spLocks noChangeArrowheads="1"/>
                </p:cNvSpPr>
                <p:nvPr/>
              </p:nvSpPr>
              <p:spPr bwMode="auto">
                <a:xfrm>
                  <a:off x="25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8" name="Rectangle 156"/>
                <p:cNvSpPr>
                  <a:spLocks noChangeArrowheads="1"/>
                </p:cNvSpPr>
                <p:nvPr/>
              </p:nvSpPr>
              <p:spPr bwMode="auto">
                <a:xfrm>
                  <a:off x="25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89" name="Rectangle 157"/>
                <p:cNvSpPr>
                  <a:spLocks noChangeArrowheads="1"/>
                </p:cNvSpPr>
                <p:nvPr/>
              </p:nvSpPr>
              <p:spPr bwMode="auto">
                <a:xfrm>
                  <a:off x="25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0" name="Rectangle 158"/>
                <p:cNvSpPr>
                  <a:spLocks noChangeArrowheads="1"/>
                </p:cNvSpPr>
                <p:nvPr/>
              </p:nvSpPr>
              <p:spPr bwMode="auto">
                <a:xfrm>
                  <a:off x="256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1" name="Rectangle 159"/>
                <p:cNvSpPr>
                  <a:spLocks noChangeArrowheads="1"/>
                </p:cNvSpPr>
                <p:nvPr/>
              </p:nvSpPr>
              <p:spPr bwMode="auto">
                <a:xfrm>
                  <a:off x="25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2" name="Rectangle 160"/>
                <p:cNvSpPr>
                  <a:spLocks noChangeArrowheads="1"/>
                </p:cNvSpPr>
                <p:nvPr/>
              </p:nvSpPr>
              <p:spPr bwMode="auto">
                <a:xfrm>
                  <a:off x="25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3" name="Rectangle 161"/>
                <p:cNvSpPr>
                  <a:spLocks noChangeArrowheads="1"/>
                </p:cNvSpPr>
                <p:nvPr/>
              </p:nvSpPr>
              <p:spPr bwMode="auto">
                <a:xfrm>
                  <a:off x="261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4" name="Rectangle 162"/>
                <p:cNvSpPr>
                  <a:spLocks noChangeArrowheads="1"/>
                </p:cNvSpPr>
                <p:nvPr/>
              </p:nvSpPr>
              <p:spPr bwMode="auto">
                <a:xfrm>
                  <a:off x="26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5" name="Rectangle 163"/>
                <p:cNvSpPr>
                  <a:spLocks noChangeArrowheads="1"/>
                </p:cNvSpPr>
                <p:nvPr/>
              </p:nvSpPr>
              <p:spPr bwMode="auto">
                <a:xfrm>
                  <a:off x="264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6" name="Rectangle 164"/>
                <p:cNvSpPr>
                  <a:spLocks noChangeArrowheads="1"/>
                </p:cNvSpPr>
                <p:nvPr/>
              </p:nvSpPr>
              <p:spPr bwMode="auto">
                <a:xfrm>
                  <a:off x="26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7" name="Rectangle 165"/>
                <p:cNvSpPr>
                  <a:spLocks noChangeArrowheads="1"/>
                </p:cNvSpPr>
                <p:nvPr/>
              </p:nvSpPr>
              <p:spPr bwMode="auto">
                <a:xfrm>
                  <a:off x="267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8" name="Rectangle 166"/>
                <p:cNvSpPr>
                  <a:spLocks noChangeArrowheads="1"/>
                </p:cNvSpPr>
                <p:nvPr/>
              </p:nvSpPr>
              <p:spPr bwMode="auto">
                <a:xfrm>
                  <a:off x="26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599" name="Rectangle 167"/>
                <p:cNvSpPr>
                  <a:spLocks noChangeArrowheads="1"/>
                </p:cNvSpPr>
                <p:nvPr/>
              </p:nvSpPr>
              <p:spPr bwMode="auto">
                <a:xfrm>
                  <a:off x="27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0" name="Rectangle 168"/>
                <p:cNvSpPr>
                  <a:spLocks noChangeArrowheads="1"/>
                </p:cNvSpPr>
                <p:nvPr/>
              </p:nvSpPr>
              <p:spPr bwMode="auto">
                <a:xfrm>
                  <a:off x="27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1" name="Rectangle 169"/>
                <p:cNvSpPr>
                  <a:spLocks noChangeArrowheads="1"/>
                </p:cNvSpPr>
                <p:nvPr/>
              </p:nvSpPr>
              <p:spPr bwMode="auto">
                <a:xfrm>
                  <a:off x="273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2" name="Rectangle 170"/>
                <p:cNvSpPr>
                  <a:spLocks noChangeArrowheads="1"/>
                </p:cNvSpPr>
                <p:nvPr/>
              </p:nvSpPr>
              <p:spPr bwMode="auto">
                <a:xfrm>
                  <a:off x="275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3" name="Rectangle 171"/>
                <p:cNvSpPr>
                  <a:spLocks noChangeArrowheads="1"/>
                </p:cNvSpPr>
                <p:nvPr/>
              </p:nvSpPr>
              <p:spPr bwMode="auto">
                <a:xfrm>
                  <a:off x="27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4" name="Rectangle 172"/>
                <p:cNvSpPr>
                  <a:spLocks noChangeArrowheads="1"/>
                </p:cNvSpPr>
                <p:nvPr/>
              </p:nvSpPr>
              <p:spPr bwMode="auto">
                <a:xfrm>
                  <a:off x="278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5" name="Rectangle 173"/>
                <p:cNvSpPr>
                  <a:spLocks noChangeArrowheads="1"/>
                </p:cNvSpPr>
                <p:nvPr/>
              </p:nvSpPr>
              <p:spPr bwMode="auto">
                <a:xfrm>
                  <a:off x="280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6" name="Rectangle 174"/>
                <p:cNvSpPr>
                  <a:spLocks noChangeArrowheads="1"/>
                </p:cNvSpPr>
                <p:nvPr/>
              </p:nvSpPr>
              <p:spPr bwMode="auto">
                <a:xfrm>
                  <a:off x="281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7" name="Rectangle 175"/>
                <p:cNvSpPr>
                  <a:spLocks noChangeArrowheads="1"/>
                </p:cNvSpPr>
                <p:nvPr/>
              </p:nvSpPr>
              <p:spPr bwMode="auto">
                <a:xfrm>
                  <a:off x="28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8" name="Rectangle 176"/>
                <p:cNvSpPr>
                  <a:spLocks noChangeArrowheads="1"/>
                </p:cNvSpPr>
                <p:nvPr/>
              </p:nvSpPr>
              <p:spPr bwMode="auto">
                <a:xfrm>
                  <a:off x="284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09" name="Rectangle 177"/>
                <p:cNvSpPr>
                  <a:spLocks noChangeArrowheads="1"/>
                </p:cNvSpPr>
                <p:nvPr/>
              </p:nvSpPr>
              <p:spPr bwMode="auto">
                <a:xfrm>
                  <a:off x="28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0" name="Rectangle 178"/>
                <p:cNvSpPr>
                  <a:spLocks noChangeArrowheads="1"/>
                </p:cNvSpPr>
                <p:nvPr/>
              </p:nvSpPr>
              <p:spPr bwMode="auto">
                <a:xfrm>
                  <a:off x="287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1" name="Rectangle 179"/>
                <p:cNvSpPr>
                  <a:spLocks noChangeArrowheads="1"/>
                </p:cNvSpPr>
                <p:nvPr/>
              </p:nvSpPr>
              <p:spPr bwMode="auto">
                <a:xfrm>
                  <a:off x="28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2" name="Rectangle 180"/>
                <p:cNvSpPr>
                  <a:spLocks noChangeArrowheads="1"/>
                </p:cNvSpPr>
                <p:nvPr/>
              </p:nvSpPr>
              <p:spPr bwMode="auto">
                <a:xfrm>
                  <a:off x="291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3" name="Rectangle 181"/>
                <p:cNvSpPr>
                  <a:spLocks noChangeArrowheads="1"/>
                </p:cNvSpPr>
                <p:nvPr/>
              </p:nvSpPr>
              <p:spPr bwMode="auto">
                <a:xfrm>
                  <a:off x="292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4" name="Rectangle 182"/>
                <p:cNvSpPr>
                  <a:spLocks noChangeArrowheads="1"/>
                </p:cNvSpPr>
                <p:nvPr/>
              </p:nvSpPr>
              <p:spPr bwMode="auto">
                <a:xfrm>
                  <a:off x="294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5" name="Rectangle 183"/>
                <p:cNvSpPr>
                  <a:spLocks noChangeArrowheads="1"/>
                </p:cNvSpPr>
                <p:nvPr/>
              </p:nvSpPr>
              <p:spPr bwMode="auto">
                <a:xfrm>
                  <a:off x="29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6" name="Rectangle 184"/>
                <p:cNvSpPr>
                  <a:spLocks noChangeArrowheads="1"/>
                </p:cNvSpPr>
                <p:nvPr/>
              </p:nvSpPr>
              <p:spPr bwMode="auto">
                <a:xfrm>
                  <a:off x="297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7" name="Rectangle 185"/>
                <p:cNvSpPr>
                  <a:spLocks noChangeArrowheads="1"/>
                </p:cNvSpPr>
                <p:nvPr/>
              </p:nvSpPr>
              <p:spPr bwMode="auto">
                <a:xfrm>
                  <a:off x="298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8" name="Rectangle 186"/>
                <p:cNvSpPr>
                  <a:spLocks noChangeArrowheads="1"/>
                </p:cNvSpPr>
                <p:nvPr/>
              </p:nvSpPr>
              <p:spPr bwMode="auto">
                <a:xfrm>
                  <a:off x="30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19" name="Rectangle 187"/>
                <p:cNvSpPr>
                  <a:spLocks noChangeArrowheads="1"/>
                </p:cNvSpPr>
                <p:nvPr/>
              </p:nvSpPr>
              <p:spPr bwMode="auto">
                <a:xfrm>
                  <a:off x="302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0" name="Rectangle 188"/>
                <p:cNvSpPr>
                  <a:spLocks noChangeArrowheads="1"/>
                </p:cNvSpPr>
                <p:nvPr/>
              </p:nvSpPr>
              <p:spPr bwMode="auto">
                <a:xfrm>
                  <a:off x="303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1" name="Rectangle 189"/>
                <p:cNvSpPr>
                  <a:spLocks noChangeArrowheads="1"/>
                </p:cNvSpPr>
                <p:nvPr/>
              </p:nvSpPr>
              <p:spPr bwMode="auto">
                <a:xfrm>
                  <a:off x="305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2" name="Rectangle 190"/>
                <p:cNvSpPr>
                  <a:spLocks noChangeArrowheads="1"/>
                </p:cNvSpPr>
                <p:nvPr/>
              </p:nvSpPr>
              <p:spPr bwMode="auto">
                <a:xfrm>
                  <a:off x="30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3" name="Rectangle 191"/>
                <p:cNvSpPr>
                  <a:spLocks noChangeArrowheads="1"/>
                </p:cNvSpPr>
                <p:nvPr/>
              </p:nvSpPr>
              <p:spPr bwMode="auto">
                <a:xfrm>
                  <a:off x="308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4" name="Rectangle 192"/>
                <p:cNvSpPr>
                  <a:spLocks noChangeArrowheads="1"/>
                </p:cNvSpPr>
                <p:nvPr/>
              </p:nvSpPr>
              <p:spPr bwMode="auto">
                <a:xfrm>
                  <a:off x="309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5" name="Rectangle 193"/>
                <p:cNvSpPr>
                  <a:spLocks noChangeArrowheads="1"/>
                </p:cNvSpPr>
                <p:nvPr/>
              </p:nvSpPr>
              <p:spPr bwMode="auto">
                <a:xfrm>
                  <a:off x="31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6" name="Rectangle 194"/>
                <p:cNvSpPr>
                  <a:spLocks noChangeArrowheads="1"/>
                </p:cNvSpPr>
                <p:nvPr/>
              </p:nvSpPr>
              <p:spPr bwMode="auto">
                <a:xfrm>
                  <a:off x="31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7" name="Rectangle 195"/>
                <p:cNvSpPr>
                  <a:spLocks noChangeArrowheads="1"/>
                </p:cNvSpPr>
                <p:nvPr/>
              </p:nvSpPr>
              <p:spPr bwMode="auto">
                <a:xfrm>
                  <a:off x="314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8" name="Rectangle 196"/>
                <p:cNvSpPr>
                  <a:spLocks noChangeArrowheads="1"/>
                </p:cNvSpPr>
                <p:nvPr/>
              </p:nvSpPr>
              <p:spPr bwMode="auto">
                <a:xfrm>
                  <a:off x="316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29" name="Rectangle 197"/>
                <p:cNvSpPr>
                  <a:spLocks noChangeArrowheads="1"/>
                </p:cNvSpPr>
                <p:nvPr/>
              </p:nvSpPr>
              <p:spPr bwMode="auto">
                <a:xfrm>
                  <a:off x="31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0" name="Rectangle 198"/>
                <p:cNvSpPr>
                  <a:spLocks noChangeArrowheads="1"/>
                </p:cNvSpPr>
                <p:nvPr/>
              </p:nvSpPr>
              <p:spPr bwMode="auto">
                <a:xfrm>
                  <a:off x="31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1" name="Rectangle 199"/>
                <p:cNvSpPr>
                  <a:spLocks noChangeArrowheads="1"/>
                </p:cNvSpPr>
                <p:nvPr/>
              </p:nvSpPr>
              <p:spPr bwMode="auto">
                <a:xfrm>
                  <a:off x="320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2" name="Rectangle 200"/>
                <p:cNvSpPr>
                  <a:spLocks noChangeArrowheads="1"/>
                </p:cNvSpPr>
                <p:nvPr/>
              </p:nvSpPr>
              <p:spPr bwMode="auto">
                <a:xfrm>
                  <a:off x="322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3" name="Rectangle 201"/>
                <p:cNvSpPr>
                  <a:spLocks noChangeArrowheads="1"/>
                </p:cNvSpPr>
                <p:nvPr/>
              </p:nvSpPr>
              <p:spPr bwMode="auto">
                <a:xfrm>
                  <a:off x="324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4" name="Rectangle 202"/>
                <p:cNvSpPr>
                  <a:spLocks noChangeArrowheads="1"/>
                </p:cNvSpPr>
                <p:nvPr/>
              </p:nvSpPr>
              <p:spPr bwMode="auto">
                <a:xfrm>
                  <a:off x="32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5" name="Rectangle 203"/>
                <p:cNvSpPr>
                  <a:spLocks noChangeArrowheads="1"/>
                </p:cNvSpPr>
                <p:nvPr/>
              </p:nvSpPr>
              <p:spPr bwMode="auto">
                <a:xfrm>
                  <a:off x="327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6" name="Rectangle 204"/>
                <p:cNvSpPr>
                  <a:spLocks noChangeArrowheads="1"/>
                </p:cNvSpPr>
                <p:nvPr/>
              </p:nvSpPr>
              <p:spPr bwMode="auto">
                <a:xfrm>
                  <a:off x="328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7" name="Rectangle 205"/>
                <p:cNvSpPr>
                  <a:spLocks noChangeArrowheads="1"/>
                </p:cNvSpPr>
                <p:nvPr/>
              </p:nvSpPr>
              <p:spPr bwMode="auto">
                <a:xfrm>
                  <a:off x="33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38" name="Rectangle 206"/>
                <p:cNvSpPr>
                  <a:spLocks noChangeArrowheads="1"/>
                </p:cNvSpPr>
                <p:nvPr/>
              </p:nvSpPr>
              <p:spPr bwMode="auto">
                <a:xfrm>
                  <a:off x="331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639" name="Rectangle 207"/>
              <p:cNvSpPr>
                <a:spLocks noChangeArrowheads="1"/>
              </p:cNvSpPr>
              <p:nvPr/>
            </p:nvSpPr>
            <p:spPr bwMode="auto">
              <a:xfrm>
                <a:off x="333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0" name="Rectangle 208"/>
              <p:cNvSpPr>
                <a:spLocks noChangeArrowheads="1"/>
              </p:cNvSpPr>
              <p:nvPr/>
            </p:nvSpPr>
            <p:spPr bwMode="auto">
              <a:xfrm>
                <a:off x="33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1" name="Rectangle 209"/>
              <p:cNvSpPr>
                <a:spLocks noChangeArrowheads="1"/>
              </p:cNvSpPr>
              <p:nvPr/>
            </p:nvSpPr>
            <p:spPr bwMode="auto">
              <a:xfrm>
                <a:off x="33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2" name="Rectangle 210"/>
              <p:cNvSpPr>
                <a:spLocks noChangeArrowheads="1"/>
              </p:cNvSpPr>
              <p:nvPr/>
            </p:nvSpPr>
            <p:spPr bwMode="auto">
              <a:xfrm>
                <a:off x="338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3" name="Rectangle 211"/>
              <p:cNvSpPr>
                <a:spLocks noChangeArrowheads="1"/>
              </p:cNvSpPr>
              <p:nvPr/>
            </p:nvSpPr>
            <p:spPr bwMode="auto">
              <a:xfrm>
                <a:off x="339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4" name="Rectangle 212"/>
              <p:cNvSpPr>
                <a:spLocks noChangeArrowheads="1"/>
              </p:cNvSpPr>
              <p:nvPr/>
            </p:nvSpPr>
            <p:spPr bwMode="auto">
              <a:xfrm>
                <a:off x="34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5" name="Rectangle 213"/>
              <p:cNvSpPr>
                <a:spLocks noChangeArrowheads="1"/>
              </p:cNvSpPr>
              <p:nvPr/>
            </p:nvSpPr>
            <p:spPr bwMode="auto">
              <a:xfrm>
                <a:off x="34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6" name="Rectangle 214"/>
              <p:cNvSpPr>
                <a:spLocks noChangeArrowheads="1"/>
              </p:cNvSpPr>
              <p:nvPr/>
            </p:nvSpPr>
            <p:spPr bwMode="auto">
              <a:xfrm>
                <a:off x="344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7" name="Rectangle 215"/>
              <p:cNvSpPr>
                <a:spLocks noChangeArrowheads="1"/>
              </p:cNvSpPr>
              <p:nvPr/>
            </p:nvSpPr>
            <p:spPr bwMode="auto">
              <a:xfrm>
                <a:off x="346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8" name="Rectangle 216"/>
              <p:cNvSpPr>
                <a:spLocks noChangeArrowheads="1"/>
              </p:cNvSpPr>
              <p:nvPr/>
            </p:nvSpPr>
            <p:spPr bwMode="auto">
              <a:xfrm>
                <a:off x="34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49" name="Rectangle 217"/>
              <p:cNvSpPr>
                <a:spLocks noChangeArrowheads="1"/>
              </p:cNvSpPr>
              <p:nvPr/>
            </p:nvSpPr>
            <p:spPr bwMode="auto">
              <a:xfrm>
                <a:off x="34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0" name="Rectangle 218"/>
              <p:cNvSpPr>
                <a:spLocks noChangeArrowheads="1"/>
              </p:cNvSpPr>
              <p:nvPr/>
            </p:nvSpPr>
            <p:spPr bwMode="auto">
              <a:xfrm>
                <a:off x="350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1" name="Rectangle 219"/>
              <p:cNvSpPr>
                <a:spLocks noChangeArrowheads="1"/>
              </p:cNvSpPr>
              <p:nvPr/>
            </p:nvSpPr>
            <p:spPr bwMode="auto">
              <a:xfrm>
                <a:off x="3523"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2" name="Rectangle 220"/>
              <p:cNvSpPr>
                <a:spLocks noChangeArrowheads="1"/>
              </p:cNvSpPr>
              <p:nvPr/>
            </p:nvSpPr>
            <p:spPr bwMode="auto">
              <a:xfrm>
                <a:off x="35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3" name="Rectangle 221"/>
              <p:cNvSpPr>
                <a:spLocks noChangeArrowheads="1"/>
              </p:cNvSpPr>
              <p:nvPr/>
            </p:nvSpPr>
            <p:spPr bwMode="auto">
              <a:xfrm>
                <a:off x="355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4" name="Rectangle 222"/>
              <p:cNvSpPr>
                <a:spLocks noChangeArrowheads="1"/>
              </p:cNvSpPr>
              <p:nvPr/>
            </p:nvSpPr>
            <p:spPr bwMode="auto">
              <a:xfrm>
                <a:off x="357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5" name="Rectangle 223"/>
              <p:cNvSpPr>
                <a:spLocks noChangeArrowheads="1"/>
              </p:cNvSpPr>
              <p:nvPr/>
            </p:nvSpPr>
            <p:spPr bwMode="auto">
              <a:xfrm>
                <a:off x="35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6" name="Rectangle 224"/>
              <p:cNvSpPr>
                <a:spLocks noChangeArrowheads="1"/>
              </p:cNvSpPr>
              <p:nvPr/>
            </p:nvSpPr>
            <p:spPr bwMode="auto">
              <a:xfrm>
                <a:off x="360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7" name="Rectangle 225"/>
              <p:cNvSpPr>
                <a:spLocks noChangeArrowheads="1"/>
              </p:cNvSpPr>
              <p:nvPr/>
            </p:nvSpPr>
            <p:spPr bwMode="auto">
              <a:xfrm>
                <a:off x="361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8" name="Rectangle 226"/>
              <p:cNvSpPr>
                <a:spLocks noChangeArrowheads="1"/>
              </p:cNvSpPr>
              <p:nvPr/>
            </p:nvSpPr>
            <p:spPr bwMode="auto">
              <a:xfrm>
                <a:off x="363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59" name="Rectangle 227"/>
              <p:cNvSpPr>
                <a:spLocks noChangeArrowheads="1"/>
              </p:cNvSpPr>
              <p:nvPr/>
            </p:nvSpPr>
            <p:spPr bwMode="auto">
              <a:xfrm>
                <a:off x="36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0" name="Rectangle 228"/>
              <p:cNvSpPr>
                <a:spLocks noChangeArrowheads="1"/>
              </p:cNvSpPr>
              <p:nvPr/>
            </p:nvSpPr>
            <p:spPr bwMode="auto">
              <a:xfrm>
                <a:off x="3665"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1" name="Rectangle 229"/>
              <p:cNvSpPr>
                <a:spLocks noChangeArrowheads="1"/>
              </p:cNvSpPr>
              <p:nvPr/>
            </p:nvSpPr>
            <p:spPr bwMode="auto">
              <a:xfrm>
                <a:off x="368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2" name="Rectangle 230"/>
              <p:cNvSpPr>
                <a:spLocks noChangeArrowheads="1"/>
              </p:cNvSpPr>
              <p:nvPr/>
            </p:nvSpPr>
            <p:spPr bwMode="auto">
              <a:xfrm>
                <a:off x="369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3" name="Rectangle 231"/>
              <p:cNvSpPr>
                <a:spLocks noChangeArrowheads="1"/>
              </p:cNvSpPr>
              <p:nvPr/>
            </p:nvSpPr>
            <p:spPr bwMode="auto">
              <a:xfrm>
                <a:off x="37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4" name="Rectangle 232"/>
              <p:cNvSpPr>
                <a:spLocks noChangeArrowheads="1"/>
              </p:cNvSpPr>
              <p:nvPr/>
            </p:nvSpPr>
            <p:spPr bwMode="auto">
              <a:xfrm>
                <a:off x="37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5" name="Rectangle 233"/>
              <p:cNvSpPr>
                <a:spLocks noChangeArrowheads="1"/>
              </p:cNvSpPr>
              <p:nvPr/>
            </p:nvSpPr>
            <p:spPr bwMode="auto">
              <a:xfrm>
                <a:off x="374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6" name="Rectangle 234"/>
              <p:cNvSpPr>
                <a:spLocks noChangeArrowheads="1"/>
              </p:cNvSpPr>
              <p:nvPr/>
            </p:nvSpPr>
            <p:spPr bwMode="auto">
              <a:xfrm>
                <a:off x="375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7" name="Rectangle 235"/>
              <p:cNvSpPr>
                <a:spLocks noChangeArrowheads="1"/>
              </p:cNvSpPr>
              <p:nvPr/>
            </p:nvSpPr>
            <p:spPr bwMode="auto">
              <a:xfrm>
                <a:off x="37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8" name="Rectangle 236"/>
              <p:cNvSpPr>
                <a:spLocks noChangeArrowheads="1"/>
              </p:cNvSpPr>
              <p:nvPr/>
            </p:nvSpPr>
            <p:spPr bwMode="auto">
              <a:xfrm>
                <a:off x="379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69" name="Rectangle 237"/>
              <p:cNvSpPr>
                <a:spLocks noChangeArrowheads="1"/>
              </p:cNvSpPr>
              <p:nvPr/>
            </p:nvSpPr>
            <p:spPr bwMode="auto">
              <a:xfrm>
                <a:off x="380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0" name="Rectangle 238"/>
              <p:cNvSpPr>
                <a:spLocks noChangeArrowheads="1"/>
              </p:cNvSpPr>
              <p:nvPr/>
            </p:nvSpPr>
            <p:spPr bwMode="auto">
              <a:xfrm>
                <a:off x="382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1" name="Rectangle 239"/>
              <p:cNvSpPr>
                <a:spLocks noChangeArrowheads="1"/>
              </p:cNvSpPr>
              <p:nvPr/>
            </p:nvSpPr>
            <p:spPr bwMode="auto">
              <a:xfrm>
                <a:off x="38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2" name="Rectangle 240"/>
              <p:cNvSpPr>
                <a:spLocks noChangeArrowheads="1"/>
              </p:cNvSpPr>
              <p:nvPr/>
            </p:nvSpPr>
            <p:spPr bwMode="auto">
              <a:xfrm>
                <a:off x="385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3" name="Rectangle 241"/>
              <p:cNvSpPr>
                <a:spLocks noChangeArrowheads="1"/>
              </p:cNvSpPr>
              <p:nvPr/>
            </p:nvSpPr>
            <p:spPr bwMode="auto">
              <a:xfrm>
                <a:off x="386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4" name="Rectangle 242"/>
              <p:cNvSpPr>
                <a:spLocks noChangeArrowheads="1"/>
              </p:cNvSpPr>
              <p:nvPr/>
            </p:nvSpPr>
            <p:spPr bwMode="auto">
              <a:xfrm>
                <a:off x="38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5" name="Rectangle 243"/>
              <p:cNvSpPr>
                <a:spLocks noChangeArrowheads="1"/>
              </p:cNvSpPr>
              <p:nvPr/>
            </p:nvSpPr>
            <p:spPr bwMode="auto">
              <a:xfrm>
                <a:off x="390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6" name="Rectangle 244"/>
              <p:cNvSpPr>
                <a:spLocks noChangeArrowheads="1"/>
              </p:cNvSpPr>
              <p:nvPr/>
            </p:nvSpPr>
            <p:spPr bwMode="auto">
              <a:xfrm>
                <a:off x="391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7" name="Rectangle 245"/>
              <p:cNvSpPr>
                <a:spLocks noChangeArrowheads="1"/>
              </p:cNvSpPr>
              <p:nvPr/>
            </p:nvSpPr>
            <p:spPr bwMode="auto">
              <a:xfrm>
                <a:off x="393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8" name="Rectangle 246"/>
              <p:cNvSpPr>
                <a:spLocks noChangeArrowheads="1"/>
              </p:cNvSpPr>
              <p:nvPr/>
            </p:nvSpPr>
            <p:spPr bwMode="auto">
              <a:xfrm>
                <a:off x="39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79" name="Rectangle 247"/>
              <p:cNvSpPr>
                <a:spLocks noChangeArrowheads="1"/>
              </p:cNvSpPr>
              <p:nvPr/>
            </p:nvSpPr>
            <p:spPr bwMode="auto">
              <a:xfrm>
                <a:off x="3964"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0" name="Rectangle 248"/>
              <p:cNvSpPr>
                <a:spLocks noChangeArrowheads="1"/>
              </p:cNvSpPr>
              <p:nvPr/>
            </p:nvSpPr>
            <p:spPr bwMode="auto">
              <a:xfrm>
                <a:off x="398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1" name="Rectangle 249"/>
              <p:cNvSpPr>
                <a:spLocks noChangeArrowheads="1"/>
              </p:cNvSpPr>
              <p:nvPr/>
            </p:nvSpPr>
            <p:spPr bwMode="auto">
              <a:xfrm>
                <a:off x="399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2" name="Rectangle 250"/>
              <p:cNvSpPr>
                <a:spLocks noChangeArrowheads="1"/>
              </p:cNvSpPr>
              <p:nvPr/>
            </p:nvSpPr>
            <p:spPr bwMode="auto">
              <a:xfrm>
                <a:off x="40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3" name="Rectangle 251"/>
              <p:cNvSpPr>
                <a:spLocks noChangeArrowheads="1"/>
              </p:cNvSpPr>
              <p:nvPr/>
            </p:nvSpPr>
            <p:spPr bwMode="auto">
              <a:xfrm>
                <a:off x="402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4" name="Rectangle 252"/>
              <p:cNvSpPr>
                <a:spLocks noChangeArrowheads="1"/>
              </p:cNvSpPr>
              <p:nvPr/>
            </p:nvSpPr>
            <p:spPr bwMode="auto">
              <a:xfrm>
                <a:off x="404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5" name="Rectangle 253"/>
              <p:cNvSpPr>
                <a:spLocks noChangeArrowheads="1"/>
              </p:cNvSpPr>
              <p:nvPr/>
            </p:nvSpPr>
            <p:spPr bwMode="auto">
              <a:xfrm>
                <a:off x="405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6" name="Rectangle 254"/>
              <p:cNvSpPr>
                <a:spLocks noChangeArrowheads="1"/>
              </p:cNvSpPr>
              <p:nvPr/>
            </p:nvSpPr>
            <p:spPr bwMode="auto">
              <a:xfrm>
                <a:off x="40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7" name="Rectangle 255"/>
              <p:cNvSpPr>
                <a:spLocks noChangeArrowheads="1"/>
              </p:cNvSpPr>
              <p:nvPr/>
            </p:nvSpPr>
            <p:spPr bwMode="auto">
              <a:xfrm>
                <a:off x="409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8" name="Rectangle 256"/>
              <p:cNvSpPr>
                <a:spLocks noChangeArrowheads="1"/>
              </p:cNvSpPr>
              <p:nvPr/>
            </p:nvSpPr>
            <p:spPr bwMode="auto">
              <a:xfrm>
                <a:off x="410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89" name="Rectangle 257"/>
              <p:cNvSpPr>
                <a:spLocks noChangeArrowheads="1"/>
              </p:cNvSpPr>
              <p:nvPr/>
            </p:nvSpPr>
            <p:spPr bwMode="auto">
              <a:xfrm>
                <a:off x="412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0" name="Rectangle 258"/>
              <p:cNvSpPr>
                <a:spLocks noChangeArrowheads="1"/>
              </p:cNvSpPr>
              <p:nvPr/>
            </p:nvSpPr>
            <p:spPr bwMode="auto">
              <a:xfrm>
                <a:off x="413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1" name="Rectangle 259"/>
              <p:cNvSpPr>
                <a:spLocks noChangeArrowheads="1"/>
              </p:cNvSpPr>
              <p:nvPr/>
            </p:nvSpPr>
            <p:spPr bwMode="auto">
              <a:xfrm>
                <a:off x="415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2" name="Rectangle 260"/>
              <p:cNvSpPr>
                <a:spLocks noChangeArrowheads="1"/>
              </p:cNvSpPr>
              <p:nvPr/>
            </p:nvSpPr>
            <p:spPr bwMode="auto">
              <a:xfrm>
                <a:off x="416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3" name="Rectangle 261"/>
              <p:cNvSpPr>
                <a:spLocks noChangeArrowheads="1"/>
              </p:cNvSpPr>
              <p:nvPr/>
            </p:nvSpPr>
            <p:spPr bwMode="auto">
              <a:xfrm>
                <a:off x="418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4" name="Rectangle 262"/>
              <p:cNvSpPr>
                <a:spLocks noChangeArrowheads="1"/>
              </p:cNvSpPr>
              <p:nvPr/>
            </p:nvSpPr>
            <p:spPr bwMode="auto">
              <a:xfrm>
                <a:off x="420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5" name="Rectangle 263"/>
              <p:cNvSpPr>
                <a:spLocks noChangeArrowheads="1"/>
              </p:cNvSpPr>
              <p:nvPr/>
            </p:nvSpPr>
            <p:spPr bwMode="auto">
              <a:xfrm>
                <a:off x="421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6" name="Rectangle 264"/>
              <p:cNvSpPr>
                <a:spLocks noChangeArrowheads="1"/>
              </p:cNvSpPr>
              <p:nvPr/>
            </p:nvSpPr>
            <p:spPr bwMode="auto">
              <a:xfrm>
                <a:off x="423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7" name="Rectangle 265"/>
              <p:cNvSpPr>
                <a:spLocks noChangeArrowheads="1"/>
              </p:cNvSpPr>
              <p:nvPr/>
            </p:nvSpPr>
            <p:spPr bwMode="auto">
              <a:xfrm>
                <a:off x="424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8" name="Rectangle 266"/>
              <p:cNvSpPr>
                <a:spLocks noChangeArrowheads="1"/>
              </p:cNvSpPr>
              <p:nvPr/>
            </p:nvSpPr>
            <p:spPr bwMode="auto">
              <a:xfrm>
                <a:off x="426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699" name="Rectangle 267"/>
              <p:cNvSpPr>
                <a:spLocks noChangeArrowheads="1"/>
              </p:cNvSpPr>
              <p:nvPr/>
            </p:nvSpPr>
            <p:spPr bwMode="auto">
              <a:xfrm>
                <a:off x="427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0" name="Rectangle 268"/>
              <p:cNvSpPr>
                <a:spLocks noChangeArrowheads="1"/>
              </p:cNvSpPr>
              <p:nvPr/>
            </p:nvSpPr>
            <p:spPr bwMode="auto">
              <a:xfrm>
                <a:off x="429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1" name="Rectangle 269"/>
              <p:cNvSpPr>
                <a:spLocks noChangeArrowheads="1"/>
              </p:cNvSpPr>
              <p:nvPr/>
            </p:nvSpPr>
            <p:spPr bwMode="auto">
              <a:xfrm>
                <a:off x="431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2" name="Rectangle 270"/>
              <p:cNvSpPr>
                <a:spLocks noChangeArrowheads="1"/>
              </p:cNvSpPr>
              <p:nvPr/>
            </p:nvSpPr>
            <p:spPr bwMode="auto">
              <a:xfrm>
                <a:off x="432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3" name="Rectangle 271"/>
              <p:cNvSpPr>
                <a:spLocks noChangeArrowheads="1"/>
              </p:cNvSpPr>
              <p:nvPr/>
            </p:nvSpPr>
            <p:spPr bwMode="auto">
              <a:xfrm>
                <a:off x="434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4" name="Rectangle 272"/>
              <p:cNvSpPr>
                <a:spLocks noChangeArrowheads="1"/>
              </p:cNvSpPr>
              <p:nvPr/>
            </p:nvSpPr>
            <p:spPr bwMode="auto">
              <a:xfrm>
                <a:off x="435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5" name="Rectangle 273"/>
              <p:cNvSpPr>
                <a:spLocks noChangeArrowheads="1"/>
              </p:cNvSpPr>
              <p:nvPr/>
            </p:nvSpPr>
            <p:spPr bwMode="auto">
              <a:xfrm>
                <a:off x="437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6" name="Rectangle 274"/>
              <p:cNvSpPr>
                <a:spLocks noChangeArrowheads="1"/>
              </p:cNvSpPr>
              <p:nvPr/>
            </p:nvSpPr>
            <p:spPr bwMode="auto">
              <a:xfrm>
                <a:off x="438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7" name="Rectangle 275"/>
              <p:cNvSpPr>
                <a:spLocks noChangeArrowheads="1"/>
              </p:cNvSpPr>
              <p:nvPr/>
            </p:nvSpPr>
            <p:spPr bwMode="auto">
              <a:xfrm>
                <a:off x="440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8" name="Rectangle 276"/>
              <p:cNvSpPr>
                <a:spLocks noChangeArrowheads="1"/>
              </p:cNvSpPr>
              <p:nvPr/>
            </p:nvSpPr>
            <p:spPr bwMode="auto">
              <a:xfrm>
                <a:off x="442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09" name="Rectangle 277"/>
              <p:cNvSpPr>
                <a:spLocks noChangeArrowheads="1"/>
              </p:cNvSpPr>
              <p:nvPr/>
            </p:nvSpPr>
            <p:spPr bwMode="auto">
              <a:xfrm>
                <a:off x="443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0" name="Rectangle 278"/>
              <p:cNvSpPr>
                <a:spLocks noChangeArrowheads="1"/>
              </p:cNvSpPr>
              <p:nvPr/>
            </p:nvSpPr>
            <p:spPr bwMode="auto">
              <a:xfrm>
                <a:off x="4452"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1" name="Rectangle 279"/>
              <p:cNvSpPr>
                <a:spLocks noChangeArrowheads="1"/>
              </p:cNvSpPr>
              <p:nvPr/>
            </p:nvSpPr>
            <p:spPr bwMode="auto">
              <a:xfrm>
                <a:off x="446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2" name="Rectangle 280"/>
              <p:cNvSpPr>
                <a:spLocks noChangeArrowheads="1"/>
              </p:cNvSpPr>
              <p:nvPr/>
            </p:nvSpPr>
            <p:spPr bwMode="auto">
              <a:xfrm>
                <a:off x="448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3" name="Rectangle 281"/>
              <p:cNvSpPr>
                <a:spLocks noChangeArrowheads="1"/>
              </p:cNvSpPr>
              <p:nvPr/>
            </p:nvSpPr>
            <p:spPr bwMode="auto">
              <a:xfrm>
                <a:off x="4499"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4" name="Rectangle 282"/>
              <p:cNvSpPr>
                <a:spLocks noChangeArrowheads="1"/>
              </p:cNvSpPr>
              <p:nvPr/>
            </p:nvSpPr>
            <p:spPr bwMode="auto">
              <a:xfrm>
                <a:off x="451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5" name="Rectangle 283"/>
              <p:cNvSpPr>
                <a:spLocks noChangeArrowheads="1"/>
              </p:cNvSpPr>
              <p:nvPr/>
            </p:nvSpPr>
            <p:spPr bwMode="auto">
              <a:xfrm>
                <a:off x="453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6" name="Rectangle 284"/>
              <p:cNvSpPr>
                <a:spLocks noChangeArrowheads="1"/>
              </p:cNvSpPr>
              <p:nvPr/>
            </p:nvSpPr>
            <p:spPr bwMode="auto">
              <a:xfrm>
                <a:off x="454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7" name="Rectangle 285"/>
              <p:cNvSpPr>
                <a:spLocks noChangeArrowheads="1"/>
              </p:cNvSpPr>
              <p:nvPr/>
            </p:nvSpPr>
            <p:spPr bwMode="auto">
              <a:xfrm>
                <a:off x="456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8" name="Rectangle 286"/>
              <p:cNvSpPr>
                <a:spLocks noChangeArrowheads="1"/>
              </p:cNvSpPr>
              <p:nvPr/>
            </p:nvSpPr>
            <p:spPr bwMode="auto">
              <a:xfrm>
                <a:off x="457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19" name="Rectangle 287"/>
              <p:cNvSpPr>
                <a:spLocks noChangeArrowheads="1"/>
              </p:cNvSpPr>
              <p:nvPr/>
            </p:nvSpPr>
            <p:spPr bwMode="auto">
              <a:xfrm>
                <a:off x="459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0" name="Rectangle 288"/>
              <p:cNvSpPr>
                <a:spLocks noChangeArrowheads="1"/>
              </p:cNvSpPr>
              <p:nvPr/>
            </p:nvSpPr>
            <p:spPr bwMode="auto">
              <a:xfrm>
                <a:off x="460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1" name="Rectangle 289"/>
              <p:cNvSpPr>
                <a:spLocks noChangeArrowheads="1"/>
              </p:cNvSpPr>
              <p:nvPr/>
            </p:nvSpPr>
            <p:spPr bwMode="auto">
              <a:xfrm>
                <a:off x="462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2" name="Rectangle 290"/>
              <p:cNvSpPr>
                <a:spLocks noChangeArrowheads="1"/>
              </p:cNvSpPr>
              <p:nvPr/>
            </p:nvSpPr>
            <p:spPr bwMode="auto">
              <a:xfrm>
                <a:off x="464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3" name="Rectangle 291"/>
              <p:cNvSpPr>
                <a:spLocks noChangeArrowheads="1"/>
              </p:cNvSpPr>
              <p:nvPr/>
            </p:nvSpPr>
            <p:spPr bwMode="auto">
              <a:xfrm>
                <a:off x="465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4" name="Rectangle 292"/>
              <p:cNvSpPr>
                <a:spLocks noChangeArrowheads="1"/>
              </p:cNvSpPr>
              <p:nvPr/>
            </p:nvSpPr>
            <p:spPr bwMode="auto">
              <a:xfrm>
                <a:off x="467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5" name="Rectangle 293"/>
              <p:cNvSpPr>
                <a:spLocks noChangeArrowheads="1"/>
              </p:cNvSpPr>
              <p:nvPr/>
            </p:nvSpPr>
            <p:spPr bwMode="auto">
              <a:xfrm>
                <a:off x="468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6" name="Rectangle 294"/>
              <p:cNvSpPr>
                <a:spLocks noChangeArrowheads="1"/>
              </p:cNvSpPr>
              <p:nvPr/>
            </p:nvSpPr>
            <p:spPr bwMode="auto">
              <a:xfrm>
                <a:off x="470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7" name="Rectangle 295"/>
              <p:cNvSpPr>
                <a:spLocks noChangeArrowheads="1"/>
              </p:cNvSpPr>
              <p:nvPr/>
            </p:nvSpPr>
            <p:spPr bwMode="auto">
              <a:xfrm>
                <a:off x="4719"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8" name="Rectangle 296"/>
              <p:cNvSpPr>
                <a:spLocks noChangeArrowheads="1"/>
              </p:cNvSpPr>
              <p:nvPr/>
            </p:nvSpPr>
            <p:spPr bwMode="auto">
              <a:xfrm>
                <a:off x="4735"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29" name="Rectangle 297"/>
              <p:cNvSpPr>
                <a:spLocks noChangeArrowheads="1"/>
              </p:cNvSpPr>
              <p:nvPr/>
            </p:nvSpPr>
            <p:spPr bwMode="auto">
              <a:xfrm>
                <a:off x="475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0" name="Rectangle 298"/>
              <p:cNvSpPr>
                <a:spLocks noChangeArrowheads="1"/>
              </p:cNvSpPr>
              <p:nvPr/>
            </p:nvSpPr>
            <p:spPr bwMode="auto">
              <a:xfrm>
                <a:off x="476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1" name="Rectangle 299"/>
              <p:cNvSpPr>
                <a:spLocks noChangeArrowheads="1"/>
              </p:cNvSpPr>
              <p:nvPr/>
            </p:nvSpPr>
            <p:spPr bwMode="auto">
              <a:xfrm>
                <a:off x="478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2" name="Rectangle 300"/>
              <p:cNvSpPr>
                <a:spLocks noChangeArrowheads="1"/>
              </p:cNvSpPr>
              <p:nvPr/>
            </p:nvSpPr>
            <p:spPr bwMode="auto">
              <a:xfrm>
                <a:off x="4798"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3" name="Rectangle 301"/>
              <p:cNvSpPr>
                <a:spLocks noChangeArrowheads="1"/>
              </p:cNvSpPr>
              <p:nvPr/>
            </p:nvSpPr>
            <p:spPr bwMode="auto">
              <a:xfrm>
                <a:off x="4813"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4" name="Rectangle 302"/>
              <p:cNvSpPr>
                <a:spLocks noChangeArrowheads="1"/>
              </p:cNvSpPr>
              <p:nvPr/>
            </p:nvSpPr>
            <p:spPr bwMode="auto">
              <a:xfrm>
                <a:off x="482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5" name="Rectangle 303"/>
              <p:cNvSpPr>
                <a:spLocks noChangeArrowheads="1"/>
              </p:cNvSpPr>
              <p:nvPr/>
            </p:nvSpPr>
            <p:spPr bwMode="auto">
              <a:xfrm>
                <a:off x="484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6" name="Rectangle 304"/>
              <p:cNvSpPr>
                <a:spLocks noChangeArrowheads="1"/>
              </p:cNvSpPr>
              <p:nvPr/>
            </p:nvSpPr>
            <p:spPr bwMode="auto">
              <a:xfrm>
                <a:off x="486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7" name="Rectangle 305"/>
              <p:cNvSpPr>
                <a:spLocks noChangeArrowheads="1"/>
              </p:cNvSpPr>
              <p:nvPr/>
            </p:nvSpPr>
            <p:spPr bwMode="auto">
              <a:xfrm>
                <a:off x="487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8" name="Rectangle 306"/>
              <p:cNvSpPr>
                <a:spLocks noChangeArrowheads="1"/>
              </p:cNvSpPr>
              <p:nvPr/>
            </p:nvSpPr>
            <p:spPr bwMode="auto">
              <a:xfrm>
                <a:off x="489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39" name="Rectangle 307"/>
              <p:cNvSpPr>
                <a:spLocks noChangeArrowheads="1"/>
              </p:cNvSpPr>
              <p:nvPr/>
            </p:nvSpPr>
            <p:spPr bwMode="auto">
              <a:xfrm>
                <a:off x="490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0" name="Rectangle 308"/>
              <p:cNvSpPr>
                <a:spLocks noChangeArrowheads="1"/>
              </p:cNvSpPr>
              <p:nvPr/>
            </p:nvSpPr>
            <p:spPr bwMode="auto">
              <a:xfrm>
                <a:off x="492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1" name="Rectangle 309"/>
              <p:cNvSpPr>
                <a:spLocks noChangeArrowheads="1"/>
              </p:cNvSpPr>
              <p:nvPr/>
            </p:nvSpPr>
            <p:spPr bwMode="auto">
              <a:xfrm>
                <a:off x="493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2" name="Rectangle 310"/>
              <p:cNvSpPr>
                <a:spLocks noChangeArrowheads="1"/>
              </p:cNvSpPr>
              <p:nvPr/>
            </p:nvSpPr>
            <p:spPr bwMode="auto">
              <a:xfrm>
                <a:off x="495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3" name="Rectangle 311"/>
              <p:cNvSpPr>
                <a:spLocks noChangeArrowheads="1"/>
              </p:cNvSpPr>
              <p:nvPr/>
            </p:nvSpPr>
            <p:spPr bwMode="auto">
              <a:xfrm>
                <a:off x="4971"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4" name="Rectangle 312"/>
              <p:cNvSpPr>
                <a:spLocks noChangeArrowheads="1"/>
              </p:cNvSpPr>
              <p:nvPr/>
            </p:nvSpPr>
            <p:spPr bwMode="auto">
              <a:xfrm>
                <a:off x="4986"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5" name="Rectangle 313"/>
              <p:cNvSpPr>
                <a:spLocks noChangeArrowheads="1"/>
              </p:cNvSpPr>
              <p:nvPr/>
            </p:nvSpPr>
            <p:spPr bwMode="auto">
              <a:xfrm>
                <a:off x="5002"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6" name="Rectangle 314"/>
              <p:cNvSpPr>
                <a:spLocks noChangeArrowheads="1"/>
              </p:cNvSpPr>
              <p:nvPr/>
            </p:nvSpPr>
            <p:spPr bwMode="auto">
              <a:xfrm>
                <a:off x="501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7" name="Rectangle 315"/>
              <p:cNvSpPr>
                <a:spLocks noChangeArrowheads="1"/>
              </p:cNvSpPr>
              <p:nvPr/>
            </p:nvSpPr>
            <p:spPr bwMode="auto">
              <a:xfrm>
                <a:off x="5034"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8" name="Rectangle 316"/>
              <p:cNvSpPr>
                <a:spLocks noChangeArrowheads="1"/>
              </p:cNvSpPr>
              <p:nvPr/>
            </p:nvSpPr>
            <p:spPr bwMode="auto">
              <a:xfrm>
                <a:off x="5049"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49" name="Rectangle 317"/>
              <p:cNvSpPr>
                <a:spLocks noChangeArrowheads="1"/>
              </p:cNvSpPr>
              <p:nvPr/>
            </p:nvSpPr>
            <p:spPr bwMode="auto">
              <a:xfrm>
                <a:off x="506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0" name="Rectangle 318"/>
              <p:cNvSpPr>
                <a:spLocks noChangeArrowheads="1"/>
              </p:cNvSpPr>
              <p:nvPr/>
            </p:nvSpPr>
            <p:spPr bwMode="auto">
              <a:xfrm>
                <a:off x="508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1" name="Rectangle 319"/>
              <p:cNvSpPr>
                <a:spLocks noChangeArrowheads="1"/>
              </p:cNvSpPr>
              <p:nvPr/>
            </p:nvSpPr>
            <p:spPr bwMode="auto">
              <a:xfrm>
                <a:off x="509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2" name="Rectangle 320"/>
              <p:cNvSpPr>
                <a:spLocks noChangeArrowheads="1"/>
              </p:cNvSpPr>
              <p:nvPr/>
            </p:nvSpPr>
            <p:spPr bwMode="auto">
              <a:xfrm>
                <a:off x="511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3" name="Rectangle 321"/>
              <p:cNvSpPr>
                <a:spLocks noChangeArrowheads="1"/>
              </p:cNvSpPr>
              <p:nvPr/>
            </p:nvSpPr>
            <p:spPr bwMode="auto">
              <a:xfrm>
                <a:off x="512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4" name="Rectangle 322"/>
              <p:cNvSpPr>
                <a:spLocks noChangeArrowheads="1"/>
              </p:cNvSpPr>
              <p:nvPr/>
            </p:nvSpPr>
            <p:spPr bwMode="auto">
              <a:xfrm>
                <a:off x="514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5" name="Rectangle 323"/>
              <p:cNvSpPr>
                <a:spLocks noChangeArrowheads="1"/>
              </p:cNvSpPr>
              <p:nvPr/>
            </p:nvSpPr>
            <p:spPr bwMode="auto">
              <a:xfrm>
                <a:off x="5160"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6" name="Rectangle 324"/>
              <p:cNvSpPr>
                <a:spLocks noChangeArrowheads="1"/>
              </p:cNvSpPr>
              <p:nvPr/>
            </p:nvSpPr>
            <p:spPr bwMode="auto">
              <a:xfrm>
                <a:off x="517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7" name="Rectangle 325"/>
              <p:cNvSpPr>
                <a:spLocks noChangeArrowheads="1"/>
              </p:cNvSpPr>
              <p:nvPr/>
            </p:nvSpPr>
            <p:spPr bwMode="auto">
              <a:xfrm>
                <a:off x="519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8" name="Rectangle 326"/>
              <p:cNvSpPr>
                <a:spLocks noChangeArrowheads="1"/>
              </p:cNvSpPr>
              <p:nvPr/>
            </p:nvSpPr>
            <p:spPr bwMode="auto">
              <a:xfrm>
                <a:off x="5207"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59" name="Rectangle 327"/>
              <p:cNvSpPr>
                <a:spLocks noChangeArrowheads="1"/>
              </p:cNvSpPr>
              <p:nvPr/>
            </p:nvSpPr>
            <p:spPr bwMode="auto">
              <a:xfrm>
                <a:off x="5222"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0" name="Rectangle 328"/>
              <p:cNvSpPr>
                <a:spLocks noChangeArrowheads="1"/>
              </p:cNvSpPr>
              <p:nvPr/>
            </p:nvSpPr>
            <p:spPr bwMode="auto">
              <a:xfrm>
                <a:off x="523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1" name="Rectangle 329"/>
              <p:cNvSpPr>
                <a:spLocks noChangeArrowheads="1"/>
              </p:cNvSpPr>
              <p:nvPr/>
            </p:nvSpPr>
            <p:spPr bwMode="auto">
              <a:xfrm>
                <a:off x="525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2" name="Rectangle 330"/>
              <p:cNvSpPr>
                <a:spLocks noChangeArrowheads="1"/>
              </p:cNvSpPr>
              <p:nvPr/>
            </p:nvSpPr>
            <p:spPr bwMode="auto">
              <a:xfrm>
                <a:off x="5270"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3" name="Rectangle 331"/>
              <p:cNvSpPr>
                <a:spLocks noChangeArrowheads="1"/>
              </p:cNvSpPr>
              <p:nvPr/>
            </p:nvSpPr>
            <p:spPr bwMode="auto">
              <a:xfrm>
                <a:off x="5285"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4" name="Rectangle 332"/>
              <p:cNvSpPr>
                <a:spLocks noChangeArrowheads="1"/>
              </p:cNvSpPr>
              <p:nvPr/>
            </p:nvSpPr>
            <p:spPr bwMode="auto">
              <a:xfrm>
                <a:off x="5301"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5" name="Rectangle 333"/>
              <p:cNvSpPr>
                <a:spLocks noChangeArrowheads="1"/>
              </p:cNvSpPr>
              <p:nvPr/>
            </p:nvSpPr>
            <p:spPr bwMode="auto">
              <a:xfrm>
                <a:off x="531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6" name="Rectangle 334"/>
              <p:cNvSpPr>
                <a:spLocks noChangeArrowheads="1"/>
              </p:cNvSpPr>
              <p:nvPr/>
            </p:nvSpPr>
            <p:spPr bwMode="auto">
              <a:xfrm>
                <a:off x="533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7" name="Rectangle 335"/>
              <p:cNvSpPr>
                <a:spLocks noChangeArrowheads="1"/>
              </p:cNvSpPr>
              <p:nvPr/>
            </p:nvSpPr>
            <p:spPr bwMode="auto">
              <a:xfrm>
                <a:off x="5348"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8" name="Rectangle 336"/>
              <p:cNvSpPr>
                <a:spLocks noChangeArrowheads="1"/>
              </p:cNvSpPr>
              <p:nvPr/>
            </p:nvSpPr>
            <p:spPr bwMode="auto">
              <a:xfrm>
                <a:off x="536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69" name="Rectangle 337"/>
              <p:cNvSpPr>
                <a:spLocks noChangeArrowheads="1"/>
              </p:cNvSpPr>
              <p:nvPr/>
            </p:nvSpPr>
            <p:spPr bwMode="auto">
              <a:xfrm>
                <a:off x="538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0" name="Rectangle 338"/>
              <p:cNvSpPr>
                <a:spLocks noChangeArrowheads="1"/>
              </p:cNvSpPr>
              <p:nvPr/>
            </p:nvSpPr>
            <p:spPr bwMode="auto">
              <a:xfrm>
                <a:off x="539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1" name="Rectangle 339"/>
              <p:cNvSpPr>
                <a:spLocks noChangeArrowheads="1"/>
              </p:cNvSpPr>
              <p:nvPr/>
            </p:nvSpPr>
            <p:spPr bwMode="auto">
              <a:xfrm>
                <a:off x="541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2" name="Rectangle 340"/>
              <p:cNvSpPr>
                <a:spLocks noChangeArrowheads="1"/>
              </p:cNvSpPr>
              <p:nvPr/>
            </p:nvSpPr>
            <p:spPr bwMode="auto">
              <a:xfrm>
                <a:off x="5427"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3" name="Rectangle 341"/>
              <p:cNvSpPr>
                <a:spLocks noChangeArrowheads="1"/>
              </p:cNvSpPr>
              <p:nvPr/>
            </p:nvSpPr>
            <p:spPr bwMode="auto">
              <a:xfrm>
                <a:off x="5443"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4" name="Rectangle 342"/>
              <p:cNvSpPr>
                <a:spLocks noChangeArrowheads="1"/>
              </p:cNvSpPr>
              <p:nvPr/>
            </p:nvSpPr>
            <p:spPr bwMode="auto">
              <a:xfrm>
                <a:off x="5458" y="283"/>
                <a:ext cx="21"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5" name="Rectangle 343"/>
              <p:cNvSpPr>
                <a:spLocks noChangeArrowheads="1"/>
              </p:cNvSpPr>
              <p:nvPr/>
            </p:nvSpPr>
            <p:spPr bwMode="auto">
              <a:xfrm>
                <a:off x="5474"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6" name="Rectangle 344"/>
              <p:cNvSpPr>
                <a:spLocks noChangeArrowheads="1"/>
              </p:cNvSpPr>
              <p:nvPr/>
            </p:nvSpPr>
            <p:spPr bwMode="auto">
              <a:xfrm>
                <a:off x="5490" y="283"/>
                <a:ext cx="16"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7" name="Rectangle 345"/>
              <p:cNvSpPr>
                <a:spLocks noChangeArrowheads="1"/>
              </p:cNvSpPr>
              <p:nvPr/>
            </p:nvSpPr>
            <p:spPr bwMode="auto">
              <a:xfrm>
                <a:off x="5506" y="283"/>
                <a:ext cx="15" cy="95"/>
              </a:xfrm>
              <a:prstGeom prst="rect">
                <a:avLst/>
              </a:prstGeom>
              <a:grpFill/>
              <a:ln w="9525">
                <a:noFill/>
                <a:miter lim="800000"/>
                <a:headEnd/>
                <a:tailEnd/>
              </a:ln>
            </p:spPr>
            <p:txBody>
              <a:bodyPr/>
              <a:lstStyle/>
              <a:p>
                <a:pPr>
                  <a:defRPr/>
                </a:pPr>
                <a:endParaRPr lang="en-US" dirty="0">
                  <a:solidFill>
                    <a:srgbClr val="000000"/>
                  </a:solidFill>
                </a:endParaRPr>
              </a:p>
            </p:txBody>
          </p:sp>
          <p:sp>
            <p:nvSpPr>
              <p:cNvPr id="18778" name="Rectangle 346"/>
              <p:cNvSpPr>
                <a:spLocks noChangeArrowheads="1"/>
              </p:cNvSpPr>
              <p:nvPr/>
            </p:nvSpPr>
            <p:spPr bwMode="auto">
              <a:xfrm>
                <a:off x="5521" y="283"/>
                <a:ext cx="16" cy="95"/>
              </a:xfrm>
              <a:prstGeom prst="rect">
                <a:avLst/>
              </a:prstGeom>
              <a:grpFill/>
              <a:ln w="9525">
                <a:noFill/>
                <a:miter lim="800000"/>
                <a:headEnd/>
                <a:tailEnd/>
              </a:ln>
            </p:spPr>
            <p:txBody>
              <a:bodyPr/>
              <a:lstStyle/>
              <a:p>
                <a:pPr>
                  <a:defRPr/>
                </a:pPr>
                <a:endParaRPr lang="en-US" dirty="0">
                  <a:solidFill>
                    <a:srgbClr val="000000"/>
                  </a:solidFill>
                </a:endParaRPr>
              </a:p>
            </p:txBody>
          </p:sp>
        </p:grpSp>
        <p:sp>
          <p:nvSpPr>
            <p:cNvPr id="18779" name="Rectangle 347"/>
            <p:cNvSpPr>
              <a:spLocks noChangeArrowheads="1"/>
            </p:cNvSpPr>
            <p:nvPr/>
          </p:nvSpPr>
          <p:spPr bwMode="auto">
            <a:xfrm>
              <a:off x="193" y="287"/>
              <a:ext cx="5341" cy="89"/>
            </a:xfrm>
            <a:prstGeom prst="rect">
              <a:avLst/>
            </a:prstGeom>
            <a:grpFill/>
            <a:ln w="12700">
              <a:solidFill>
                <a:srgbClr val="000000"/>
              </a:solidFill>
              <a:miter lim="800000"/>
              <a:headEnd/>
              <a:tailEnd/>
            </a:ln>
          </p:spPr>
          <p:txBody>
            <a:bodyPr/>
            <a:lstStyle/>
            <a:p>
              <a:pPr>
                <a:defRPr/>
              </a:pPr>
              <a:endParaRPr lang="en-US" dirty="0">
                <a:solidFill>
                  <a:srgbClr val="000000"/>
                </a:solidFill>
              </a:endParaRPr>
            </a:p>
          </p:txBody>
        </p:sp>
      </p:grpSp>
      <p:sp>
        <p:nvSpPr>
          <p:cNvPr id="18782" name="Rectangle 350"/>
          <p:cNvSpPr>
            <a:spLocks noGrp="1" noChangeArrowheads="1"/>
          </p:cNvSpPr>
          <p:nvPr>
            <p:ph type="sldNum" sz="quarter" idx="4"/>
          </p:nvPr>
        </p:nvSpPr>
        <p:spPr bwMode="auto">
          <a:xfrm>
            <a:off x="4248150" y="6629400"/>
            <a:ext cx="10096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a:solidFill>
                  <a:srgbClr val="000000"/>
                </a:solidFill>
                <a:cs typeface="+mn-cs"/>
              </a:defRPr>
            </a:lvl1pPr>
          </a:lstStyle>
          <a:p>
            <a:pPr>
              <a:defRPr/>
            </a:pPr>
            <a:fld id="{8D89197D-2618-49B1-BE7E-833EB34324B6}" type="slidenum">
              <a:rPr lang="en-US"/>
              <a:pPr>
                <a:defRPr/>
              </a:pPr>
              <a:t>‹#›</a:t>
            </a:fld>
            <a:r>
              <a:rPr lang="en-US" dirty="0"/>
              <a:t>  OF 11</a:t>
            </a:r>
          </a:p>
        </p:txBody>
      </p:sp>
      <p:pic>
        <p:nvPicPr>
          <p:cNvPr id="12292" name="Picture 6" descr="ImgLink_Imcom_Logo[1]"/>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8077200" y="152400"/>
            <a:ext cx="1066800" cy="1019175"/>
          </a:xfrm>
          <a:prstGeom prst="rect">
            <a:avLst/>
          </a:prstGeom>
          <a:noFill/>
          <a:ln w="9525" algn="in">
            <a:noFill/>
            <a:miter lim="800000"/>
            <a:headEnd/>
            <a:tailEnd/>
          </a:ln>
        </p:spPr>
      </p:pic>
      <p:pic>
        <p:nvPicPr>
          <p:cNvPr id="12293" name="Picture 18"/>
          <p:cNvPicPr>
            <a:picLocks noChangeAspect="1" noChangeArrowheads="1"/>
          </p:cNvPicPr>
          <p:nvPr userDrawn="1"/>
        </p:nvPicPr>
        <p:blipFill>
          <a:blip r:embed="rId14" cstate="print"/>
          <a:srcRect l="6113"/>
          <a:stretch>
            <a:fillRect/>
          </a:stretch>
        </p:blipFill>
        <p:spPr bwMode="auto">
          <a:xfrm>
            <a:off x="96838" y="152400"/>
            <a:ext cx="1046162" cy="1060450"/>
          </a:xfrm>
          <a:prstGeom prst="rect">
            <a:avLst/>
          </a:prstGeom>
          <a:noFill/>
          <a:ln w="9525">
            <a:noFill/>
            <a:miter lim="800000"/>
            <a:headEnd/>
            <a:tailEnd/>
          </a:ln>
        </p:spPr>
      </p:pic>
      <p:sp>
        <p:nvSpPr>
          <p:cNvPr id="349" name="AutoShape 19"/>
          <p:cNvSpPr>
            <a:spLocks noChangeArrowheads="1"/>
          </p:cNvSpPr>
          <p:nvPr userDrawn="1"/>
        </p:nvSpPr>
        <p:spPr bwMode="auto">
          <a:xfrm>
            <a:off x="0" y="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64 w 21600"/>
              <a:gd name="T13" fmla="*/ 1864 h 21600"/>
              <a:gd name="T14" fmla="*/ 19736 w 21600"/>
              <a:gd name="T15" fmla="*/ 19736 h 21600"/>
            </a:gdLst>
            <a:ahLst/>
            <a:cxnLst>
              <a:cxn ang="T8">
                <a:pos x="T0" y="T1"/>
              </a:cxn>
              <a:cxn ang="T9">
                <a:pos x="T2" y="T3"/>
              </a:cxn>
              <a:cxn ang="T10">
                <a:pos x="T4" y="T5"/>
              </a:cxn>
              <a:cxn ang="T11">
                <a:pos x="T6" y="T7"/>
              </a:cxn>
            </a:cxnLst>
            <a:rect l="T12" t="T13" r="T14" b="T15"/>
            <a:pathLst>
              <a:path w="21600" h="21600">
                <a:moveTo>
                  <a:pt x="0" y="0"/>
                </a:moveTo>
                <a:lnTo>
                  <a:pt x="128" y="21600"/>
                </a:lnTo>
                <a:lnTo>
                  <a:pt x="21472"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0" name="AutoShape 20"/>
          <p:cNvSpPr>
            <a:spLocks noChangeArrowheads="1"/>
          </p:cNvSpPr>
          <p:nvPr userDrawn="1"/>
        </p:nvSpPr>
        <p:spPr bwMode="auto">
          <a:xfrm rot="16200000" flipV="1">
            <a:off x="5673725"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03 w 21600"/>
              <a:gd name="T13" fmla="*/ 1903 h 21600"/>
              <a:gd name="T14" fmla="*/ 19697 w 21600"/>
              <a:gd name="T15" fmla="*/ 19697 h 21600"/>
            </a:gdLst>
            <a:ahLst/>
            <a:cxnLst>
              <a:cxn ang="T8">
                <a:pos x="T0" y="T1"/>
              </a:cxn>
              <a:cxn ang="T9">
                <a:pos x="T2" y="T3"/>
              </a:cxn>
              <a:cxn ang="T10">
                <a:pos x="T4" y="T5"/>
              </a:cxn>
              <a:cxn ang="T11">
                <a:pos x="T6" y="T7"/>
              </a:cxn>
            </a:cxnLst>
            <a:rect l="T12" t="T13" r="T14" b="T15"/>
            <a:pathLst>
              <a:path w="21600" h="21600">
                <a:moveTo>
                  <a:pt x="0" y="0"/>
                </a:moveTo>
                <a:lnTo>
                  <a:pt x="205" y="21600"/>
                </a:lnTo>
                <a:lnTo>
                  <a:pt x="21395"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1" name="AutoShape 21"/>
          <p:cNvSpPr>
            <a:spLocks noChangeArrowheads="1"/>
          </p:cNvSpPr>
          <p:nvPr userDrawn="1"/>
        </p:nvSpPr>
        <p:spPr bwMode="auto">
          <a:xfrm rot="5400000" flipH="1" flipV="1">
            <a:off x="-3390900" y="3390900"/>
            <a:ext cx="6858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925 w 21600"/>
              <a:gd name="T13" fmla="*/ 1925 h 21600"/>
              <a:gd name="T14" fmla="*/ 19675 w 21600"/>
              <a:gd name="T15" fmla="*/ 19675 h 21600"/>
            </a:gdLst>
            <a:ahLst/>
            <a:cxnLst>
              <a:cxn ang="T8">
                <a:pos x="T0" y="T1"/>
              </a:cxn>
              <a:cxn ang="T9">
                <a:pos x="T2" y="T3"/>
              </a:cxn>
              <a:cxn ang="T10">
                <a:pos x="T4" y="T5"/>
              </a:cxn>
              <a:cxn ang="T11">
                <a:pos x="T6" y="T7"/>
              </a:cxn>
            </a:cxnLst>
            <a:rect l="T12" t="T13" r="T14" b="T15"/>
            <a:pathLst>
              <a:path w="21600" h="21600">
                <a:moveTo>
                  <a:pt x="0" y="0"/>
                </a:moveTo>
                <a:lnTo>
                  <a:pt x="250" y="21600"/>
                </a:lnTo>
                <a:lnTo>
                  <a:pt x="21350" y="21600"/>
                </a:lnTo>
                <a:lnTo>
                  <a:pt x="21600" y="0"/>
                </a:lnTo>
                <a:lnTo>
                  <a:pt x="0" y="0"/>
                </a:lnTo>
                <a:close/>
              </a:path>
            </a:pathLst>
          </a:custGeom>
          <a:gradFill rotWithShape="0">
            <a:gsLst>
              <a:gs pos="0">
                <a:srgbClr val="000000"/>
              </a:gs>
              <a:gs pos="50000">
                <a:srgbClr val="FF0000"/>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
        <p:nvSpPr>
          <p:cNvPr id="352" name="AutoShape 18"/>
          <p:cNvSpPr>
            <a:spLocks noChangeArrowheads="1"/>
          </p:cNvSpPr>
          <p:nvPr userDrawn="1"/>
        </p:nvSpPr>
        <p:spPr bwMode="auto">
          <a:xfrm flipV="1">
            <a:off x="0" y="6781800"/>
            <a:ext cx="9144000" cy="7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1896 w 21600"/>
              <a:gd name="T13" fmla="*/ 1896 h 21600"/>
              <a:gd name="T14" fmla="*/ 19704 w 21600"/>
              <a:gd name="T15" fmla="*/ 19704 h 21600"/>
            </a:gdLst>
            <a:ahLst/>
            <a:cxnLst>
              <a:cxn ang="T8">
                <a:pos x="T0" y="T1"/>
              </a:cxn>
              <a:cxn ang="T9">
                <a:pos x="T2" y="T3"/>
              </a:cxn>
              <a:cxn ang="T10">
                <a:pos x="T4" y="T5"/>
              </a:cxn>
              <a:cxn ang="T11">
                <a:pos x="T6" y="T7"/>
              </a:cxn>
            </a:cxnLst>
            <a:rect l="T12" t="T13" r="T14" b="T15"/>
            <a:pathLst>
              <a:path w="21600" h="21600">
                <a:moveTo>
                  <a:pt x="0" y="0"/>
                </a:moveTo>
                <a:lnTo>
                  <a:pt x="191" y="21600"/>
                </a:lnTo>
                <a:lnTo>
                  <a:pt x="21409" y="21600"/>
                </a:lnTo>
                <a:lnTo>
                  <a:pt x="21600" y="0"/>
                </a:lnTo>
                <a:lnTo>
                  <a:pt x="0" y="0"/>
                </a:lnTo>
                <a:close/>
              </a:path>
            </a:pathLst>
          </a:custGeom>
          <a:gradFill rotWithShape="0">
            <a:gsLst>
              <a:gs pos="0">
                <a:srgbClr val="000000"/>
              </a:gs>
              <a:gs pos="50000">
                <a:srgbClr val="FF0000"/>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dirty="0">
              <a:solidFill>
                <a:prstClr val="black"/>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9796" r:id="rId1"/>
    <p:sldLayoutId id="2147489797" r:id="rId2"/>
    <p:sldLayoutId id="2147489798" r:id="rId3"/>
    <p:sldLayoutId id="2147489799" r:id="rId4"/>
    <p:sldLayoutId id="2147489800" r:id="rId5"/>
    <p:sldLayoutId id="2147489801" r:id="rId6"/>
    <p:sldLayoutId id="2147489802" r:id="rId7"/>
    <p:sldLayoutId id="2147489803" r:id="rId8"/>
    <p:sldLayoutId id="2147489804" r:id="rId9"/>
    <p:sldLayoutId id="2147489805" r:id="rId10"/>
    <p:sldLayoutId id="2147489806" r:id="rId11"/>
  </p:sldLayoutIdLst>
  <p:hf hd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gif"/></Relationships>
</file>

<file path=ppt/slides/_rels/slide11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g"/><Relationship Id="rId1" Type="http://schemas.openxmlformats.org/officeDocument/2006/relationships/slideLayout" Target="../slideLayouts/slideLayout3.xml"/><Relationship Id="rId4" Type="http://schemas.openxmlformats.org/officeDocument/2006/relationships/image" Target="../media/image96.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xml"/><Relationship Id="rId4" Type="http://schemas.openxmlformats.org/officeDocument/2006/relationships/image" Target="../media/image34.jpg"/></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ext Box 2"/>
          <p:cNvSpPr txBox="1">
            <a:spLocks noChangeArrowheads="1"/>
          </p:cNvSpPr>
          <p:nvPr/>
        </p:nvSpPr>
        <p:spPr bwMode="auto">
          <a:xfrm>
            <a:off x="1143000" y="507302"/>
            <a:ext cx="6819900" cy="954107"/>
          </a:xfrm>
          <a:prstGeom prst="rect">
            <a:avLst/>
          </a:prstGeom>
          <a:noFill/>
          <a:ln w="9525">
            <a:noFill/>
            <a:miter lim="800000"/>
            <a:headEnd/>
            <a:tailEnd/>
          </a:ln>
          <a:effectLst/>
        </p:spPr>
        <p:txBody>
          <a:bodyPr wrap="square">
            <a:spAutoFit/>
          </a:bodyPr>
          <a:lstStyle/>
          <a:p>
            <a:pPr algn="ctr">
              <a:spcBef>
                <a:spcPct val="50000"/>
              </a:spcBef>
            </a:pPr>
            <a:r>
              <a:rPr lang="en-US" sz="2800" b="1" dirty="0"/>
              <a:t>PHYSICAL SECURITY OFFICERS (PSO) COURSE</a:t>
            </a:r>
          </a:p>
        </p:txBody>
      </p:sp>
      <p:sp>
        <p:nvSpPr>
          <p:cNvPr id="216067" name="Text Box 3"/>
          <p:cNvSpPr txBox="1">
            <a:spLocks noChangeArrowheads="1"/>
          </p:cNvSpPr>
          <p:nvPr/>
        </p:nvSpPr>
        <p:spPr bwMode="auto">
          <a:xfrm>
            <a:off x="0" y="4850780"/>
            <a:ext cx="9144000" cy="861774"/>
          </a:xfrm>
          <a:prstGeom prst="rect">
            <a:avLst/>
          </a:prstGeom>
          <a:noFill/>
          <a:ln w="9525">
            <a:noFill/>
            <a:miter lim="800000"/>
            <a:headEnd/>
            <a:tailEnd/>
          </a:ln>
          <a:effectLst/>
        </p:spPr>
        <p:txBody>
          <a:bodyPr>
            <a:spAutoFit/>
          </a:bodyPr>
          <a:lstStyle/>
          <a:p>
            <a:pPr algn="ctr">
              <a:spcBef>
                <a:spcPct val="50000"/>
              </a:spcBef>
            </a:pPr>
            <a:r>
              <a:rPr lang="en-US" sz="2000" b="1" dirty="0"/>
              <a:t>Presented by:</a:t>
            </a:r>
          </a:p>
          <a:p>
            <a:pPr algn="ctr">
              <a:spcBef>
                <a:spcPct val="50000"/>
              </a:spcBef>
            </a:pPr>
            <a:r>
              <a:rPr lang="en-US" sz="2000" b="1" dirty="0"/>
              <a:t>Fort Riley Security Branch</a:t>
            </a:r>
          </a:p>
        </p:txBody>
      </p:sp>
      <p:sp>
        <p:nvSpPr>
          <p:cNvPr id="6" name="TextBox 5"/>
          <p:cNvSpPr txBox="1"/>
          <p:nvPr/>
        </p:nvSpPr>
        <p:spPr>
          <a:xfrm>
            <a:off x="3505200" y="1524000"/>
            <a:ext cx="1905000" cy="400110"/>
          </a:xfrm>
          <a:prstGeom prst="rect">
            <a:avLst/>
          </a:prstGeom>
          <a:noFill/>
        </p:spPr>
        <p:txBody>
          <a:bodyPr wrap="square" rtlCol="0">
            <a:spAutoFit/>
          </a:bodyPr>
          <a:lstStyle/>
          <a:p>
            <a:pPr algn="ctr"/>
            <a:r>
              <a:rPr lang="en-US" sz="2000" b="1" dirty="0"/>
              <a:t>DAY 1</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569132"/>
            <a:ext cx="3136179" cy="314101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1569131"/>
            <a:ext cx="3352800" cy="3141012"/>
          </a:xfrm>
          <a:prstGeom prst="rect">
            <a:avLst/>
          </a:prstGeom>
        </p:spPr>
      </p:pic>
    </p:spTree>
    <p:extLst>
      <p:ext uri="{BB962C8B-B14F-4D97-AF65-F5344CB8AC3E}">
        <p14:creationId xmlns:p14="http://schemas.microsoft.com/office/powerpoint/2010/main" val="3931443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ChangeArrowheads="1"/>
          </p:cNvSpPr>
          <p:nvPr/>
        </p:nvSpPr>
        <p:spPr bwMode="auto">
          <a:xfrm>
            <a:off x="304800" y="1462445"/>
            <a:ext cx="8915400" cy="4524315"/>
          </a:xfrm>
          <a:prstGeom prst="rect">
            <a:avLst/>
          </a:prstGeom>
          <a:noFill/>
          <a:ln w="9525">
            <a:noFill/>
            <a:miter lim="800000"/>
            <a:headEnd/>
            <a:tailEnd/>
          </a:ln>
        </p:spPr>
        <p:txBody>
          <a:bodyPr anchor="ctr">
            <a:spAutoFit/>
          </a:bodyPr>
          <a:lstStyle/>
          <a:p>
            <a:pPr indent="280988" eaLnBrk="0" hangingPunct="0"/>
            <a:r>
              <a:rPr lang="en-US" sz="2400" dirty="0">
                <a:latin typeface="Arial" charset="0"/>
                <a:ea typeface="Times New Roman" pitchFamily="18" charset="0"/>
                <a:cs typeface="Arial" charset="0"/>
              </a:rPr>
              <a:t>Established IAW AR 190-13, appendix B</a:t>
            </a:r>
          </a:p>
          <a:p>
            <a:pPr indent="280988" eaLnBrk="0" hangingPunct="0"/>
            <a:endParaRPr lang="en-US" dirty="0">
              <a:latin typeface="Arial" charset="0"/>
              <a:ea typeface="Times New Roman" pitchFamily="18" charset="0"/>
              <a:cs typeface="Arial" charset="0"/>
            </a:endParaRPr>
          </a:p>
          <a:p>
            <a:pPr indent="280988" eaLnBrk="0" hangingPunct="0"/>
            <a:r>
              <a:rPr lang="en-US" sz="2400" dirty="0">
                <a:ea typeface="Times New Roman" pitchFamily="18" charset="0"/>
                <a:cs typeface="Arial" charset="0"/>
              </a:rPr>
              <a:t>Must Address: </a:t>
            </a:r>
          </a:p>
          <a:p>
            <a:pPr marL="338138" indent="238125" eaLnBrk="0" hangingPunct="0">
              <a:buFont typeface="Arial" pitchFamily="34" charset="0"/>
              <a:buChar char="•"/>
              <a:defRPr/>
            </a:pPr>
            <a:r>
              <a:rPr lang="en-US" dirty="0">
                <a:latin typeface="Arial" pitchFamily="34" charset="0"/>
                <a:ea typeface="Times New Roman" pitchFamily="18" charset="0"/>
                <a:cs typeface="Arial" pitchFamily="34" charset="0"/>
              </a:rPr>
              <a:t>Establish security procedures for all operational environments</a:t>
            </a:r>
          </a:p>
          <a:p>
            <a:pPr marL="795338" lvl="1" indent="238125" eaLnBrk="0" hangingPunct="0">
              <a:buFont typeface="Arial" pitchFamily="34" charset="0"/>
              <a:buChar char="•"/>
              <a:defRPr/>
            </a:pPr>
            <a:r>
              <a:rPr lang="en-US" dirty="0">
                <a:latin typeface="Arial" pitchFamily="34" charset="0"/>
                <a:ea typeface="Times New Roman" pitchFamily="18" charset="0"/>
                <a:cs typeface="Arial" pitchFamily="34" charset="0"/>
              </a:rPr>
              <a:t>Expeditionary operations</a:t>
            </a:r>
          </a:p>
          <a:p>
            <a:pPr marL="795338" lvl="1" indent="238125" eaLnBrk="0" hangingPunct="0">
              <a:buFont typeface="Arial" pitchFamily="34" charset="0"/>
              <a:buChar char="•"/>
              <a:defRPr/>
            </a:pPr>
            <a:r>
              <a:rPr lang="en-US" dirty="0">
                <a:latin typeface="Arial" pitchFamily="34" charset="0"/>
                <a:ea typeface="Times New Roman" pitchFamily="18" charset="0"/>
                <a:cs typeface="Arial" pitchFamily="34" charset="0"/>
              </a:rPr>
              <a:t>Transition (pre-deployment / re-deployment)</a:t>
            </a:r>
          </a:p>
          <a:p>
            <a:pPr marL="795338" lvl="1" indent="238125" eaLnBrk="0" hangingPunct="0">
              <a:buFont typeface="Arial" pitchFamily="34" charset="0"/>
              <a:buChar char="•"/>
              <a:defRPr/>
            </a:pPr>
            <a:r>
              <a:rPr lang="en-US" dirty="0">
                <a:latin typeface="Arial" pitchFamily="34" charset="0"/>
                <a:ea typeface="Times New Roman" pitchFamily="18" charset="0"/>
                <a:cs typeface="Arial" pitchFamily="34" charset="0"/>
              </a:rPr>
              <a:t>Program assurance at all phases</a:t>
            </a:r>
          </a:p>
          <a:p>
            <a:pPr marL="338138" indent="238125" eaLnBrk="0" hangingPunct="0">
              <a:buFont typeface="Arial" pitchFamily="34" charset="0"/>
              <a:buChar char="•"/>
              <a:defRPr/>
            </a:pPr>
            <a:r>
              <a:rPr lang="en-US" dirty="0">
                <a:latin typeface="Arial" pitchFamily="34" charset="0"/>
                <a:ea typeface="Times New Roman" pitchFamily="18" charset="0"/>
                <a:cs typeface="Arial" pitchFamily="34" charset="0"/>
              </a:rPr>
              <a:t>Establish a Crime Prevention Program</a:t>
            </a:r>
          </a:p>
          <a:p>
            <a:pPr marL="795338" lvl="1" indent="238125" eaLnBrk="0" hangingPunct="0">
              <a:buFont typeface="Arial" pitchFamily="34" charset="0"/>
              <a:buChar char="•"/>
              <a:defRPr/>
            </a:pPr>
            <a:r>
              <a:rPr lang="en-US" dirty="0">
                <a:latin typeface="Arial" pitchFamily="34" charset="0"/>
                <a:ea typeface="Times New Roman" pitchFamily="18" charset="0"/>
                <a:cs typeface="Arial" pitchFamily="34" charset="0"/>
              </a:rPr>
              <a:t>End-of-day checks</a:t>
            </a:r>
          </a:p>
          <a:p>
            <a:pPr marL="795338" lvl="1" indent="238125" eaLnBrk="0" hangingPunct="0">
              <a:buFont typeface="Arial" pitchFamily="34" charset="0"/>
              <a:buChar char="•"/>
              <a:defRPr/>
            </a:pPr>
            <a:r>
              <a:rPr lang="en-US" dirty="0">
                <a:latin typeface="Arial" pitchFamily="34" charset="0"/>
                <a:ea typeface="Times New Roman" pitchFamily="18" charset="0"/>
                <a:cs typeface="Arial" pitchFamily="34" charset="0"/>
              </a:rPr>
              <a:t>Personal and personnel security</a:t>
            </a:r>
          </a:p>
          <a:p>
            <a:pPr marL="795338" lvl="1" indent="238125" eaLnBrk="0" hangingPunct="0">
              <a:buFont typeface="Arial" pitchFamily="34" charset="0"/>
              <a:buChar char="•"/>
              <a:defRPr/>
            </a:pPr>
            <a:r>
              <a:rPr lang="en-US" dirty="0">
                <a:latin typeface="Arial" pitchFamily="34" charset="0"/>
                <a:ea typeface="Times New Roman" pitchFamily="18" charset="0"/>
                <a:cs typeface="Arial" pitchFamily="34" charset="0"/>
              </a:rPr>
              <a:t>Reduce crime within the organization</a:t>
            </a:r>
          </a:p>
          <a:p>
            <a:pPr marL="338138" indent="238125" eaLnBrk="0" hangingPunct="0">
              <a:buFont typeface="Arial" pitchFamily="34" charset="0"/>
              <a:buChar char="•"/>
              <a:defRPr/>
            </a:pPr>
            <a:r>
              <a:rPr lang="en-US" dirty="0">
                <a:latin typeface="Arial" pitchFamily="34" charset="0"/>
                <a:ea typeface="Times New Roman" pitchFamily="18" charset="0"/>
                <a:cs typeface="Arial" pitchFamily="34" charset="0"/>
              </a:rPr>
              <a:t>Establish security plans to restrict access </a:t>
            </a:r>
          </a:p>
          <a:p>
            <a:pPr marL="795338" lvl="1" indent="238125" eaLnBrk="0" hangingPunct="0">
              <a:buFont typeface="Arial" pitchFamily="34" charset="0"/>
              <a:buChar char="•"/>
              <a:defRPr/>
            </a:pPr>
            <a:r>
              <a:rPr lang="en-US" dirty="0">
                <a:latin typeface="Arial" pitchFamily="34" charset="0"/>
                <a:ea typeface="Times New Roman" pitchFamily="18" charset="0"/>
                <a:cs typeface="Arial" pitchFamily="34" charset="0"/>
              </a:rPr>
              <a:t>Barrier Plan</a:t>
            </a:r>
          </a:p>
          <a:p>
            <a:pPr marL="795338" lvl="1" indent="238125" eaLnBrk="0" hangingPunct="0">
              <a:buFont typeface="Arial" pitchFamily="34" charset="0"/>
              <a:buChar char="•"/>
              <a:defRPr/>
            </a:pPr>
            <a:r>
              <a:rPr lang="en-US" dirty="0">
                <a:latin typeface="Arial" pitchFamily="34" charset="0"/>
                <a:ea typeface="Times New Roman" pitchFamily="18" charset="0"/>
                <a:cs typeface="Arial" pitchFamily="34" charset="0"/>
              </a:rPr>
              <a:t>FPCON upgrade</a:t>
            </a:r>
          </a:p>
          <a:p>
            <a:pPr indent="280988" eaLnBrk="0" hangingPunct="0"/>
            <a:endParaRPr lang="en-US" sz="2400" dirty="0">
              <a:ea typeface="Times New Roman" pitchFamily="18" charset="0"/>
              <a:cs typeface="Arial" charset="0"/>
            </a:endParaRPr>
          </a:p>
        </p:txBody>
      </p:sp>
      <p:sp>
        <p:nvSpPr>
          <p:cNvPr id="4"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Physical Security Plan</a:t>
            </a:r>
            <a:endParaRPr lang="en-US" kern="0" dirty="0"/>
          </a:p>
        </p:txBody>
      </p:sp>
    </p:spTree>
    <p:extLst>
      <p:ext uri="{BB962C8B-B14F-4D97-AF65-F5344CB8AC3E}">
        <p14:creationId xmlns:p14="http://schemas.microsoft.com/office/powerpoint/2010/main" val="347167481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304800" y="2438400"/>
            <a:ext cx="4191000" cy="4038600"/>
          </a:xfrm>
        </p:spPr>
        <p:txBody>
          <a:bodyPr/>
          <a:lstStyle/>
          <a:p>
            <a:pPr marL="800100" lvl="1" indent="-342900">
              <a:buFontTx/>
              <a:buChar char="•"/>
            </a:pPr>
            <a:r>
              <a:rPr lang="en-US" sz="1800" dirty="0"/>
              <a:t>Administrative Security</a:t>
            </a:r>
          </a:p>
          <a:p>
            <a:pPr marL="1147763" lvl="2" indent="-342900"/>
            <a:r>
              <a:rPr lang="en-US" sz="1400" dirty="0"/>
              <a:t>CO / BTRY / TRP level</a:t>
            </a:r>
          </a:p>
          <a:p>
            <a:pPr marL="1147763" lvl="2" indent="-342900"/>
            <a:r>
              <a:rPr lang="en-US" sz="1400" dirty="0"/>
              <a:t>BN / BDE level</a:t>
            </a:r>
          </a:p>
          <a:p>
            <a:pPr marL="1147763" lvl="2" indent="-342900"/>
            <a:r>
              <a:rPr lang="en-US" sz="1400" dirty="0"/>
              <a:t>DIV / Directorate level</a:t>
            </a:r>
          </a:p>
          <a:p>
            <a:pPr marL="800100" lvl="1" indent="-342900">
              <a:buFontTx/>
              <a:buChar char="•"/>
            </a:pPr>
            <a:r>
              <a:rPr lang="en-US" sz="1800" dirty="0"/>
              <a:t>Admin Keys and Combinations</a:t>
            </a:r>
          </a:p>
          <a:p>
            <a:pPr marL="800100" lvl="1" indent="-342900">
              <a:buFontTx/>
              <a:buChar char="•"/>
            </a:pPr>
            <a:r>
              <a:rPr lang="en-US" sz="1800" dirty="0"/>
              <a:t>Supply Room Security</a:t>
            </a:r>
          </a:p>
          <a:p>
            <a:pPr marL="800100" lvl="1" indent="-342900">
              <a:buFontTx/>
              <a:buChar char="•"/>
            </a:pPr>
            <a:r>
              <a:rPr lang="en-US" sz="1800" dirty="0"/>
              <a:t>Arms Room Operations</a:t>
            </a:r>
          </a:p>
          <a:p>
            <a:pPr marL="800100" lvl="1" indent="-342900">
              <a:buFontTx/>
              <a:buChar char="•"/>
            </a:pPr>
            <a:r>
              <a:rPr lang="en-US" sz="1800" dirty="0"/>
              <a:t>AA&amp;E Key Control</a:t>
            </a:r>
          </a:p>
          <a:p>
            <a:pPr marL="800100" lvl="1" indent="-342900">
              <a:buFontTx/>
              <a:buChar char="•"/>
            </a:pPr>
            <a:r>
              <a:rPr lang="en-US" sz="1800" dirty="0"/>
              <a:t>Motor Pool (Tactical Vehicle Storage)</a:t>
            </a:r>
          </a:p>
          <a:p>
            <a:pPr marL="800100" lvl="1" indent="-342900">
              <a:buFontTx/>
              <a:buChar char="•"/>
            </a:pPr>
            <a:r>
              <a:rPr lang="en-US" sz="1800" dirty="0"/>
              <a:t>POL Storage</a:t>
            </a:r>
          </a:p>
          <a:p>
            <a:endParaRPr lang="en-US" dirty="0"/>
          </a:p>
        </p:txBody>
      </p:sp>
      <p:sp>
        <p:nvSpPr>
          <p:cNvPr id="6" name="Content Placeholder 5"/>
          <p:cNvSpPr>
            <a:spLocks noGrp="1"/>
          </p:cNvSpPr>
          <p:nvPr>
            <p:ph sz="half" idx="2"/>
          </p:nvPr>
        </p:nvSpPr>
        <p:spPr>
          <a:xfrm>
            <a:off x="4343400" y="2438400"/>
            <a:ext cx="4495800" cy="4114800"/>
          </a:xfrm>
        </p:spPr>
        <p:txBody>
          <a:bodyPr/>
          <a:lstStyle/>
          <a:p>
            <a:pPr marL="800100" lvl="1" indent="-342900">
              <a:buFontTx/>
              <a:buChar char="•"/>
            </a:pPr>
            <a:r>
              <a:rPr lang="en-US" sz="1800" dirty="0"/>
              <a:t>ICIDS</a:t>
            </a:r>
          </a:p>
          <a:p>
            <a:pPr marL="800100" lvl="1" indent="-342900">
              <a:buFontTx/>
              <a:buChar char="•"/>
            </a:pPr>
            <a:r>
              <a:rPr lang="en-US" sz="1800" dirty="0"/>
              <a:t>Tool Security</a:t>
            </a:r>
          </a:p>
          <a:p>
            <a:pPr marL="800100" lvl="1" indent="-342900">
              <a:buFontTx/>
              <a:buChar char="•"/>
            </a:pPr>
            <a:r>
              <a:rPr lang="en-US" sz="1800" dirty="0"/>
              <a:t>High-value items storage</a:t>
            </a:r>
          </a:p>
          <a:p>
            <a:pPr marL="800100" lvl="1" indent="-342900">
              <a:buFontTx/>
              <a:buChar char="•"/>
            </a:pPr>
            <a:r>
              <a:rPr lang="en-US" sz="1800" dirty="0"/>
              <a:t>FP measures</a:t>
            </a:r>
          </a:p>
          <a:p>
            <a:pPr marL="800100" lvl="1" indent="-342900">
              <a:buFontTx/>
              <a:buChar char="•"/>
            </a:pPr>
            <a:r>
              <a:rPr lang="en-US" sz="1800" dirty="0"/>
              <a:t>Airfield Security</a:t>
            </a:r>
          </a:p>
          <a:p>
            <a:pPr marL="800100" lvl="1" indent="-342900">
              <a:buFontTx/>
              <a:buChar char="•"/>
            </a:pPr>
            <a:r>
              <a:rPr lang="en-US" sz="1800" dirty="0"/>
              <a:t>POF’s and Privately Owned Ammunition</a:t>
            </a:r>
          </a:p>
          <a:p>
            <a:pPr marL="800100" lvl="1" indent="-342900">
              <a:buFontTx/>
              <a:buChar char="•"/>
            </a:pPr>
            <a:r>
              <a:rPr lang="en-US" sz="1800" dirty="0"/>
              <a:t>OCIE Storage</a:t>
            </a:r>
          </a:p>
          <a:p>
            <a:pPr marL="800100" lvl="1" indent="-342900">
              <a:buFontTx/>
              <a:buChar char="•"/>
            </a:pPr>
            <a:r>
              <a:rPr lang="en-US" sz="1800" dirty="0"/>
              <a:t>Subsistence Facilities</a:t>
            </a:r>
          </a:p>
          <a:p>
            <a:pPr marL="800100" lvl="1" indent="-342900">
              <a:buFontTx/>
              <a:buChar char="•"/>
            </a:pPr>
            <a:r>
              <a:rPr lang="en-US" sz="1800" dirty="0"/>
              <a:t>PLL Storage</a:t>
            </a:r>
          </a:p>
          <a:p>
            <a:endParaRPr lang="en-US" dirty="0"/>
          </a:p>
        </p:txBody>
      </p:sp>
      <p:sp>
        <p:nvSpPr>
          <p:cNvPr id="7" name="TextBox 6"/>
          <p:cNvSpPr txBox="1"/>
          <p:nvPr/>
        </p:nvSpPr>
        <p:spPr>
          <a:xfrm>
            <a:off x="1181100" y="1846227"/>
            <a:ext cx="6324600" cy="769441"/>
          </a:xfrm>
          <a:prstGeom prst="rect">
            <a:avLst/>
          </a:prstGeom>
          <a:noFill/>
        </p:spPr>
        <p:txBody>
          <a:bodyPr wrap="square" rtlCol="0">
            <a:spAutoFit/>
          </a:bodyPr>
          <a:lstStyle/>
          <a:p>
            <a:pPr lvl="0" algn="ctr"/>
            <a:r>
              <a:rPr lang="en-US" sz="2000" kern="0" dirty="0"/>
              <a:t>Areas Inspected by Physical Security</a:t>
            </a:r>
          </a:p>
          <a:p>
            <a:pPr algn="ctr"/>
            <a:endParaRPr lang="en-US" sz="2400" b="1" dirty="0"/>
          </a:p>
        </p:txBody>
      </p:sp>
      <p:sp>
        <p:nvSpPr>
          <p:cNvPr id="9"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Inspections</a:t>
            </a:r>
            <a:endParaRPr lang="en-US" kern="0" dirty="0"/>
          </a:p>
        </p:txBody>
      </p:sp>
    </p:spTree>
    <p:extLst>
      <p:ext uri="{BB962C8B-B14F-4D97-AF65-F5344CB8AC3E}">
        <p14:creationId xmlns:p14="http://schemas.microsoft.com/office/powerpoint/2010/main" val="123439158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Inspections</a:t>
            </a:r>
            <a:endParaRPr lang="en-US" kern="0" dirty="0"/>
          </a:p>
        </p:txBody>
      </p:sp>
      <p:pic>
        <p:nvPicPr>
          <p:cNvPr id="2" name="Picture 1"/>
          <p:cNvPicPr>
            <a:picLocks noChangeAspect="1"/>
          </p:cNvPicPr>
          <p:nvPr/>
        </p:nvPicPr>
        <p:blipFill>
          <a:blip r:embed="rId2"/>
          <a:stretch>
            <a:fillRect/>
          </a:stretch>
        </p:blipFill>
        <p:spPr>
          <a:xfrm>
            <a:off x="457200" y="1600200"/>
            <a:ext cx="8382000" cy="1952730"/>
          </a:xfrm>
          <a:prstGeom prst="rect">
            <a:avLst/>
          </a:prstGeom>
        </p:spPr>
      </p:pic>
      <p:sp>
        <p:nvSpPr>
          <p:cNvPr id="6" name="TextBox 5"/>
          <p:cNvSpPr txBox="1"/>
          <p:nvPr/>
        </p:nvSpPr>
        <p:spPr>
          <a:xfrm>
            <a:off x="481149" y="3733800"/>
            <a:ext cx="8769184" cy="2031325"/>
          </a:xfrm>
          <a:prstGeom prst="rect">
            <a:avLst/>
          </a:prstGeom>
          <a:noFill/>
        </p:spPr>
        <p:txBody>
          <a:bodyPr wrap="square" rtlCol="0">
            <a:spAutoFit/>
          </a:bodyPr>
          <a:lstStyle/>
          <a:p>
            <a:pPr>
              <a:buFont typeface="Arial" pitchFamily="34" charset="0"/>
              <a:buChar char="•"/>
            </a:pPr>
            <a:r>
              <a:rPr lang="en-US" dirty="0"/>
              <a:t> Regular font – Minor Deficiency</a:t>
            </a:r>
          </a:p>
          <a:p>
            <a:pPr>
              <a:buFont typeface="Arial" pitchFamily="34" charset="0"/>
              <a:buChar char="•"/>
            </a:pPr>
            <a:endParaRPr lang="en-US" dirty="0"/>
          </a:p>
          <a:p>
            <a:pPr>
              <a:buFont typeface="Arial" pitchFamily="34" charset="0"/>
              <a:buChar char="•"/>
            </a:pPr>
            <a:r>
              <a:rPr lang="en-US" dirty="0"/>
              <a:t> Bold font – Major Deficiency</a:t>
            </a:r>
          </a:p>
          <a:p>
            <a:pPr lvl="1">
              <a:buFont typeface="Arial" pitchFamily="34" charset="0"/>
              <a:buChar char="•"/>
            </a:pPr>
            <a:r>
              <a:rPr lang="en-US" dirty="0"/>
              <a:t> Represents a risk great enough to compromise the entire program</a:t>
            </a:r>
          </a:p>
          <a:p>
            <a:pPr lvl="1">
              <a:buFont typeface="Arial" pitchFamily="34" charset="0"/>
              <a:buChar char="•"/>
            </a:pPr>
            <a:r>
              <a:rPr lang="en-US" dirty="0"/>
              <a:t> Represents multiple minor deficiencies</a:t>
            </a:r>
          </a:p>
          <a:p>
            <a:pPr>
              <a:buFont typeface="Arial" pitchFamily="34" charset="0"/>
              <a:buChar char="•"/>
            </a:pPr>
            <a:endParaRPr lang="en-US" dirty="0"/>
          </a:p>
          <a:p>
            <a:pPr>
              <a:buFont typeface="Arial" pitchFamily="34" charset="0"/>
              <a:buChar char="•"/>
            </a:pPr>
            <a:endParaRPr lang="en-US" dirty="0"/>
          </a:p>
        </p:txBody>
      </p:sp>
      <p:sp>
        <p:nvSpPr>
          <p:cNvPr id="3" name="Rounded Rectangle 2"/>
          <p:cNvSpPr/>
          <p:nvPr/>
        </p:nvSpPr>
        <p:spPr>
          <a:xfrm>
            <a:off x="457200" y="2801982"/>
            <a:ext cx="8153400" cy="381000"/>
          </a:xfrm>
          <a:prstGeom prst="roundRect">
            <a:avLst/>
          </a:pr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57200" y="1981200"/>
            <a:ext cx="8229600" cy="457200"/>
          </a:xfrm>
          <a:prstGeom prst="roundRect">
            <a:avLst/>
          </a:pr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1143000" y="2576565"/>
            <a:ext cx="1676400" cy="0"/>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33900" y="2992482"/>
            <a:ext cx="1676400" cy="0"/>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81149" y="3552930"/>
            <a:ext cx="3024051" cy="0"/>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771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par>
                                <p:cTn id="10" presetID="26" presetClass="emph" presetSubtype="0" fill="hold" grpId="2" nodeType="withEffect">
                                  <p:stCondLst>
                                    <p:cond delay="0"/>
                                  </p:stCondLst>
                                  <p:childTnLst>
                                    <p:animEffect transition="out" filter="fade">
                                      <p:cBhvr>
                                        <p:cTn id="11" dur="500" tmFilter="0, 0; .2, .5; .8, .5; 1, 0"/>
                                        <p:tgtEl>
                                          <p:spTgt spid="3"/>
                                        </p:tgtEl>
                                      </p:cBhvr>
                                    </p:animEffect>
                                    <p:animScale>
                                      <p:cBhvr>
                                        <p:cTn id="12" dur="250" autoRev="1" fill="hold"/>
                                        <p:tgtEl>
                                          <p:spTgt spid="3"/>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3"/>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26" presetClass="emph" presetSubtype="0" fill="hold" grpId="1" nodeType="withEffect">
                                  <p:stCondLst>
                                    <p:cond delay="0"/>
                                  </p:stCondLst>
                                  <p:childTnLst>
                                    <p:animEffect transition="out" filter="fade">
                                      <p:cBhvr>
                                        <p:cTn id="23" dur="500" tmFilter="0, 0; .2, .5; .8, .5; 1, 0"/>
                                        <p:tgtEl>
                                          <p:spTgt spid="7"/>
                                        </p:tgtEl>
                                      </p:cBhvr>
                                    </p:animEffect>
                                    <p:animScale>
                                      <p:cBhvr>
                                        <p:cTn id="24" dur="250" autoRev="1" fill="hold"/>
                                        <p:tgtEl>
                                          <p:spTgt spid="7"/>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childTnLst>
                                </p:cTn>
                              </p:par>
                              <p:par>
                                <p:cTn id="33" presetID="1" presetClass="exit" presetSubtype="0" fill="hold" grpId="2" nodeType="withEffect">
                                  <p:stCondLst>
                                    <p:cond delay="0"/>
                                  </p:stCondLst>
                                  <p:childTnLst>
                                    <p:set>
                                      <p:cBhvr>
                                        <p:cTn id="34" dur="1" fill="hold">
                                          <p:stCondLst>
                                            <p:cond delay="0"/>
                                          </p:stCondLst>
                                        </p:cTn>
                                        <p:tgtEl>
                                          <p:spTgt spid="7"/>
                                        </p:tgtEl>
                                        <p:attrNameLst>
                                          <p:attrName>style.visibility</p:attrName>
                                        </p:attrNameLst>
                                      </p:cBhvr>
                                      <p:to>
                                        <p:strVal val="hidden"/>
                                      </p:to>
                                    </p:set>
                                  </p:childTnLst>
                                </p:cTn>
                              </p:par>
                              <p:par>
                                <p:cTn id="35" presetID="22" presetClass="entr" presetSubtype="4"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par>
                                <p:cTn id="38" presetID="22" presetClass="entr" presetSubtype="4"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par>
                                <p:cTn id="41" presetID="22" presetClass="entr" presetSubtype="4"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7" grpId="0" animBg="1"/>
      <p:bldP spid="7" grpId="1" animBg="1"/>
      <p:bldP spid="7" grpId="2"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5" name="Rectangle 3"/>
          <p:cNvSpPr>
            <a:spLocks noGrp="1" noChangeArrowheads="1"/>
          </p:cNvSpPr>
          <p:nvPr>
            <p:ph type="body" idx="1"/>
          </p:nvPr>
        </p:nvSpPr>
        <p:spPr bwMode="auto">
          <a:xfrm>
            <a:off x="457200" y="1828800"/>
            <a:ext cx="8534400" cy="3581400"/>
          </a:xfrm>
          <a:no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buNone/>
            </a:pPr>
            <a:r>
              <a:rPr lang="en-US" sz="2400" dirty="0"/>
              <a:t>Staff Assistance Visit (SAV):</a:t>
            </a:r>
          </a:p>
          <a:p>
            <a:pPr eaLnBrk="1" hangingPunct="1"/>
            <a:endParaRPr lang="en-US" sz="1800" dirty="0"/>
          </a:p>
          <a:p>
            <a:pPr eaLnBrk="1" hangingPunct="1"/>
            <a:r>
              <a:rPr lang="en-US" sz="1800" dirty="0"/>
              <a:t>Conducted by Higher Headquarters (BN, BDE, DIV) coordinated through next higher S-2.</a:t>
            </a:r>
          </a:p>
          <a:p>
            <a:pPr marL="0" indent="0" eaLnBrk="1" hangingPunct="1">
              <a:buNone/>
            </a:pPr>
            <a:endParaRPr lang="en-US" sz="1800" dirty="0"/>
          </a:p>
          <a:p>
            <a:pPr eaLnBrk="1" hangingPunct="1"/>
            <a:r>
              <a:rPr lang="en-US" sz="1800" dirty="0"/>
              <a:t>Results stay “in house” (Report generated and forwarded to the Unit Commander).</a:t>
            </a:r>
          </a:p>
        </p:txBody>
      </p:sp>
      <p:sp>
        <p:nvSpPr>
          <p:cNvPr id="5"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Inspections</a:t>
            </a:r>
            <a:endParaRPr lang="en-US" kern="0" dirty="0"/>
          </a:p>
        </p:txBody>
      </p:sp>
    </p:spTree>
    <p:extLst>
      <p:ext uri="{BB962C8B-B14F-4D97-AF65-F5344CB8AC3E}">
        <p14:creationId xmlns:p14="http://schemas.microsoft.com/office/powerpoint/2010/main" val="157663162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Administrative physical security</a:t>
            </a:r>
          </a:p>
        </p:txBody>
      </p:sp>
      <p:sp>
        <p:nvSpPr>
          <p:cNvPr id="3" name="Text Placeholder 2"/>
          <p:cNvSpPr>
            <a:spLocks noGrp="1"/>
          </p:cNvSpPr>
          <p:nvPr>
            <p:ph type="body" idx="1"/>
          </p:nvPr>
        </p:nvSpPr>
        <p:spPr/>
        <p:txBody>
          <a:bodyPr/>
          <a:lstStyle/>
          <a:p>
            <a:r>
              <a:rPr lang="en-US" sz="1800" dirty="0"/>
              <a:t>AREA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752600"/>
            <a:ext cx="7143076" cy="1981200"/>
          </a:xfrm>
          <a:prstGeom prst="rect">
            <a:avLst/>
          </a:prstGeom>
        </p:spPr>
      </p:pic>
    </p:spTree>
    <p:extLst>
      <p:ext uri="{BB962C8B-B14F-4D97-AF65-F5344CB8AC3E}">
        <p14:creationId xmlns:p14="http://schemas.microsoft.com/office/powerpoint/2010/main" val="41054371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38725"/>
            <a:ext cx="7772400" cy="1362075"/>
          </a:xfrm>
        </p:spPr>
        <p:txBody>
          <a:bodyPr/>
          <a:lstStyle/>
          <a:p>
            <a:r>
              <a:rPr lang="en-US" sz="2800" dirty="0"/>
              <a:t>Supply room activities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111666"/>
            <a:ext cx="5715000" cy="3760470"/>
          </a:xfrm>
          <a:prstGeom prst="rect">
            <a:avLst/>
          </a:prstGeom>
        </p:spPr>
      </p:pic>
    </p:spTree>
    <p:extLst>
      <p:ext uri="{BB962C8B-B14F-4D97-AF65-F5344CB8AC3E}">
        <p14:creationId xmlns:p14="http://schemas.microsoft.com/office/powerpoint/2010/main" val="402727095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229600" cy="563562"/>
          </a:xfrm>
        </p:spPr>
        <p:txBody>
          <a:bodyPr/>
          <a:lstStyle/>
          <a:p>
            <a:r>
              <a:rPr lang="en-US" b="1" dirty="0"/>
              <a:t>Supply Room</a:t>
            </a:r>
          </a:p>
        </p:txBody>
      </p:sp>
      <p:sp>
        <p:nvSpPr>
          <p:cNvPr id="3" name="Content Placeholder 2"/>
          <p:cNvSpPr>
            <a:spLocks noGrp="1"/>
          </p:cNvSpPr>
          <p:nvPr>
            <p:ph idx="1"/>
          </p:nvPr>
        </p:nvSpPr>
        <p:spPr>
          <a:xfrm>
            <a:off x="152400" y="1600201"/>
            <a:ext cx="8534400" cy="3124200"/>
          </a:xfrm>
        </p:spPr>
        <p:txBody>
          <a:bodyPr>
            <a:normAutofit/>
          </a:bodyPr>
          <a:lstStyle/>
          <a:p>
            <a:r>
              <a:rPr lang="en-US" sz="1800" dirty="0"/>
              <a:t>Unit level supplies will be stored in:</a:t>
            </a:r>
          </a:p>
          <a:p>
            <a:pPr lvl="1"/>
            <a:r>
              <a:rPr lang="en-US" sz="1800" dirty="0"/>
              <a:t>Secure Storage (see appendix B, AR 190-51)</a:t>
            </a:r>
          </a:p>
          <a:p>
            <a:pPr lvl="1"/>
            <a:r>
              <a:rPr lang="en-US" sz="1800" dirty="0"/>
              <a:t>Locked metal cage in a secured building</a:t>
            </a:r>
          </a:p>
          <a:p>
            <a:r>
              <a:rPr lang="en-US" sz="1800" dirty="0"/>
              <a:t>Must be signed for and controlled by Supply NCO or designated individual at all times. (Appointment Orders)</a:t>
            </a:r>
          </a:p>
          <a:p>
            <a:r>
              <a:rPr lang="en-US" sz="1800" dirty="0"/>
              <a:t>Key and Lock control per appendix D, AR 190-51</a:t>
            </a:r>
          </a:p>
          <a:p>
            <a:r>
              <a:rPr lang="en-US" sz="1800" dirty="0"/>
              <a:t>Access Roster </a:t>
            </a:r>
          </a:p>
          <a:p>
            <a:r>
              <a:rPr lang="en-US" sz="1800" dirty="0"/>
              <a:t>SF 701</a:t>
            </a:r>
          </a:p>
        </p:txBody>
      </p:sp>
    </p:spTree>
    <p:extLst>
      <p:ext uri="{BB962C8B-B14F-4D97-AF65-F5344CB8AC3E}">
        <p14:creationId xmlns:p14="http://schemas.microsoft.com/office/powerpoint/2010/main" val="76392501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OCIE</a:t>
            </a:r>
          </a:p>
        </p:txBody>
      </p:sp>
      <p:sp>
        <p:nvSpPr>
          <p:cNvPr id="4" name="Title 1"/>
          <p:cNvSpPr txBox="1">
            <a:spLocks/>
          </p:cNvSpPr>
          <p:nvPr/>
        </p:nvSpPr>
        <p:spPr>
          <a:xfrm>
            <a:off x="722313" y="457200"/>
            <a:ext cx="7772400" cy="685800"/>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r>
              <a:rPr lang="en-US" sz="2800" cap="none" dirty="0"/>
              <a:t>Organizational Clothing And Individual Equipment (OCIE)</a:t>
            </a:r>
          </a:p>
        </p:txBody>
      </p:sp>
      <p:sp>
        <p:nvSpPr>
          <p:cNvPr id="5" name="Rectangle 4"/>
          <p:cNvSpPr/>
          <p:nvPr/>
        </p:nvSpPr>
        <p:spPr>
          <a:xfrm>
            <a:off x="756603" y="3602573"/>
            <a:ext cx="4572000" cy="646331"/>
          </a:xfrm>
          <a:prstGeom prst="rect">
            <a:avLst/>
          </a:prstGeom>
        </p:spPr>
        <p:txBody>
          <a:bodyPr>
            <a:spAutoFit/>
          </a:bodyPr>
          <a:lstStyle/>
          <a:p>
            <a:r>
              <a:rPr lang="en-US" b="1" dirty="0">
                <a:solidFill>
                  <a:srgbClr val="545454"/>
                </a:solidFill>
              </a:rPr>
              <a:t>ORGANIZATIONAL CLOTHING AND INDIVIDUAL EQUIPMENT</a:t>
            </a:r>
            <a:endParaRPr lang="en-US" b="1"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1884471"/>
            <a:ext cx="3174936" cy="4267200"/>
          </a:xfrm>
          <a:prstGeom prst="rect">
            <a:avLst/>
          </a:prstGeom>
        </p:spPr>
      </p:pic>
    </p:spTree>
    <p:extLst>
      <p:ext uri="{BB962C8B-B14F-4D97-AF65-F5344CB8AC3E}">
        <p14:creationId xmlns:p14="http://schemas.microsoft.com/office/powerpoint/2010/main" val="6747012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1109" y="1524000"/>
            <a:ext cx="6321742" cy="4647426"/>
          </a:xfrm>
          <a:prstGeom prst="rect">
            <a:avLst/>
          </a:prstGeom>
        </p:spPr>
        <p:txBody>
          <a:bodyPr wrap="square">
            <a:spAutoFit/>
          </a:bodyPr>
          <a:lstStyle/>
          <a:p>
            <a:r>
              <a:rPr lang="en-US" dirty="0"/>
              <a:t>OCIE is highly </a:t>
            </a:r>
            <a:r>
              <a:rPr lang="en-US" dirty="0" err="1"/>
              <a:t>pilferable</a:t>
            </a:r>
            <a:r>
              <a:rPr lang="en-US" dirty="0"/>
              <a:t> items and its protection must be included in the organizations Physical Security Plan.</a:t>
            </a:r>
          </a:p>
          <a:p>
            <a:endParaRPr lang="en-US" dirty="0"/>
          </a:p>
          <a:p>
            <a:r>
              <a:rPr lang="en-US" dirty="0"/>
              <a:t>If the organization provides OCIE storage for its Soldiers it must:</a:t>
            </a:r>
          </a:p>
          <a:p>
            <a:endParaRPr lang="en-US" dirty="0"/>
          </a:p>
          <a:p>
            <a:pPr marL="285750" indent="-285750">
              <a:buFont typeface="Arial" panose="020B0604020202020204" pitchFamily="34" charset="0"/>
              <a:buChar char="•"/>
            </a:pPr>
            <a:r>
              <a:rPr lang="en-US" dirty="0"/>
              <a:t>Post “Off Limits to Unauthorized Personnel” signs posted on entrances to “readiness bay” areas. </a:t>
            </a:r>
          </a:p>
          <a:p>
            <a:pPr marL="285750" indent="-285750">
              <a:buFont typeface="Arial" panose="020B0604020202020204" pitchFamily="34" charset="0"/>
              <a:buChar char="•"/>
            </a:pPr>
            <a:r>
              <a:rPr lang="en-US" dirty="0"/>
              <a:t>Control access to the facility, keys, padlocks and protective seals protecting the equipment per Appendix D of AR 190-51.</a:t>
            </a:r>
          </a:p>
          <a:p>
            <a:pPr marL="285750" indent="-285750">
              <a:buFont typeface="Arial" panose="020B0604020202020204" pitchFamily="34" charset="0"/>
              <a:buChar char="•"/>
            </a:pPr>
            <a:r>
              <a:rPr lang="en-US" dirty="0"/>
              <a:t>Utilize </a:t>
            </a:r>
            <a:r>
              <a:rPr lang="en-US" u="sng" dirty="0"/>
              <a:t>approved</a:t>
            </a:r>
            <a:r>
              <a:rPr lang="en-US" dirty="0"/>
              <a:t> low security padlocks to secure OCIE. </a:t>
            </a:r>
          </a:p>
          <a:p>
            <a:endParaRPr lang="en-US" sz="2000" dirty="0"/>
          </a:p>
          <a:p>
            <a:r>
              <a:rPr lang="en-US" sz="2000" b="1" dirty="0"/>
              <a:t>*</a:t>
            </a:r>
            <a:r>
              <a:rPr lang="en-US" b="1" dirty="0"/>
              <a:t>Note: If OCIE is stored at a Soldiers residence, include its protection in the crime prevention plan i.e. (Don’t leave in POV, secure in wall locker, </a:t>
            </a:r>
            <a:r>
              <a:rPr lang="en-US" b="1" dirty="0" err="1"/>
              <a:t>etc</a:t>
            </a:r>
            <a:r>
              <a:rPr lang="en-US" b="1" dirty="0"/>
              <a:t>…</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3330774"/>
            <a:ext cx="2440305" cy="2966233"/>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1174163"/>
            <a:ext cx="2826067" cy="2026237"/>
          </a:xfrm>
          <a:prstGeom prst="rect">
            <a:avLst/>
          </a:prstGeom>
        </p:spPr>
      </p:pic>
      <p:sp>
        <p:nvSpPr>
          <p:cNvPr id="6" name="Title 1"/>
          <p:cNvSpPr txBox="1">
            <a:spLocks/>
          </p:cNvSpPr>
          <p:nvPr/>
        </p:nvSpPr>
        <p:spPr>
          <a:xfrm>
            <a:off x="722313" y="457200"/>
            <a:ext cx="7772400" cy="685800"/>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r>
              <a:rPr lang="en-US" sz="2800" cap="none" dirty="0"/>
              <a:t>Organizational Clothing And Individual Equipment (OCIE)</a:t>
            </a:r>
          </a:p>
        </p:txBody>
      </p:sp>
    </p:spTree>
    <p:extLst>
      <p:ext uri="{BB962C8B-B14F-4D97-AF65-F5344CB8AC3E}">
        <p14:creationId xmlns:p14="http://schemas.microsoft.com/office/powerpoint/2010/main" val="271528483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Seal control</a:t>
            </a:r>
          </a:p>
        </p:txBody>
      </p:sp>
      <p:sp>
        <p:nvSpPr>
          <p:cNvPr id="3" name="Text Placeholder 2"/>
          <p:cNvSpPr>
            <a:spLocks noGrp="1"/>
          </p:cNvSpPr>
          <p:nvPr>
            <p:ph type="body" idx="1"/>
          </p:nvPr>
        </p:nvSpPr>
        <p:spPr/>
        <p:txBody>
          <a:bodyPr/>
          <a:lstStyle/>
          <a:p>
            <a:r>
              <a:rPr lang="en-US" sz="1800" dirty="0"/>
              <a:t>Protective Seals</a:t>
            </a:r>
          </a:p>
        </p:txBody>
      </p:sp>
      <p:sp>
        <p:nvSpPr>
          <p:cNvPr id="4" name="Title 3"/>
          <p:cNvSpPr txBox="1">
            <a:spLocks/>
          </p:cNvSpPr>
          <p:nvPr/>
        </p:nvSpPr>
        <p:spPr>
          <a:xfrm>
            <a:off x="-76200" y="454321"/>
            <a:ext cx="9144000" cy="4572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mj-lt"/>
                <a:ea typeface="+mj-ea"/>
                <a:cs typeface="+mj-cs"/>
              </a:rPr>
              <a:t>Use and Control of Protective Seals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3910" y="1524000"/>
            <a:ext cx="4762500" cy="3038405"/>
          </a:xfrm>
          <a:prstGeom prst="rect">
            <a:avLst/>
          </a:prstGeom>
        </p:spPr>
      </p:pic>
    </p:spTree>
    <p:extLst>
      <p:ext uri="{BB962C8B-B14F-4D97-AF65-F5344CB8AC3E}">
        <p14:creationId xmlns:p14="http://schemas.microsoft.com/office/powerpoint/2010/main" val="383253588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2667000"/>
          </a:xfrm>
        </p:spPr>
        <p:txBody>
          <a:bodyPr/>
          <a:lstStyle/>
          <a:p>
            <a:pPr>
              <a:buNone/>
            </a:pPr>
            <a:r>
              <a:rPr lang="en-US" sz="2400" dirty="0"/>
              <a:t>What are seals used for (purpose)?</a:t>
            </a:r>
          </a:p>
          <a:p>
            <a:pPr>
              <a:buNone/>
            </a:pPr>
            <a:endParaRPr lang="en-US" sz="2400" dirty="0"/>
          </a:p>
          <a:p>
            <a:pPr>
              <a:buNone/>
            </a:pPr>
            <a:r>
              <a:rPr lang="en-US" sz="2400" dirty="0"/>
              <a:t>When can seals be used?</a:t>
            </a:r>
          </a:p>
          <a:p>
            <a:pPr>
              <a:buNone/>
            </a:pPr>
            <a:endParaRPr lang="en-US" sz="2400" dirty="0"/>
          </a:p>
          <a:p>
            <a:pPr>
              <a:buNone/>
            </a:pPr>
            <a:r>
              <a:rPr lang="en-US" sz="2400" dirty="0"/>
              <a:t>How do I use and account for seals?</a:t>
            </a:r>
          </a:p>
          <a:p>
            <a:pPr>
              <a:buNone/>
            </a:pPr>
            <a:endParaRPr lang="en-US" sz="3600" dirty="0"/>
          </a:p>
          <a:p>
            <a:pPr>
              <a:buNone/>
            </a:pPr>
            <a:endParaRPr lang="en-US" sz="3600" dirty="0"/>
          </a:p>
        </p:txBody>
      </p:sp>
      <p:sp>
        <p:nvSpPr>
          <p:cNvPr id="4" name="Title 3"/>
          <p:cNvSpPr txBox="1">
            <a:spLocks/>
          </p:cNvSpPr>
          <p:nvPr/>
        </p:nvSpPr>
        <p:spPr>
          <a:xfrm>
            <a:off x="-76200" y="454321"/>
            <a:ext cx="9144000" cy="4572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mj-lt"/>
                <a:ea typeface="+mj-ea"/>
                <a:cs typeface="+mj-cs"/>
              </a:rPr>
              <a:t>Use and Control of Protective Seals</a:t>
            </a:r>
          </a:p>
        </p:txBody>
      </p:sp>
    </p:spTree>
    <p:extLst>
      <p:ext uri="{BB962C8B-B14F-4D97-AF65-F5344CB8AC3E}">
        <p14:creationId xmlns:p14="http://schemas.microsoft.com/office/powerpoint/2010/main" val="1773073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ChangeArrowheads="1"/>
          </p:cNvSpPr>
          <p:nvPr/>
        </p:nvSpPr>
        <p:spPr bwMode="auto">
          <a:xfrm>
            <a:off x="228600" y="1506582"/>
            <a:ext cx="8839200" cy="4154984"/>
          </a:xfrm>
          <a:prstGeom prst="rect">
            <a:avLst/>
          </a:prstGeom>
          <a:noFill/>
          <a:ln w="9525">
            <a:noFill/>
            <a:miter lim="800000"/>
            <a:headEnd/>
            <a:tailEnd/>
          </a:ln>
          <a:effectLst/>
        </p:spPr>
        <p:txBody>
          <a:bodyPr wrap="square" anchor="ctr">
            <a:spAutoFit/>
          </a:bodyPr>
          <a:lstStyle/>
          <a:p>
            <a:pPr marL="338138" eaLnBrk="0" hangingPunct="0">
              <a:defRPr/>
            </a:pPr>
            <a:r>
              <a:rPr lang="en-US" sz="2400" dirty="0" err="1">
                <a:latin typeface="Arial" pitchFamily="34" charset="0"/>
                <a:ea typeface="Times New Roman" pitchFamily="18" charset="0"/>
                <a:cs typeface="Arial" pitchFamily="34" charset="0"/>
              </a:rPr>
              <a:t>Cont</a:t>
            </a:r>
            <a:r>
              <a:rPr lang="en-US" sz="2400" dirty="0">
                <a:latin typeface="Arial" pitchFamily="34" charset="0"/>
                <a:ea typeface="Times New Roman" pitchFamily="18" charset="0"/>
                <a:cs typeface="Arial" pitchFamily="34" charset="0"/>
              </a:rPr>
              <a:t>:</a:t>
            </a:r>
          </a:p>
          <a:p>
            <a:pPr marL="338138" lvl="1" indent="238125" eaLnBrk="0" hangingPunct="0">
              <a:buFont typeface="Arial" charset="0"/>
              <a:buChar char="•"/>
            </a:pPr>
            <a:r>
              <a:rPr lang="en-US" dirty="0">
                <a:ea typeface="Times New Roman" pitchFamily="18" charset="0"/>
              </a:rPr>
              <a:t>Instructions on individual responsibilities for securing military weapons during garrison and field operations.</a:t>
            </a:r>
            <a:endParaRPr lang="en-US" dirty="0"/>
          </a:p>
          <a:p>
            <a:pPr marL="338138" lvl="1" indent="238125" eaLnBrk="0" hangingPunct="0">
              <a:buFont typeface="Arial" charset="0"/>
              <a:buChar char="•"/>
            </a:pPr>
            <a:r>
              <a:rPr lang="en-US" dirty="0">
                <a:cs typeface="Times New Roman" pitchFamily="18" charset="0"/>
              </a:rPr>
              <a:t>Procedures for armed guards (IDS failure, AHA guard, transport of bulk AA&amp;E, etc.)</a:t>
            </a:r>
          </a:p>
          <a:p>
            <a:pPr marL="338138" lvl="1" indent="238125" eaLnBrk="0" hangingPunct="0">
              <a:buFont typeface="Arial" charset="0"/>
              <a:buChar char="•"/>
            </a:pPr>
            <a:r>
              <a:rPr lang="en-US" dirty="0">
                <a:cs typeface="Times New Roman" pitchFamily="18" charset="0"/>
              </a:rPr>
              <a:t>Monthly IDS testing and protection of PIC/PIN’s.</a:t>
            </a:r>
          </a:p>
          <a:p>
            <a:pPr marL="338138" lvl="1" indent="238125" eaLnBrk="0" hangingPunct="0">
              <a:buFont typeface="Arial" charset="0"/>
              <a:buChar char="•"/>
            </a:pPr>
            <a:r>
              <a:rPr lang="en-US" dirty="0">
                <a:latin typeface="Arial" pitchFamily="34" charset="0"/>
                <a:ea typeface="Times New Roman" pitchFamily="18" charset="0"/>
                <a:cs typeface="Arial" pitchFamily="34" charset="0"/>
              </a:rPr>
              <a:t>Address Privately Owned Firearms (POF) registration procedures, weekends and holidays, storage requirements, control of POF, and the disposition of POF for unit deployments</a:t>
            </a:r>
          </a:p>
          <a:p>
            <a:pPr marL="338138" indent="238125" eaLnBrk="0" hangingPunct="0">
              <a:buFont typeface="Arial" pitchFamily="34" charset="0"/>
              <a:buChar char="•"/>
              <a:defRPr/>
            </a:pPr>
            <a:r>
              <a:rPr lang="en-US" dirty="0">
                <a:latin typeface="Arial" pitchFamily="34" charset="0"/>
                <a:ea typeface="Times New Roman" pitchFamily="18" charset="0"/>
                <a:cs typeface="Arial" pitchFamily="34" charset="0"/>
              </a:rPr>
              <a:t>Procedures to ensure the security of unit assets outside the arms room (</a:t>
            </a:r>
            <a:r>
              <a:rPr lang="en-US" dirty="0" err="1">
                <a:latin typeface="Arial" pitchFamily="34" charset="0"/>
                <a:ea typeface="Times New Roman" pitchFamily="18" charset="0"/>
                <a:cs typeface="Arial" pitchFamily="34" charset="0"/>
              </a:rPr>
              <a:t>eg</a:t>
            </a:r>
            <a:r>
              <a:rPr lang="en-US" dirty="0">
                <a:latin typeface="Arial" pitchFamily="34" charset="0"/>
                <a:ea typeface="Times New Roman" pitchFamily="18" charset="0"/>
                <a:cs typeface="Arial" pitchFamily="34" charset="0"/>
              </a:rPr>
              <a:t>. Admin areas, Supply, PII, etc.)</a:t>
            </a:r>
          </a:p>
          <a:p>
            <a:pPr marL="338138" indent="238125" eaLnBrk="0" hangingPunct="0">
              <a:buFont typeface="Arial" pitchFamily="34" charset="0"/>
              <a:buChar char="•"/>
              <a:defRPr/>
            </a:pPr>
            <a:r>
              <a:rPr lang="en-US" dirty="0">
                <a:latin typeface="Arial" pitchFamily="34" charset="0"/>
                <a:ea typeface="Times New Roman" pitchFamily="18" charset="0"/>
                <a:cs typeface="Arial" pitchFamily="34" charset="0"/>
              </a:rPr>
              <a:t>Key control procedures.</a:t>
            </a:r>
          </a:p>
          <a:p>
            <a:pPr marL="338138" eaLnBrk="0" hangingPunct="0">
              <a:defRPr/>
            </a:pPr>
            <a:endParaRPr lang="en-US" sz="2400" dirty="0">
              <a:latin typeface="Arial" pitchFamily="34" charset="0"/>
              <a:ea typeface="Times New Roman" pitchFamily="18" charset="0"/>
              <a:cs typeface="Arial" pitchFamily="34" charset="0"/>
            </a:endParaRPr>
          </a:p>
          <a:p>
            <a:pPr marL="795338" lvl="1" eaLnBrk="0" hangingPunct="0">
              <a:defRPr/>
            </a:pPr>
            <a:endParaRPr lang="en-US" dirty="0">
              <a:latin typeface="Arial" pitchFamily="34" charset="0"/>
              <a:ea typeface="Times New Roman" pitchFamily="18" charset="0"/>
              <a:cs typeface="Arial" pitchFamily="34" charset="0"/>
            </a:endParaRPr>
          </a:p>
        </p:txBody>
      </p:sp>
      <p:sp>
        <p:nvSpPr>
          <p:cNvPr id="4"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Physical Security Plan</a:t>
            </a:r>
            <a:endParaRPr lang="en-US" kern="0" dirty="0"/>
          </a:p>
        </p:txBody>
      </p:sp>
    </p:spTree>
    <p:extLst>
      <p:ext uri="{BB962C8B-B14F-4D97-AF65-F5344CB8AC3E}">
        <p14:creationId xmlns:p14="http://schemas.microsoft.com/office/powerpoint/2010/main" val="246183508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3048000"/>
          </a:xfrm>
        </p:spPr>
        <p:txBody>
          <a:bodyPr>
            <a:normAutofit/>
          </a:bodyPr>
          <a:lstStyle/>
          <a:p>
            <a:pPr>
              <a:buNone/>
            </a:pPr>
            <a:r>
              <a:rPr lang="en-US" sz="2400" b="1" dirty="0"/>
              <a:t>Purpose of Seal- </a:t>
            </a:r>
            <a:r>
              <a:rPr lang="en-US" sz="1800" dirty="0"/>
              <a:t>show whether the integrity container has been compromised</a:t>
            </a:r>
          </a:p>
          <a:p>
            <a:pPr>
              <a:buNone/>
            </a:pPr>
            <a:endParaRPr lang="en-US" sz="1800" dirty="0"/>
          </a:p>
          <a:p>
            <a:r>
              <a:rPr lang="en-US" sz="1800" dirty="0"/>
              <a:t>Defeated if strict accountability and disciplined application are not maintained.</a:t>
            </a:r>
          </a:p>
          <a:p>
            <a:endParaRPr lang="en-US" sz="1800" dirty="0"/>
          </a:p>
          <a:p>
            <a:r>
              <a:rPr lang="en-US" sz="1800" dirty="0"/>
              <a:t>A plain seal is not a lock, although combination items referred to as “seal–locks” are available. </a:t>
            </a:r>
          </a:p>
          <a:p>
            <a:pPr>
              <a:buNone/>
            </a:pPr>
            <a:endParaRPr lang="en-US" dirty="0"/>
          </a:p>
          <a:p>
            <a:pPr lvl="1">
              <a:buNone/>
            </a:pPr>
            <a:endParaRPr lang="en-US" b="1" dirty="0"/>
          </a:p>
        </p:txBody>
      </p:sp>
      <p:sp>
        <p:nvSpPr>
          <p:cNvPr id="4" name="Title 3"/>
          <p:cNvSpPr txBox="1">
            <a:spLocks/>
          </p:cNvSpPr>
          <p:nvPr/>
        </p:nvSpPr>
        <p:spPr>
          <a:xfrm>
            <a:off x="-76200" y="454321"/>
            <a:ext cx="9144000" cy="4572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mj-lt"/>
                <a:ea typeface="+mj-ea"/>
                <a:cs typeface="+mj-cs"/>
              </a:rPr>
              <a:t>Use and Control of Protective Seals</a:t>
            </a:r>
          </a:p>
        </p:txBody>
      </p:sp>
    </p:spTree>
    <p:extLst>
      <p:ext uri="{BB962C8B-B14F-4D97-AF65-F5344CB8AC3E}">
        <p14:creationId xmlns:p14="http://schemas.microsoft.com/office/powerpoint/2010/main" val="63898173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276600"/>
            <a:ext cx="8229600" cy="2743200"/>
          </a:xfrm>
        </p:spPr>
        <p:txBody>
          <a:bodyPr>
            <a:normAutofit/>
          </a:bodyPr>
          <a:lstStyle/>
          <a:p>
            <a:pPr>
              <a:buNone/>
            </a:pPr>
            <a:r>
              <a:rPr lang="en-US" sz="2400" b="1" dirty="0"/>
              <a:t>Seal Logbooks </a:t>
            </a:r>
            <a:r>
              <a:rPr lang="en-US" sz="2000" dirty="0"/>
              <a:t>(Can use Excel Spreadsheet)</a:t>
            </a:r>
          </a:p>
          <a:p>
            <a:pPr lvl="1">
              <a:buFont typeface="Arial" panose="020B0604020202020204" pitchFamily="34" charset="0"/>
              <a:buChar char="•"/>
            </a:pPr>
            <a:r>
              <a:rPr lang="en-US" sz="1800" dirty="0"/>
              <a:t>Seal Number</a:t>
            </a:r>
          </a:p>
          <a:p>
            <a:pPr lvl="1">
              <a:buFont typeface="Arial" panose="020B0604020202020204" pitchFamily="34" charset="0"/>
              <a:buChar char="•"/>
            </a:pPr>
            <a:r>
              <a:rPr lang="en-US" sz="1800" dirty="0"/>
              <a:t>Date and Time applied</a:t>
            </a:r>
          </a:p>
          <a:p>
            <a:pPr lvl="1">
              <a:buFont typeface="Arial" panose="020B0604020202020204" pitchFamily="34" charset="0"/>
              <a:buChar char="•"/>
            </a:pPr>
            <a:r>
              <a:rPr lang="en-US" sz="1800" dirty="0"/>
              <a:t>Identification of items to which applied</a:t>
            </a:r>
          </a:p>
          <a:p>
            <a:pPr lvl="1">
              <a:buFont typeface="Arial" panose="020B0604020202020204" pitchFamily="34" charset="0"/>
              <a:buChar char="•"/>
            </a:pPr>
            <a:r>
              <a:rPr lang="en-US" sz="1800" dirty="0"/>
              <a:t>location on item if other than main door(s)</a:t>
            </a:r>
          </a:p>
          <a:p>
            <a:pPr lvl="1">
              <a:buFont typeface="Arial" panose="020B0604020202020204" pitchFamily="34" charset="0"/>
              <a:buChar char="•"/>
            </a:pPr>
            <a:r>
              <a:rPr lang="en-US" sz="1800" dirty="0"/>
              <a:t>Name of the person applying the seal</a:t>
            </a:r>
          </a:p>
          <a:p>
            <a:pPr lvl="1">
              <a:buFont typeface="Arial" panose="020B0604020202020204" pitchFamily="34" charset="0"/>
              <a:buChar char="•"/>
            </a:pPr>
            <a:r>
              <a:rPr lang="en-US" sz="1800" dirty="0"/>
              <a:t>Date and Time seal removed and destroyed</a:t>
            </a:r>
          </a:p>
          <a:p>
            <a:pPr lvl="1">
              <a:buNone/>
            </a:pPr>
            <a:endParaRPr lang="en-US" dirty="0"/>
          </a:p>
          <a:p>
            <a:pPr lvl="1">
              <a:buNone/>
            </a:pPr>
            <a:endParaRPr lang="en-US" b="1" dirty="0"/>
          </a:p>
        </p:txBody>
      </p:sp>
      <p:sp>
        <p:nvSpPr>
          <p:cNvPr id="5" name="Title 3"/>
          <p:cNvSpPr txBox="1">
            <a:spLocks/>
          </p:cNvSpPr>
          <p:nvPr/>
        </p:nvSpPr>
        <p:spPr>
          <a:xfrm>
            <a:off x="-76200" y="454321"/>
            <a:ext cx="9144000" cy="4572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mj-lt"/>
                <a:ea typeface="+mj-ea"/>
                <a:cs typeface="+mj-cs"/>
              </a:rPr>
              <a:t>Use and Control of Protective Seals</a:t>
            </a:r>
          </a:p>
        </p:txBody>
      </p:sp>
      <p:sp>
        <p:nvSpPr>
          <p:cNvPr id="6" name="Content Placeholder 2"/>
          <p:cNvSpPr txBox="1">
            <a:spLocks/>
          </p:cNvSpPr>
          <p:nvPr/>
        </p:nvSpPr>
        <p:spPr>
          <a:xfrm>
            <a:off x="152400" y="1524000"/>
            <a:ext cx="8382000" cy="1676399"/>
          </a:xfrm>
          <a:prstGeom prst="rect">
            <a:avLst/>
          </a:prstGeom>
        </p:spPr>
        <p:txBody>
          <a:bodyPr>
            <a:normAutofit/>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buFont typeface="Arial" charset="0"/>
              <a:buNone/>
            </a:pPr>
            <a:r>
              <a:rPr lang="en-US" b="1" kern="0" dirty="0"/>
              <a:t>   </a:t>
            </a:r>
            <a:r>
              <a:rPr lang="en-US" sz="2400" b="1" kern="0" dirty="0"/>
              <a:t>Unused seals will be-</a:t>
            </a:r>
          </a:p>
          <a:p>
            <a:pPr lvl="1">
              <a:buFont typeface="Arial" panose="020B0604020202020204" pitchFamily="34" charset="0"/>
              <a:buChar char="•"/>
            </a:pPr>
            <a:r>
              <a:rPr lang="en-US" sz="1800" kern="0" dirty="0"/>
              <a:t>Secured in a locked, metal container with controlled access.</a:t>
            </a:r>
          </a:p>
          <a:p>
            <a:pPr lvl="1">
              <a:buFont typeface="Arial" panose="020B0604020202020204" pitchFamily="34" charset="0"/>
              <a:buChar char="•"/>
            </a:pPr>
            <a:r>
              <a:rPr lang="en-US" sz="1800" kern="0" dirty="0"/>
              <a:t>Only seal custodians and alternates will have access.</a:t>
            </a:r>
          </a:p>
          <a:p>
            <a:pPr lvl="1">
              <a:buFont typeface="Arial" panose="020B0604020202020204" pitchFamily="34" charset="0"/>
              <a:buChar char="•"/>
            </a:pPr>
            <a:r>
              <a:rPr lang="en-US" sz="1800" kern="0" dirty="0"/>
              <a:t>Recorded monthly inventories will be conducted</a:t>
            </a:r>
          </a:p>
          <a:p>
            <a:pPr lvl="1">
              <a:buFont typeface="Arial" panose="020B0604020202020204" pitchFamily="34" charset="0"/>
              <a:buChar char="•"/>
            </a:pPr>
            <a:endParaRPr lang="en-US" kern="0" dirty="0"/>
          </a:p>
          <a:p>
            <a:pPr lvl="1">
              <a:buFont typeface="Times New Roman" pitchFamily="18" charset="0"/>
              <a:buNone/>
            </a:pPr>
            <a:endParaRPr lang="en-US" b="1" kern="0" dirty="0"/>
          </a:p>
        </p:txBody>
      </p:sp>
    </p:spTree>
    <p:extLst>
      <p:ext uri="{BB962C8B-B14F-4D97-AF65-F5344CB8AC3E}">
        <p14:creationId xmlns:p14="http://schemas.microsoft.com/office/powerpoint/2010/main" val="371600079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381000" y="1676400"/>
          <a:ext cx="8458199" cy="4009797"/>
        </p:xfrm>
        <a:graphic>
          <a:graphicData uri="http://schemas.openxmlformats.org/drawingml/2006/table">
            <a:tbl>
              <a:tblPr/>
              <a:tblGrid>
                <a:gridCol w="1150315">
                  <a:extLst>
                    <a:ext uri="{9D8B030D-6E8A-4147-A177-3AD203B41FA5}">
                      <a16:colId xmlns="" xmlns:a16="http://schemas.microsoft.com/office/drawing/2014/main" val="20000"/>
                    </a:ext>
                  </a:extLst>
                </a:gridCol>
                <a:gridCol w="1150315">
                  <a:extLst>
                    <a:ext uri="{9D8B030D-6E8A-4147-A177-3AD203B41FA5}">
                      <a16:colId xmlns="" xmlns:a16="http://schemas.microsoft.com/office/drawing/2014/main" val="20001"/>
                    </a:ext>
                  </a:extLst>
                </a:gridCol>
                <a:gridCol w="1150315">
                  <a:extLst>
                    <a:ext uri="{9D8B030D-6E8A-4147-A177-3AD203B41FA5}">
                      <a16:colId xmlns="" xmlns:a16="http://schemas.microsoft.com/office/drawing/2014/main" val="20002"/>
                    </a:ext>
                  </a:extLst>
                </a:gridCol>
                <a:gridCol w="947318">
                  <a:extLst>
                    <a:ext uri="{9D8B030D-6E8A-4147-A177-3AD203B41FA5}">
                      <a16:colId xmlns="" xmlns:a16="http://schemas.microsoft.com/office/drawing/2014/main" val="20003"/>
                    </a:ext>
                  </a:extLst>
                </a:gridCol>
                <a:gridCol w="1407444">
                  <a:extLst>
                    <a:ext uri="{9D8B030D-6E8A-4147-A177-3AD203B41FA5}">
                      <a16:colId xmlns="" xmlns:a16="http://schemas.microsoft.com/office/drawing/2014/main" val="20004"/>
                    </a:ext>
                  </a:extLst>
                </a:gridCol>
                <a:gridCol w="2652492">
                  <a:extLst>
                    <a:ext uri="{9D8B030D-6E8A-4147-A177-3AD203B41FA5}">
                      <a16:colId xmlns="" xmlns:a16="http://schemas.microsoft.com/office/drawing/2014/main" val="20005"/>
                    </a:ext>
                  </a:extLst>
                </a:gridCol>
              </a:tblGrid>
              <a:tr h="539649">
                <a:tc>
                  <a:txBody>
                    <a:bodyPr/>
                    <a:lstStyle/>
                    <a:p>
                      <a:pPr marL="0" marR="0" algn="ctr">
                        <a:lnSpc>
                          <a:spcPct val="115000"/>
                        </a:lnSpc>
                        <a:spcBef>
                          <a:spcPts val="0"/>
                        </a:spcBef>
                        <a:spcAft>
                          <a:spcPts val="0"/>
                        </a:spcAft>
                      </a:pPr>
                      <a:r>
                        <a:rPr lang="en-US" sz="1050" b="1" dirty="0">
                          <a:latin typeface="Calibri"/>
                          <a:ea typeface="Calibri"/>
                          <a:cs typeface="Times New Roman"/>
                        </a:rPr>
                        <a:t>Seal #</a:t>
                      </a: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50" b="1" dirty="0">
                          <a:latin typeface="Calibri"/>
                          <a:ea typeface="Calibri"/>
                          <a:cs typeface="Times New Roman"/>
                        </a:rPr>
                        <a:t>Date / Time</a:t>
                      </a:r>
                    </a:p>
                    <a:p>
                      <a:pPr marL="0" marR="0" algn="ctr">
                        <a:lnSpc>
                          <a:spcPct val="115000"/>
                        </a:lnSpc>
                        <a:spcBef>
                          <a:spcPts val="0"/>
                        </a:spcBef>
                        <a:spcAft>
                          <a:spcPts val="0"/>
                        </a:spcAft>
                      </a:pPr>
                      <a:r>
                        <a:rPr lang="en-US" sz="1050" b="1" dirty="0">
                          <a:latin typeface="Calibri"/>
                          <a:ea typeface="Calibri"/>
                          <a:cs typeface="Times New Roman"/>
                        </a:rPr>
                        <a:t>Applied</a:t>
                      </a: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50" b="1" dirty="0">
                          <a:latin typeface="Calibri"/>
                          <a:ea typeface="Calibri"/>
                          <a:cs typeface="Times New Roman"/>
                        </a:rPr>
                        <a:t>Items Sealed</a:t>
                      </a: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50" b="1" dirty="0">
                          <a:latin typeface="Calibri"/>
                          <a:ea typeface="Calibri"/>
                          <a:cs typeface="Times New Roman"/>
                        </a:rPr>
                        <a:t>Seal Location</a:t>
                      </a: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50" b="1" dirty="0">
                          <a:latin typeface="Calibri"/>
                          <a:ea typeface="Calibri"/>
                          <a:cs typeface="Times New Roman"/>
                        </a:rPr>
                        <a:t>Name of Person Applying</a:t>
                      </a: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50" b="1" dirty="0">
                          <a:latin typeface="Calibri"/>
                          <a:ea typeface="Calibri"/>
                          <a:cs typeface="Times New Roman"/>
                        </a:rPr>
                        <a:t>Date/Time</a:t>
                      </a:r>
                    </a:p>
                    <a:p>
                      <a:pPr marL="0" marR="0" algn="ctr">
                        <a:lnSpc>
                          <a:spcPct val="115000"/>
                        </a:lnSpc>
                        <a:spcBef>
                          <a:spcPts val="0"/>
                        </a:spcBef>
                        <a:spcAft>
                          <a:spcPts val="0"/>
                        </a:spcAft>
                      </a:pPr>
                      <a:r>
                        <a:rPr lang="en-US" sz="1050" b="1" dirty="0">
                          <a:latin typeface="Calibri"/>
                          <a:ea typeface="Calibri"/>
                          <a:cs typeface="Times New Roman"/>
                        </a:rPr>
                        <a:t>Removed and Destroyed</a:t>
                      </a: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269825">
                <a:tc>
                  <a:txBody>
                    <a:bodyPr/>
                    <a:lstStyle/>
                    <a:p>
                      <a:pPr marL="0" marR="0">
                        <a:lnSpc>
                          <a:spcPct val="115000"/>
                        </a:lnSpc>
                        <a:spcBef>
                          <a:spcPts val="0"/>
                        </a:spcBef>
                        <a:spcAft>
                          <a:spcPts val="0"/>
                        </a:spcAft>
                      </a:pPr>
                      <a:r>
                        <a:rPr lang="en-US" sz="900" dirty="0">
                          <a:latin typeface="Calibri"/>
                          <a:ea typeface="Calibri"/>
                          <a:cs typeface="Times New Roman"/>
                        </a:rPr>
                        <a:t>R170001</a:t>
                      </a: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17 Sep 16</a:t>
                      </a:r>
                    </a:p>
                    <a:p>
                      <a:pPr marL="0" marR="0">
                        <a:lnSpc>
                          <a:spcPct val="115000"/>
                        </a:lnSpc>
                        <a:spcBef>
                          <a:spcPts val="0"/>
                        </a:spcBef>
                        <a:spcAft>
                          <a:spcPts val="0"/>
                        </a:spcAft>
                      </a:pPr>
                      <a:r>
                        <a:rPr lang="en-US" sz="900" dirty="0">
                          <a:latin typeface="Calibri"/>
                          <a:ea typeface="Calibri"/>
                          <a:cs typeface="Times New Roman"/>
                        </a:rPr>
                        <a:t>0900 hrs</a:t>
                      </a: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Ammo Can with 60 </a:t>
                      </a:r>
                      <a:r>
                        <a:rPr lang="en-US" sz="900" dirty="0" err="1">
                          <a:latin typeface="Calibri"/>
                          <a:ea typeface="Calibri"/>
                          <a:cs typeface="Times New Roman"/>
                        </a:rPr>
                        <a:t>rnds</a:t>
                      </a:r>
                      <a:r>
                        <a:rPr lang="en-US" sz="900" dirty="0">
                          <a:latin typeface="Calibri"/>
                          <a:ea typeface="Calibri"/>
                          <a:cs typeface="Times New Roman"/>
                        </a:rPr>
                        <a:t> 5.56 mm</a:t>
                      </a: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Ammo Can Hasp</a:t>
                      </a: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SPC Mark Jones</a:t>
                      </a: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269825">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900" dirty="0">
                          <a:latin typeface="+mn-lt"/>
                          <a:ea typeface="Calibri"/>
                          <a:cs typeface="Times New Roman"/>
                        </a:rPr>
                        <a:t>R170002</a:t>
                      </a:r>
                    </a:p>
                    <a:p>
                      <a:pPr marL="0" marR="0">
                        <a:lnSpc>
                          <a:spcPct val="115000"/>
                        </a:lnSpc>
                        <a:spcBef>
                          <a:spcPts val="0"/>
                        </a:spcBef>
                        <a:spcAft>
                          <a:spcPts val="0"/>
                        </a:spcAft>
                      </a:pPr>
                      <a:endParaRPr lang="en-US" sz="900" dirty="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19 Sep 16</a:t>
                      </a:r>
                    </a:p>
                    <a:p>
                      <a:pPr marL="0" marR="0">
                        <a:lnSpc>
                          <a:spcPct val="115000"/>
                        </a:lnSpc>
                        <a:spcBef>
                          <a:spcPts val="0"/>
                        </a:spcBef>
                        <a:spcAft>
                          <a:spcPts val="0"/>
                        </a:spcAft>
                      </a:pPr>
                      <a:r>
                        <a:rPr lang="en-US" sz="900" dirty="0">
                          <a:latin typeface="Calibri"/>
                          <a:ea typeface="Calibri"/>
                          <a:cs typeface="Times New Roman"/>
                        </a:rPr>
                        <a:t>1030 hrs</a:t>
                      </a: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Tuff</a:t>
                      </a:r>
                      <a:r>
                        <a:rPr lang="en-US" sz="900" baseline="0" dirty="0">
                          <a:latin typeface="Calibri"/>
                          <a:ea typeface="Calibri"/>
                          <a:cs typeface="Times New Roman"/>
                        </a:rPr>
                        <a:t> Box w/ 200 Bayonets</a:t>
                      </a:r>
                      <a:endParaRPr lang="en-US" sz="900" dirty="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Right Lock Opening </a:t>
                      </a: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SPC Mark Jones</a:t>
                      </a: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22 Sep 16  1000 hrs</a:t>
                      </a: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269825">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900" dirty="0">
                          <a:latin typeface="+mn-lt"/>
                          <a:ea typeface="Calibri"/>
                          <a:cs typeface="Times New Roman"/>
                        </a:rPr>
                        <a:t>R170003</a:t>
                      </a:r>
                    </a:p>
                    <a:p>
                      <a:pPr marL="0" marR="0">
                        <a:lnSpc>
                          <a:spcPct val="115000"/>
                        </a:lnSpc>
                        <a:spcBef>
                          <a:spcPts val="0"/>
                        </a:spcBef>
                        <a:spcAft>
                          <a:spcPts val="0"/>
                        </a:spcAft>
                      </a:pPr>
                      <a:endParaRPr lang="en-US" sz="900" dirty="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22 Sep 16</a:t>
                      </a:r>
                    </a:p>
                    <a:p>
                      <a:pPr marL="0" marR="0">
                        <a:lnSpc>
                          <a:spcPct val="115000"/>
                        </a:lnSpc>
                        <a:spcBef>
                          <a:spcPts val="0"/>
                        </a:spcBef>
                        <a:spcAft>
                          <a:spcPts val="0"/>
                        </a:spcAft>
                      </a:pPr>
                      <a:r>
                        <a:rPr lang="en-US" sz="900" dirty="0">
                          <a:latin typeface="Calibri"/>
                          <a:ea typeface="Calibri"/>
                          <a:cs typeface="Times New Roman"/>
                        </a:rPr>
                        <a:t>1030 hrs</a:t>
                      </a: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Tuff</a:t>
                      </a:r>
                      <a:r>
                        <a:rPr lang="en-US" sz="900" baseline="0" dirty="0">
                          <a:latin typeface="Calibri"/>
                          <a:ea typeface="Calibri"/>
                          <a:cs typeface="Times New Roman"/>
                        </a:rPr>
                        <a:t> Box w/ 200 Bayonets</a:t>
                      </a:r>
                      <a:endParaRPr lang="en-US" sz="900" dirty="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Right Lock Opening </a:t>
                      </a: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SPC Mark Jones</a:t>
                      </a: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269825">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900" dirty="0">
                          <a:latin typeface="+mn-lt"/>
                          <a:ea typeface="Calibri"/>
                          <a:cs typeface="Times New Roman"/>
                        </a:rPr>
                        <a:t>R170004</a:t>
                      </a:r>
                    </a:p>
                    <a:p>
                      <a:pPr marL="0" marR="0">
                        <a:lnSpc>
                          <a:spcPct val="115000"/>
                        </a:lnSpc>
                        <a:spcBef>
                          <a:spcPts val="0"/>
                        </a:spcBef>
                        <a:spcAft>
                          <a:spcPts val="0"/>
                        </a:spcAft>
                      </a:pPr>
                      <a:endParaRPr lang="en-US" sz="900" dirty="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269825">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900" dirty="0">
                          <a:latin typeface="+mn-lt"/>
                          <a:ea typeface="Calibri"/>
                          <a:cs typeface="Times New Roman"/>
                        </a:rPr>
                        <a:t>R170005</a:t>
                      </a:r>
                    </a:p>
                    <a:p>
                      <a:pPr marL="0" marR="0">
                        <a:lnSpc>
                          <a:spcPct val="115000"/>
                        </a:lnSpc>
                        <a:spcBef>
                          <a:spcPts val="0"/>
                        </a:spcBef>
                        <a:spcAft>
                          <a:spcPts val="0"/>
                        </a:spcAft>
                      </a:pPr>
                      <a:endParaRPr lang="en-US" sz="900" dirty="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269825">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900" dirty="0">
                          <a:latin typeface="+mn-lt"/>
                          <a:ea typeface="Calibri"/>
                          <a:cs typeface="Times New Roman"/>
                        </a:rPr>
                        <a:t>R170006</a:t>
                      </a:r>
                    </a:p>
                    <a:p>
                      <a:pPr marL="0" marR="0">
                        <a:lnSpc>
                          <a:spcPct val="115000"/>
                        </a:lnSpc>
                        <a:spcBef>
                          <a:spcPts val="0"/>
                        </a:spcBef>
                        <a:spcAft>
                          <a:spcPts val="0"/>
                        </a:spcAft>
                      </a:pPr>
                      <a:endParaRPr lang="en-US" sz="900" dirty="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269825">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900" dirty="0">
                          <a:latin typeface="+mn-lt"/>
                          <a:ea typeface="Calibri"/>
                          <a:cs typeface="Times New Roman"/>
                        </a:rPr>
                        <a:t>R170007</a:t>
                      </a:r>
                    </a:p>
                    <a:p>
                      <a:pPr marL="0" marR="0">
                        <a:lnSpc>
                          <a:spcPct val="115000"/>
                        </a:lnSpc>
                        <a:spcBef>
                          <a:spcPts val="0"/>
                        </a:spcBef>
                        <a:spcAft>
                          <a:spcPts val="0"/>
                        </a:spcAft>
                      </a:pPr>
                      <a:endParaRPr lang="en-US" sz="900" dirty="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269825">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900" dirty="0">
                          <a:latin typeface="+mn-lt"/>
                          <a:ea typeface="Calibri"/>
                          <a:cs typeface="Times New Roman"/>
                        </a:rPr>
                        <a:t>R170008</a:t>
                      </a:r>
                    </a:p>
                    <a:p>
                      <a:pPr marL="0" marR="0">
                        <a:lnSpc>
                          <a:spcPct val="115000"/>
                        </a:lnSpc>
                        <a:spcBef>
                          <a:spcPts val="0"/>
                        </a:spcBef>
                        <a:spcAft>
                          <a:spcPts val="0"/>
                        </a:spcAft>
                      </a:pPr>
                      <a:endParaRPr lang="en-US" sz="900" dirty="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269825">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900" dirty="0">
                          <a:latin typeface="+mn-lt"/>
                          <a:ea typeface="Calibri"/>
                          <a:cs typeface="Times New Roman"/>
                        </a:rPr>
                        <a:t>R170009</a:t>
                      </a:r>
                    </a:p>
                    <a:p>
                      <a:pPr marL="0" marR="0">
                        <a:lnSpc>
                          <a:spcPct val="115000"/>
                        </a:lnSpc>
                        <a:spcBef>
                          <a:spcPts val="0"/>
                        </a:spcBef>
                        <a:spcAft>
                          <a:spcPts val="0"/>
                        </a:spcAft>
                      </a:pPr>
                      <a:endParaRPr lang="en-US" sz="900" dirty="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269825">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900" dirty="0">
                          <a:latin typeface="+mn-lt"/>
                          <a:ea typeface="Calibri"/>
                          <a:cs typeface="Times New Roman"/>
                        </a:rPr>
                        <a:t>R170010</a:t>
                      </a:r>
                    </a:p>
                    <a:p>
                      <a:pPr marL="0" marR="0">
                        <a:lnSpc>
                          <a:spcPct val="115000"/>
                        </a:lnSpc>
                        <a:spcBef>
                          <a:spcPts val="0"/>
                        </a:spcBef>
                        <a:spcAft>
                          <a:spcPts val="0"/>
                        </a:spcAft>
                      </a:pPr>
                      <a:endParaRPr lang="en-US" sz="900" dirty="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269825">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900" dirty="0">
                          <a:latin typeface="+mn-lt"/>
                          <a:ea typeface="Calibri"/>
                          <a:cs typeface="Times New Roman"/>
                        </a:rPr>
                        <a:t>R170011</a:t>
                      </a:r>
                    </a:p>
                    <a:p>
                      <a:pPr marL="0" marR="0">
                        <a:lnSpc>
                          <a:spcPct val="115000"/>
                        </a:lnSpc>
                        <a:spcBef>
                          <a:spcPts val="0"/>
                        </a:spcBef>
                        <a:spcAft>
                          <a:spcPts val="0"/>
                        </a:spcAft>
                      </a:pPr>
                      <a:endParaRPr lang="en-US" sz="900" dirty="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8522" marR="585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bl>
          </a:graphicData>
        </a:graphic>
      </p:graphicFrame>
      <p:sp>
        <p:nvSpPr>
          <p:cNvPr id="2" name="TextBox 1"/>
          <p:cNvSpPr txBox="1"/>
          <p:nvPr/>
        </p:nvSpPr>
        <p:spPr>
          <a:xfrm>
            <a:off x="2430688" y="5820231"/>
            <a:ext cx="4358822" cy="646331"/>
          </a:xfrm>
          <a:prstGeom prst="rect">
            <a:avLst/>
          </a:prstGeom>
          <a:noFill/>
        </p:spPr>
        <p:txBody>
          <a:bodyPr wrap="none" rtlCol="0">
            <a:spAutoFit/>
          </a:bodyPr>
          <a:lstStyle/>
          <a:p>
            <a:r>
              <a:rPr lang="en-US" sz="3600" b="1" dirty="0"/>
              <a:t>SAMPLE SEAL LEDGER</a:t>
            </a:r>
          </a:p>
        </p:txBody>
      </p:sp>
      <p:sp>
        <p:nvSpPr>
          <p:cNvPr id="6" name="Title 3"/>
          <p:cNvSpPr txBox="1">
            <a:spLocks/>
          </p:cNvSpPr>
          <p:nvPr/>
        </p:nvSpPr>
        <p:spPr>
          <a:xfrm>
            <a:off x="-76200" y="454321"/>
            <a:ext cx="9144000" cy="4572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mj-lt"/>
                <a:ea typeface="+mj-ea"/>
                <a:cs typeface="+mj-cs"/>
              </a:rPr>
              <a:t>Use and Control of Protective Seals</a:t>
            </a:r>
          </a:p>
        </p:txBody>
      </p:sp>
    </p:spTree>
    <p:extLst>
      <p:ext uri="{BB962C8B-B14F-4D97-AF65-F5344CB8AC3E}">
        <p14:creationId xmlns:p14="http://schemas.microsoft.com/office/powerpoint/2010/main" val="417716050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2286000"/>
          </a:xfrm>
        </p:spPr>
        <p:txBody>
          <a:bodyPr>
            <a:normAutofit/>
          </a:bodyPr>
          <a:lstStyle/>
          <a:p>
            <a:pPr lvl="1">
              <a:buNone/>
            </a:pPr>
            <a:endParaRPr lang="en-US" dirty="0"/>
          </a:p>
          <a:p>
            <a:pPr lvl="1">
              <a:buNone/>
            </a:pPr>
            <a:endParaRPr lang="en-US" b="1" dirty="0"/>
          </a:p>
        </p:txBody>
      </p:sp>
      <p:sp>
        <p:nvSpPr>
          <p:cNvPr id="7" name="Title 3"/>
          <p:cNvSpPr txBox="1">
            <a:spLocks/>
          </p:cNvSpPr>
          <p:nvPr/>
        </p:nvSpPr>
        <p:spPr>
          <a:xfrm>
            <a:off x="-76200" y="454321"/>
            <a:ext cx="9144000" cy="4572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mj-lt"/>
                <a:ea typeface="+mj-ea"/>
                <a:cs typeface="+mj-cs"/>
              </a:rPr>
              <a:t>Use and Control of Protective Seals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3650955"/>
            <a:ext cx="3505200" cy="262551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3404742"/>
            <a:ext cx="3405051" cy="2871730"/>
          </a:xfrm>
          <a:prstGeom prst="rect">
            <a:avLst/>
          </a:prstGeom>
        </p:spPr>
      </p:pic>
      <p:sp>
        <p:nvSpPr>
          <p:cNvPr id="9" name="Content Placeholder 2"/>
          <p:cNvSpPr txBox="1">
            <a:spLocks/>
          </p:cNvSpPr>
          <p:nvPr/>
        </p:nvSpPr>
        <p:spPr>
          <a:xfrm>
            <a:off x="457200" y="1483458"/>
            <a:ext cx="8229600" cy="2519486"/>
          </a:xfrm>
          <a:prstGeom prst="rect">
            <a:avLst/>
          </a:prstGeom>
        </p:spPr>
        <p:txBody>
          <a:bodyPr>
            <a:normAutofit/>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buFont typeface="Arial" charset="0"/>
              <a:buNone/>
            </a:pPr>
            <a:r>
              <a:rPr lang="en-US" sz="2400" b="1" kern="0" dirty="0"/>
              <a:t>Minimum Characteristics</a:t>
            </a:r>
            <a:endParaRPr lang="en-US" sz="2000" kern="0" dirty="0"/>
          </a:p>
          <a:p>
            <a:pPr lvl="1">
              <a:buFont typeface="Arial" panose="020B0604020202020204" pitchFamily="34" charset="0"/>
              <a:buChar char="•"/>
            </a:pPr>
            <a:r>
              <a:rPr lang="en-US" sz="1800" kern="0" dirty="0"/>
              <a:t>Durability – Strong enough to NOT break accidentally</a:t>
            </a:r>
          </a:p>
          <a:p>
            <a:pPr lvl="1">
              <a:buFont typeface="Arial" panose="020B0604020202020204" pitchFamily="34" charset="0"/>
              <a:buChar char="•"/>
            </a:pPr>
            <a:r>
              <a:rPr lang="en-US" sz="1800" kern="0" dirty="0"/>
              <a:t>Design – sufficiently complex to make unauthorized replacement difficult</a:t>
            </a:r>
          </a:p>
          <a:p>
            <a:pPr lvl="1">
              <a:buFont typeface="Arial" panose="020B0604020202020204" pitchFamily="34" charset="0"/>
              <a:buChar char="•"/>
            </a:pPr>
            <a:r>
              <a:rPr lang="en-US" sz="1800" kern="0" dirty="0"/>
              <a:t>Tamperproof – provide readily identifiable evidence of tampering</a:t>
            </a:r>
          </a:p>
          <a:p>
            <a:pPr lvl="1">
              <a:buFont typeface="Arial" panose="020B0604020202020204" pitchFamily="34" charset="0"/>
              <a:buChar char="•"/>
            </a:pPr>
            <a:r>
              <a:rPr lang="en-US" sz="1800" kern="0" dirty="0"/>
              <a:t>Individually Identifiable – Embossed serial number and owner ID</a:t>
            </a:r>
          </a:p>
          <a:p>
            <a:pPr lvl="1">
              <a:buFont typeface="Times New Roman" pitchFamily="18" charset="0"/>
              <a:buNone/>
            </a:pPr>
            <a:r>
              <a:rPr lang="en-US" sz="1800" b="1" kern="0" dirty="0"/>
              <a:t>NOTE: Lead Crimp Seals not authorized for use.</a:t>
            </a:r>
            <a:endParaRPr lang="en-US" b="1" kern="0" dirty="0"/>
          </a:p>
        </p:txBody>
      </p:sp>
      <p:sp>
        <p:nvSpPr>
          <p:cNvPr id="10" name="Oval 9"/>
          <p:cNvSpPr/>
          <p:nvPr/>
        </p:nvSpPr>
        <p:spPr>
          <a:xfrm>
            <a:off x="990600" y="3598701"/>
            <a:ext cx="2743200" cy="2760559"/>
          </a:xfrm>
          <a:prstGeom prst="ellipse">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a:stCxn id="10" idx="7"/>
            <a:endCxn id="10" idx="3"/>
          </p:cNvCxnSpPr>
          <p:nvPr/>
        </p:nvCxnSpPr>
        <p:spPr>
          <a:xfrm flipH="1">
            <a:off x="1392332" y="4002976"/>
            <a:ext cx="1939736" cy="1952009"/>
          </a:xfrm>
          <a:prstGeom prst="line">
            <a:avLst/>
          </a:prstGeom>
          <a:ln w="76200">
            <a:solidFill>
              <a:srgbClr val="FF3300"/>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870269" y="3565875"/>
            <a:ext cx="2743200" cy="2760559"/>
          </a:xfrm>
          <a:prstGeom prst="ellipse">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a:stCxn id="14" idx="7"/>
            <a:endCxn id="14" idx="3"/>
          </p:cNvCxnSpPr>
          <p:nvPr/>
        </p:nvCxnSpPr>
        <p:spPr>
          <a:xfrm flipH="1">
            <a:off x="5272001" y="3970150"/>
            <a:ext cx="1939736" cy="1952009"/>
          </a:xfrm>
          <a:prstGeom prst="line">
            <a:avLst/>
          </a:prstGeom>
          <a:ln w="76200">
            <a:solidFill>
              <a:srgbClr val="FF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545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http://img.mysoocuu.com/photo/qiuxiaoyu/products/20100627201920_44019.jpg"/>
          <p:cNvPicPr>
            <a:picLocks noChangeAspect="1" noChangeArrowheads="1"/>
          </p:cNvPicPr>
          <p:nvPr/>
        </p:nvPicPr>
        <p:blipFill>
          <a:blip r:embed="rId2" cstate="print"/>
          <a:srcRect/>
          <a:stretch>
            <a:fillRect/>
          </a:stretch>
        </p:blipFill>
        <p:spPr bwMode="auto">
          <a:xfrm>
            <a:off x="970242" y="1279581"/>
            <a:ext cx="2243984" cy="2243984"/>
          </a:xfrm>
          <a:prstGeom prst="rect">
            <a:avLst/>
          </a:prstGeom>
          <a:noFill/>
        </p:spPr>
      </p:pic>
      <p:pic>
        <p:nvPicPr>
          <p:cNvPr id="146438" name="Picture 6" descr="http://www.westernsafety.com/ac-and-m-corp/acmpg9-BLT-1.jpg"/>
          <p:cNvPicPr>
            <a:picLocks noChangeAspect="1" noChangeArrowheads="1"/>
          </p:cNvPicPr>
          <p:nvPr/>
        </p:nvPicPr>
        <p:blipFill>
          <a:blip r:embed="rId3" cstate="print"/>
          <a:srcRect/>
          <a:stretch>
            <a:fillRect/>
          </a:stretch>
        </p:blipFill>
        <p:spPr bwMode="auto">
          <a:xfrm>
            <a:off x="5342709" y="4033579"/>
            <a:ext cx="2667000" cy="1378163"/>
          </a:xfrm>
          <a:prstGeom prst="rect">
            <a:avLst/>
          </a:prstGeom>
          <a:noFill/>
        </p:spPr>
      </p:pic>
      <p:sp>
        <p:nvSpPr>
          <p:cNvPr id="9" name="TextBox 8"/>
          <p:cNvSpPr txBox="1"/>
          <p:nvPr/>
        </p:nvSpPr>
        <p:spPr>
          <a:xfrm>
            <a:off x="720634" y="3200400"/>
            <a:ext cx="2743200" cy="646331"/>
          </a:xfrm>
          <a:prstGeom prst="rect">
            <a:avLst/>
          </a:prstGeom>
          <a:noFill/>
        </p:spPr>
        <p:txBody>
          <a:bodyPr wrap="square" rtlCol="0">
            <a:spAutoFit/>
          </a:bodyPr>
          <a:lstStyle/>
          <a:p>
            <a:pPr algn="ctr"/>
            <a:r>
              <a:rPr lang="en-US" b="1" dirty="0"/>
              <a:t>Type 9 – Ball Seal (Low Strength Seal)</a:t>
            </a:r>
          </a:p>
        </p:txBody>
      </p:sp>
      <p:pic>
        <p:nvPicPr>
          <p:cNvPr id="1154050" name="Picture 2" descr="https://portal.navfac.navy.mil/images/pobtrans.gif"/>
          <p:cNvPicPr>
            <a:picLocks noChangeAspect="1" noChangeArrowheads="1"/>
          </p:cNvPicPr>
          <p:nvPr/>
        </p:nvPicPr>
        <p:blipFill>
          <a:blip r:embed="rId4"/>
          <a:srcRect/>
          <a:stretch>
            <a:fillRect/>
          </a:stretch>
        </p:blipFill>
        <p:spPr bwMode="auto">
          <a:xfrm>
            <a:off x="0" y="0"/>
            <a:ext cx="9525" cy="38100"/>
          </a:xfrm>
          <a:prstGeom prst="rect">
            <a:avLst/>
          </a:prstGeom>
          <a:noFill/>
        </p:spPr>
      </p:pic>
      <p:pic>
        <p:nvPicPr>
          <p:cNvPr id="1154052" name="Picture 4" descr="https://portal.navfac.navy.mil/portal/page/portal/NAVFAC/NAVFAC_WW_PP/NAVFAC_NFESC_PP/LOCKS/IMAGES/ss_cable_one_piece.bmp"/>
          <p:cNvPicPr>
            <a:picLocks noChangeAspect="1" noChangeArrowheads="1"/>
          </p:cNvPicPr>
          <p:nvPr/>
        </p:nvPicPr>
        <p:blipFill>
          <a:blip r:embed="rId5" cstate="print"/>
          <a:srcRect/>
          <a:stretch>
            <a:fillRect/>
          </a:stretch>
        </p:blipFill>
        <p:spPr bwMode="auto">
          <a:xfrm>
            <a:off x="5140234" y="1437844"/>
            <a:ext cx="2895600" cy="1524557"/>
          </a:xfrm>
          <a:prstGeom prst="rect">
            <a:avLst/>
          </a:prstGeom>
          <a:noFill/>
        </p:spPr>
      </p:pic>
      <p:sp>
        <p:nvSpPr>
          <p:cNvPr id="15" name="TextBox 14"/>
          <p:cNvSpPr txBox="1"/>
          <p:nvPr/>
        </p:nvSpPr>
        <p:spPr>
          <a:xfrm>
            <a:off x="4530634" y="3014200"/>
            <a:ext cx="3962400" cy="646331"/>
          </a:xfrm>
          <a:prstGeom prst="rect">
            <a:avLst/>
          </a:prstGeom>
          <a:noFill/>
        </p:spPr>
        <p:txBody>
          <a:bodyPr wrap="square" rtlCol="0">
            <a:spAutoFit/>
          </a:bodyPr>
          <a:lstStyle/>
          <a:p>
            <a:pPr algn="ctr"/>
            <a:r>
              <a:rPr lang="en-US" b="1" dirty="0"/>
              <a:t>Type 11 – One Piece Cable (High Strength Seal)</a:t>
            </a:r>
          </a:p>
        </p:txBody>
      </p:sp>
      <p:sp>
        <p:nvSpPr>
          <p:cNvPr id="16" name="TextBox 15"/>
          <p:cNvSpPr txBox="1"/>
          <p:nvPr/>
        </p:nvSpPr>
        <p:spPr>
          <a:xfrm>
            <a:off x="4964430" y="5461624"/>
            <a:ext cx="3493770" cy="646331"/>
          </a:xfrm>
          <a:prstGeom prst="rect">
            <a:avLst/>
          </a:prstGeom>
          <a:noFill/>
        </p:spPr>
        <p:txBody>
          <a:bodyPr wrap="square" rtlCol="0">
            <a:spAutoFit/>
          </a:bodyPr>
          <a:lstStyle/>
          <a:p>
            <a:pPr algn="ctr"/>
            <a:r>
              <a:rPr lang="en-US" b="1" dirty="0"/>
              <a:t>Type 13 – Unthreaded Bolt (High Strength Seal)</a:t>
            </a:r>
          </a:p>
        </p:txBody>
      </p:sp>
      <p:pic>
        <p:nvPicPr>
          <p:cNvPr id="1154054" name="Picture 6" descr="https://portal.navfac.navy.mil/portal/page/portal/NAVFAC/NAVFAC_WW_PP/NAVFAC_NFESC_PP/LOCKS/IMAGES/ss_cable_two_piece.bmp"/>
          <p:cNvPicPr>
            <a:picLocks noChangeAspect="1" noChangeArrowheads="1"/>
          </p:cNvPicPr>
          <p:nvPr/>
        </p:nvPicPr>
        <p:blipFill>
          <a:blip r:embed="rId6" cstate="print"/>
          <a:srcRect/>
          <a:stretch>
            <a:fillRect/>
          </a:stretch>
        </p:blipFill>
        <p:spPr bwMode="auto">
          <a:xfrm rot="16200000">
            <a:off x="1635034" y="3072620"/>
            <a:ext cx="828675" cy="3133725"/>
          </a:xfrm>
          <a:prstGeom prst="rect">
            <a:avLst/>
          </a:prstGeom>
          <a:noFill/>
        </p:spPr>
      </p:pic>
      <p:sp>
        <p:nvSpPr>
          <p:cNvPr id="18" name="TextBox 17"/>
          <p:cNvSpPr txBox="1"/>
          <p:nvPr/>
        </p:nvSpPr>
        <p:spPr>
          <a:xfrm>
            <a:off x="344176" y="5088577"/>
            <a:ext cx="3410389" cy="646331"/>
          </a:xfrm>
          <a:prstGeom prst="rect">
            <a:avLst/>
          </a:prstGeom>
          <a:noFill/>
        </p:spPr>
        <p:txBody>
          <a:bodyPr wrap="square" rtlCol="0">
            <a:spAutoFit/>
          </a:bodyPr>
          <a:lstStyle/>
          <a:p>
            <a:pPr algn="ctr"/>
            <a:r>
              <a:rPr lang="en-US" b="1" dirty="0"/>
              <a:t>Type 12 – Cable Piece Cable (High Strength Seal)</a:t>
            </a:r>
          </a:p>
        </p:txBody>
      </p:sp>
      <p:sp>
        <p:nvSpPr>
          <p:cNvPr id="13" name="Title 3"/>
          <p:cNvSpPr txBox="1">
            <a:spLocks/>
          </p:cNvSpPr>
          <p:nvPr/>
        </p:nvSpPr>
        <p:spPr>
          <a:xfrm>
            <a:off x="-76200" y="454321"/>
            <a:ext cx="9144000" cy="4572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mj-lt"/>
                <a:ea typeface="+mj-ea"/>
                <a:cs typeface="+mj-cs"/>
              </a:rPr>
              <a:t>Use and Control of Protective Seals</a:t>
            </a:r>
          </a:p>
        </p:txBody>
      </p:sp>
      <p:sp>
        <p:nvSpPr>
          <p:cNvPr id="14" name="TextBox 13"/>
          <p:cNvSpPr txBox="1"/>
          <p:nvPr/>
        </p:nvSpPr>
        <p:spPr>
          <a:xfrm>
            <a:off x="609600" y="2869865"/>
            <a:ext cx="7924800" cy="1138773"/>
          </a:xfrm>
          <a:prstGeom prst="rect">
            <a:avLst/>
          </a:prstGeom>
          <a:noFill/>
        </p:spPr>
        <p:txBody>
          <a:bodyPr wrap="square" rtlCol="0">
            <a:spAutoFit/>
          </a:bodyPr>
          <a:lstStyle/>
          <a:p>
            <a:pPr algn="ctr"/>
            <a:r>
              <a:rPr lang="en-US" sz="2400" dirty="0"/>
              <a:t>For </a:t>
            </a:r>
            <a:r>
              <a:rPr lang="en-US" sz="2400" b="1" dirty="0"/>
              <a:t>AA&amp;E or classified materiel shipments</a:t>
            </a:r>
            <a:r>
              <a:rPr lang="en-US" sz="2400" dirty="0"/>
              <a:t>, security seals types 9, 11, 12, or 13 are </a:t>
            </a:r>
            <a:r>
              <a:rPr lang="en-US" sz="2400" u="sng" dirty="0"/>
              <a:t>required.</a:t>
            </a:r>
          </a:p>
          <a:p>
            <a:endParaRPr lang="en-US" sz="2000" u="sng" dirty="0"/>
          </a:p>
        </p:txBody>
      </p:sp>
    </p:spTree>
    <p:extLst>
      <p:ext uri="{BB962C8B-B14F-4D97-AF65-F5344CB8AC3E}">
        <p14:creationId xmlns:p14="http://schemas.microsoft.com/office/powerpoint/2010/main" val="324624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464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540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540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64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6" grpId="0"/>
      <p:bldP spid="18" grpId="0"/>
      <p:bldP spid="14"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http://www.uscav.com/prodinfo/enlargedinsets/35456aL.jpg"/>
          <p:cNvPicPr>
            <a:picLocks noChangeAspect="1" noChangeArrowheads="1"/>
          </p:cNvPicPr>
          <p:nvPr/>
        </p:nvPicPr>
        <p:blipFill>
          <a:blip r:embed="rId3" cstate="print"/>
          <a:srcRect t="13060" b="13806"/>
          <a:stretch>
            <a:fillRect/>
          </a:stretch>
        </p:blipFill>
        <p:spPr bwMode="auto">
          <a:xfrm>
            <a:off x="145327" y="2369012"/>
            <a:ext cx="5105400" cy="3733800"/>
          </a:xfrm>
          <a:prstGeom prst="rect">
            <a:avLst/>
          </a:prstGeom>
          <a:noFill/>
        </p:spPr>
      </p:pic>
      <p:sp>
        <p:nvSpPr>
          <p:cNvPr id="5" name="TextBox 4"/>
          <p:cNvSpPr txBox="1"/>
          <p:nvPr/>
        </p:nvSpPr>
        <p:spPr>
          <a:xfrm rot="21023981">
            <a:off x="2164627" y="2881610"/>
            <a:ext cx="1066800" cy="461665"/>
          </a:xfrm>
          <a:prstGeom prst="rect">
            <a:avLst/>
          </a:prstGeom>
          <a:solidFill>
            <a:schemeClr val="bg1"/>
          </a:solidFill>
        </p:spPr>
        <p:txBody>
          <a:bodyPr wrap="square" rtlCol="0">
            <a:spAutoFit/>
          </a:bodyPr>
          <a:lstStyle/>
          <a:p>
            <a:r>
              <a:rPr lang="en-US" sz="800" dirty="0" err="1"/>
              <a:t>xxxxxxxxxxxxxxxxxxxxxxxxxxxxxxxxxxxxxxxxxxxxxxxxxxx</a:t>
            </a:r>
            <a:endParaRPr lang="en-US" sz="800" dirty="0"/>
          </a:p>
        </p:txBody>
      </p:sp>
      <p:grpSp>
        <p:nvGrpSpPr>
          <p:cNvPr id="3" name="Group 8"/>
          <p:cNvGrpSpPr/>
          <p:nvPr/>
        </p:nvGrpSpPr>
        <p:grpSpPr>
          <a:xfrm>
            <a:off x="1752600" y="1553465"/>
            <a:ext cx="7239000" cy="3600986"/>
            <a:chOff x="1752600" y="1828800"/>
            <a:chExt cx="7239000" cy="3600986"/>
          </a:xfrm>
        </p:grpSpPr>
        <p:sp>
          <p:nvSpPr>
            <p:cNvPr id="6" name="TextBox 5"/>
            <p:cNvSpPr txBox="1"/>
            <p:nvPr/>
          </p:nvSpPr>
          <p:spPr>
            <a:xfrm>
              <a:off x="5410200" y="1828800"/>
              <a:ext cx="3581400" cy="3600986"/>
            </a:xfrm>
            <a:prstGeom prst="rect">
              <a:avLst/>
            </a:prstGeom>
            <a:noFill/>
            <a:ln>
              <a:solidFill>
                <a:schemeClr val="tx1"/>
              </a:solidFill>
            </a:ln>
          </p:spPr>
          <p:txBody>
            <a:bodyPr wrap="square" rtlCol="0">
              <a:spAutoFit/>
            </a:bodyPr>
            <a:lstStyle/>
            <a:p>
              <a:pPr marL="228600" indent="-228600" algn="ctr"/>
              <a:r>
                <a:rPr lang="en-US" sz="1400" dirty="0"/>
                <a:t>UNIT LETTERHEAD</a:t>
              </a:r>
            </a:p>
            <a:p>
              <a:pPr marL="228600" indent="-228600"/>
              <a:endParaRPr lang="en-US" sz="1400" dirty="0"/>
            </a:p>
            <a:p>
              <a:pPr marL="228600" indent="-228600"/>
              <a:r>
                <a:rPr lang="en-US" sz="1400" dirty="0"/>
                <a:t>OFFICE SYMBOL		DATE</a:t>
              </a:r>
            </a:p>
            <a:p>
              <a:pPr marL="228600" indent="-228600"/>
              <a:endParaRPr lang="en-US" sz="1400" dirty="0"/>
            </a:p>
            <a:p>
              <a:pPr marL="228600" indent="-228600"/>
              <a:r>
                <a:rPr lang="en-US" sz="1400" dirty="0"/>
                <a:t>MEMORANDUM FOR RECORD</a:t>
              </a:r>
            </a:p>
            <a:p>
              <a:pPr marL="228600" indent="-228600"/>
              <a:endParaRPr lang="en-US" sz="1400" dirty="0"/>
            </a:p>
            <a:p>
              <a:pPr marL="228600" indent="-228600">
                <a:buAutoNum type="arabicPeriod"/>
              </a:pPr>
              <a:r>
                <a:rPr lang="en-US" sz="1400" dirty="0"/>
                <a:t>On (This Date), 200 M9 Bayonets were sealed in this footlocker using Seal # 12345”</a:t>
              </a:r>
            </a:p>
            <a:p>
              <a:pPr marL="228600" indent="-228600">
                <a:buAutoNum type="arabicPeriod"/>
              </a:pPr>
              <a:r>
                <a:rPr lang="en-US" sz="1400" dirty="0"/>
                <a:t>Point of Contact for this memorandum is the unit armorer at 239-xxxx.</a:t>
              </a:r>
            </a:p>
            <a:p>
              <a:pPr marL="228600" indent="-228600">
                <a:buAutoNum type="arabicPeriod"/>
              </a:pPr>
              <a:endParaRPr lang="en-US" sz="1400" dirty="0"/>
            </a:p>
            <a:p>
              <a:pPr marL="228600" indent="-228600">
                <a:buAutoNum type="arabicPeriod"/>
              </a:pPr>
              <a:endParaRPr lang="en-US" sz="1400" dirty="0"/>
            </a:p>
            <a:p>
              <a:pPr marL="228600" indent="-228600"/>
              <a:r>
                <a:rPr lang="en-US" sz="1400" dirty="0"/>
                <a:t>	Unit Armorer	Witness</a:t>
              </a:r>
            </a:p>
            <a:p>
              <a:pPr marL="228600" indent="-228600"/>
              <a:r>
                <a:rPr lang="en-US" sz="1400" dirty="0"/>
                <a:t>	Signature Block	Signature Block</a:t>
              </a:r>
            </a:p>
            <a:p>
              <a:endParaRPr lang="en-US" dirty="0"/>
            </a:p>
          </p:txBody>
        </p:sp>
        <p:sp>
          <p:nvSpPr>
            <p:cNvPr id="7" name="Oval 6"/>
            <p:cNvSpPr/>
            <p:nvPr/>
          </p:nvSpPr>
          <p:spPr>
            <a:xfrm>
              <a:off x="1752600" y="2514600"/>
              <a:ext cx="1828800" cy="1676400"/>
            </a:xfrm>
            <a:prstGeom prst="ellipse">
              <a:avLst/>
            </a:prstGeom>
            <a:solidFill>
              <a:schemeClr val="accent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p:cNvSpPr/>
            <p:nvPr/>
          </p:nvSpPr>
          <p:spPr>
            <a:xfrm rot="5400000">
              <a:off x="3886200" y="2362200"/>
              <a:ext cx="1143000" cy="1752600"/>
            </a:xfrm>
            <a:prstGeom prst="upArrow">
              <a:avLst>
                <a:gd name="adj1" fmla="val 33158"/>
                <a:gd name="adj2" fmla="val 580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3363686" y="5754469"/>
            <a:ext cx="5791200" cy="646331"/>
          </a:xfrm>
          <a:prstGeom prst="rect">
            <a:avLst/>
          </a:prstGeom>
          <a:noFill/>
        </p:spPr>
        <p:txBody>
          <a:bodyPr wrap="square" rtlCol="0">
            <a:spAutoFit/>
          </a:bodyPr>
          <a:lstStyle/>
          <a:p>
            <a:r>
              <a:rPr lang="en-US" b="1" dirty="0"/>
              <a:t>NOTE: Recommend using Senior NCO as Witness or Commander.</a:t>
            </a:r>
          </a:p>
        </p:txBody>
      </p:sp>
      <p:sp>
        <p:nvSpPr>
          <p:cNvPr id="13" name="Title 3"/>
          <p:cNvSpPr txBox="1">
            <a:spLocks/>
          </p:cNvSpPr>
          <p:nvPr/>
        </p:nvSpPr>
        <p:spPr>
          <a:xfrm>
            <a:off x="-76200" y="454321"/>
            <a:ext cx="9144000" cy="4572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mj-lt"/>
                <a:ea typeface="+mj-ea"/>
                <a:cs typeface="+mj-cs"/>
              </a:rPr>
              <a:t>Use and Control of Protective Seals</a:t>
            </a:r>
          </a:p>
        </p:txBody>
      </p:sp>
    </p:spTree>
    <p:extLst>
      <p:ext uri="{BB962C8B-B14F-4D97-AF65-F5344CB8AC3E}">
        <p14:creationId xmlns:p14="http://schemas.microsoft.com/office/powerpoint/2010/main" val="832828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Security checks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752600"/>
            <a:ext cx="5029200" cy="2547937"/>
          </a:xfrm>
          <a:prstGeom prst="rect">
            <a:avLst/>
          </a:prstGeom>
        </p:spPr>
      </p:pic>
    </p:spTree>
    <p:extLst>
      <p:ext uri="{BB962C8B-B14F-4D97-AF65-F5344CB8AC3E}">
        <p14:creationId xmlns:p14="http://schemas.microsoft.com/office/powerpoint/2010/main" val="270254490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1524000"/>
            <a:ext cx="8610600" cy="4616648"/>
          </a:xfrm>
          <a:prstGeom prst="rect">
            <a:avLst/>
          </a:prstGeom>
          <a:noFill/>
        </p:spPr>
        <p:txBody>
          <a:bodyPr wrap="square" rtlCol="0">
            <a:spAutoFit/>
          </a:bodyPr>
          <a:lstStyle/>
          <a:p>
            <a:r>
              <a:rPr lang="en-US" sz="2400" b="1" dirty="0">
                <a:cs typeface="Arial" pitchFamily="34" charset="0"/>
              </a:rPr>
              <a:t>Commanders must establish end-of-day checks</a:t>
            </a:r>
            <a:endParaRPr lang="en-US" sz="2800" b="1" dirty="0">
              <a:cs typeface="Arial" pitchFamily="34" charset="0"/>
            </a:endParaRPr>
          </a:p>
          <a:p>
            <a:pPr marL="457200" indent="-457200">
              <a:lnSpc>
                <a:spcPct val="150000"/>
              </a:lnSpc>
              <a:buFont typeface="Arial" panose="020B0604020202020204" pitchFamily="34" charset="0"/>
              <a:buChar char="•"/>
            </a:pPr>
            <a:r>
              <a:rPr lang="en-US" dirty="0">
                <a:cs typeface="Arial" pitchFamily="34" charset="0"/>
              </a:rPr>
              <a:t>At minimum one form placed at main entrance/exit (door used first/last).</a:t>
            </a:r>
          </a:p>
          <a:p>
            <a:pPr marL="457200" indent="-457200">
              <a:lnSpc>
                <a:spcPct val="150000"/>
              </a:lnSpc>
              <a:buFont typeface="Arial" panose="020B0604020202020204" pitchFamily="34" charset="0"/>
              <a:buChar char="•"/>
            </a:pPr>
            <a:r>
              <a:rPr lang="en-US" dirty="0">
                <a:cs typeface="Arial" pitchFamily="34" charset="0"/>
              </a:rPr>
              <a:t>CO / PS Officers must identify other areas requiring checks based on Risk Analysis.</a:t>
            </a:r>
          </a:p>
          <a:p>
            <a:pPr marL="457200" indent="-457200">
              <a:lnSpc>
                <a:spcPct val="150000"/>
              </a:lnSpc>
              <a:buFont typeface="Arial" panose="020B0604020202020204" pitchFamily="34" charset="0"/>
              <a:buChar char="•"/>
            </a:pPr>
            <a:r>
              <a:rPr lang="en-US" dirty="0">
                <a:cs typeface="Arial" pitchFamily="34" charset="0"/>
              </a:rPr>
              <a:t>Items to check:</a:t>
            </a:r>
          </a:p>
          <a:p>
            <a:pPr marL="914400" lvl="1" indent="-457200">
              <a:lnSpc>
                <a:spcPct val="150000"/>
              </a:lnSpc>
              <a:buFont typeface="Arial" panose="020B0604020202020204" pitchFamily="34" charset="0"/>
              <a:buChar char="•"/>
            </a:pPr>
            <a:r>
              <a:rPr lang="en-US" dirty="0">
                <a:cs typeface="Arial" pitchFamily="34" charset="0"/>
              </a:rPr>
              <a:t>PII Storage secured</a:t>
            </a:r>
          </a:p>
          <a:p>
            <a:pPr marL="914400" lvl="1" indent="-457200">
              <a:lnSpc>
                <a:spcPct val="150000"/>
              </a:lnSpc>
              <a:buFont typeface="Arial" panose="020B0604020202020204" pitchFamily="34" charset="0"/>
              <a:buChar char="•"/>
            </a:pPr>
            <a:r>
              <a:rPr lang="en-US" dirty="0">
                <a:cs typeface="Arial" pitchFamily="34" charset="0"/>
              </a:rPr>
              <a:t>Secure Areas secured (ICIDS set and locked)</a:t>
            </a:r>
          </a:p>
          <a:p>
            <a:pPr marL="914400" lvl="1" indent="-457200">
              <a:lnSpc>
                <a:spcPct val="150000"/>
              </a:lnSpc>
              <a:buFont typeface="Arial" panose="020B0604020202020204" pitchFamily="34" charset="0"/>
              <a:buChar char="•"/>
            </a:pPr>
            <a:r>
              <a:rPr lang="en-US" dirty="0">
                <a:cs typeface="Arial" pitchFamily="34" charset="0"/>
              </a:rPr>
              <a:t>SIPR secured</a:t>
            </a:r>
          </a:p>
          <a:p>
            <a:pPr marL="914400" lvl="1" indent="-457200">
              <a:lnSpc>
                <a:spcPct val="150000"/>
              </a:lnSpc>
              <a:buFont typeface="Arial" panose="020B0604020202020204" pitchFamily="34" charset="0"/>
              <a:buChar char="•"/>
            </a:pPr>
            <a:r>
              <a:rPr lang="en-US" dirty="0">
                <a:cs typeface="Arial" pitchFamily="34" charset="0"/>
              </a:rPr>
              <a:t>Shredder emptied</a:t>
            </a:r>
          </a:p>
          <a:p>
            <a:pPr marL="914400" lvl="1" indent="-457200">
              <a:lnSpc>
                <a:spcPct val="150000"/>
              </a:lnSpc>
              <a:buFont typeface="Arial" panose="020B0604020202020204" pitchFamily="34" charset="0"/>
              <a:buChar char="•"/>
            </a:pPr>
            <a:r>
              <a:rPr lang="en-US" dirty="0">
                <a:cs typeface="Arial" pitchFamily="34" charset="0"/>
              </a:rPr>
              <a:t>Doors/Windows secured</a:t>
            </a:r>
          </a:p>
          <a:p>
            <a:pPr marL="457200" indent="-457200">
              <a:lnSpc>
                <a:spcPct val="150000"/>
              </a:lnSpc>
              <a:buFont typeface="Arial" panose="020B0604020202020204" pitchFamily="34" charset="0"/>
              <a:buChar char="•"/>
            </a:pPr>
            <a:r>
              <a:rPr lang="en-US" dirty="0">
                <a:cs typeface="Arial" pitchFamily="34" charset="0"/>
              </a:rPr>
              <a:t>Annotate these checks on SF 701 and maintain on file for 90 days.</a:t>
            </a:r>
          </a:p>
        </p:txBody>
      </p:sp>
      <p:sp>
        <p:nvSpPr>
          <p:cNvPr id="5" name="Title 3"/>
          <p:cNvSpPr txBox="1">
            <a:spLocks/>
          </p:cNvSpPr>
          <p:nvPr/>
        </p:nvSpPr>
        <p:spPr>
          <a:xfrm>
            <a:off x="-76200" y="454321"/>
            <a:ext cx="9144000" cy="4572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mj-lt"/>
                <a:ea typeface="+mj-ea"/>
                <a:cs typeface="+mj-cs"/>
              </a:rPr>
              <a:t>Security Checks</a:t>
            </a:r>
          </a:p>
        </p:txBody>
      </p:sp>
    </p:spTree>
    <p:extLst>
      <p:ext uri="{BB962C8B-B14F-4D97-AF65-F5344CB8AC3E}">
        <p14:creationId xmlns:p14="http://schemas.microsoft.com/office/powerpoint/2010/main" val="279050232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524000"/>
            <a:ext cx="7543800" cy="4297362"/>
          </a:xfrm>
        </p:spPr>
        <p:txBody>
          <a:bodyPr>
            <a:normAutofit/>
          </a:bodyPr>
          <a:lstStyle/>
          <a:p>
            <a:pPr marL="0" indent="0">
              <a:buNone/>
            </a:pPr>
            <a:r>
              <a:rPr lang="en-US" sz="2400" b="1" dirty="0"/>
              <a:t>Frequency</a:t>
            </a:r>
          </a:p>
          <a:p>
            <a:r>
              <a:rPr lang="en-US" sz="1800" dirty="0"/>
              <a:t>Arms Room – Once every 8 hours (vault must be physically checked)</a:t>
            </a:r>
          </a:p>
          <a:p>
            <a:endParaRPr lang="en-US" sz="1800" dirty="0"/>
          </a:p>
          <a:p>
            <a:r>
              <a:rPr lang="en-US" sz="1800" dirty="0"/>
              <a:t>Motor Pool – Once every 2 hours (level II SPM)</a:t>
            </a:r>
          </a:p>
          <a:p>
            <a:endParaRPr lang="en-US" sz="1800" dirty="0"/>
          </a:p>
          <a:p>
            <a:r>
              <a:rPr lang="en-US" sz="1800" dirty="0"/>
              <a:t>Airfield – Once every 1 hour (level II SPM)</a:t>
            </a:r>
          </a:p>
          <a:p>
            <a:endParaRPr lang="en-US" sz="1800" dirty="0"/>
          </a:p>
          <a:p>
            <a:r>
              <a:rPr lang="en-US" sz="1800" dirty="0"/>
              <a:t>Additional Areas may require security checks at level III SPM (Communications Equipment, SSA’s, etc.)</a:t>
            </a:r>
          </a:p>
        </p:txBody>
      </p:sp>
      <p:sp>
        <p:nvSpPr>
          <p:cNvPr id="5" name="Title 3"/>
          <p:cNvSpPr txBox="1">
            <a:spLocks/>
          </p:cNvSpPr>
          <p:nvPr/>
        </p:nvSpPr>
        <p:spPr>
          <a:xfrm>
            <a:off x="-76200" y="454321"/>
            <a:ext cx="9144000" cy="4572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mj-lt"/>
                <a:ea typeface="+mj-ea"/>
                <a:cs typeface="+mj-cs"/>
              </a:rPr>
              <a:t>Security Checks</a:t>
            </a:r>
          </a:p>
        </p:txBody>
      </p:sp>
    </p:spTree>
    <p:extLst>
      <p:ext uri="{BB962C8B-B14F-4D97-AF65-F5344CB8AC3E}">
        <p14:creationId xmlns:p14="http://schemas.microsoft.com/office/powerpoint/2010/main" val="278693045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cap="none" dirty="0"/>
              <a:t>Motor Pool </a:t>
            </a:r>
          </a:p>
        </p:txBody>
      </p:sp>
      <p:sp>
        <p:nvSpPr>
          <p:cNvPr id="3" name="Text Placeholder 2"/>
          <p:cNvSpPr>
            <a:spLocks noGrp="1"/>
          </p:cNvSpPr>
          <p:nvPr>
            <p:ph type="body" idx="1"/>
          </p:nvPr>
        </p:nvSpPr>
        <p:spPr/>
        <p:txBody>
          <a:bodyPr/>
          <a:lstStyle/>
          <a:p>
            <a:r>
              <a:rPr lang="en-US" sz="2400" dirty="0"/>
              <a:t>Area</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4913" y="1566545"/>
            <a:ext cx="4267200" cy="2840355"/>
          </a:xfrm>
          <a:prstGeom prst="rect">
            <a:avLst/>
          </a:prstGeom>
        </p:spPr>
      </p:pic>
    </p:spTree>
    <p:extLst>
      <p:ext uri="{BB962C8B-B14F-4D97-AF65-F5344CB8AC3E}">
        <p14:creationId xmlns:p14="http://schemas.microsoft.com/office/powerpoint/2010/main" val="4042623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1" y="1524000"/>
            <a:ext cx="8229600" cy="2362200"/>
          </a:xfrm>
          <a:prstGeom prst="rect">
            <a:avLst/>
          </a:prstGeom>
        </p:spPr>
        <p:txBody>
          <a:bodyPr wrap="square">
            <a:spAutoFit/>
          </a:bodyPr>
          <a:lstStyle/>
          <a:p>
            <a:r>
              <a:rPr lang="en-US" sz="2000" dirty="0"/>
              <a:t>Regardless of the environment or available resources, the protection of Army personnel and assets follow the same general procedures:</a:t>
            </a:r>
          </a:p>
          <a:p>
            <a:endParaRPr lang="en-US" dirty="0"/>
          </a:p>
          <a:p>
            <a:pPr marL="342900" indent="-342900">
              <a:buFont typeface="Arial" panose="020B0604020202020204" pitchFamily="34" charset="0"/>
              <a:buChar char="•"/>
            </a:pPr>
            <a:r>
              <a:rPr lang="en-US" dirty="0"/>
              <a:t>Identify the asset or area to be protected.</a:t>
            </a:r>
          </a:p>
          <a:p>
            <a:pPr marL="342900" indent="-342900">
              <a:buFont typeface="Arial" panose="020B0604020202020204" pitchFamily="34" charset="0"/>
              <a:buChar char="•"/>
            </a:pPr>
            <a:r>
              <a:rPr lang="en-US" dirty="0"/>
              <a:t>Determine its mission criticality.</a:t>
            </a:r>
          </a:p>
          <a:p>
            <a:pPr marL="342900" indent="-342900">
              <a:buFont typeface="Arial" panose="020B0604020202020204" pitchFamily="34" charset="0"/>
              <a:buChar char="•"/>
            </a:pPr>
            <a:r>
              <a:rPr lang="en-US" dirty="0"/>
              <a:t>Assess the likelihood of compromise.</a:t>
            </a:r>
          </a:p>
          <a:p>
            <a:pPr marL="342900" indent="-342900">
              <a:buFont typeface="Arial" panose="020B0604020202020204" pitchFamily="34" charset="0"/>
              <a:buChar char="•"/>
            </a:pPr>
            <a:r>
              <a:rPr lang="en-US" dirty="0"/>
              <a:t>Assess potential threats and tactics.</a:t>
            </a:r>
          </a:p>
          <a:p>
            <a:pPr marL="342900" indent="-342900">
              <a:buFont typeface="Arial" panose="020B0604020202020204" pitchFamily="34" charset="0"/>
              <a:buChar char="•"/>
            </a:pPr>
            <a:r>
              <a:rPr lang="en-US" dirty="0"/>
              <a:t>Develop and implement control measures.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2375586"/>
            <a:ext cx="2974889" cy="3021227"/>
          </a:xfrm>
          <a:prstGeom prst="rect">
            <a:avLst/>
          </a:prstGeom>
        </p:spPr>
      </p:pic>
      <p:sp>
        <p:nvSpPr>
          <p:cNvPr id="6"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Regulatory Resources</a:t>
            </a:r>
            <a:endParaRPr lang="en-US" kern="0" dirty="0"/>
          </a:p>
        </p:txBody>
      </p:sp>
      <p:sp>
        <p:nvSpPr>
          <p:cNvPr id="7" name="Rectangle 3"/>
          <p:cNvSpPr>
            <a:spLocks noChangeArrowheads="1"/>
          </p:cNvSpPr>
          <p:nvPr/>
        </p:nvSpPr>
        <p:spPr bwMode="auto">
          <a:xfrm>
            <a:off x="76200" y="3886199"/>
            <a:ext cx="2590800" cy="2616101"/>
          </a:xfrm>
          <a:prstGeom prst="rect">
            <a:avLst/>
          </a:prstGeom>
          <a:noFill/>
          <a:ln w="9525">
            <a:noFill/>
            <a:miter lim="800000"/>
            <a:headEnd/>
            <a:tailEnd/>
          </a:ln>
          <a:effectLst/>
        </p:spPr>
        <p:txBody>
          <a:bodyPr wrap="square" anchor="ctr">
            <a:spAutoFit/>
          </a:bodyPr>
          <a:lstStyle/>
          <a:p>
            <a:pPr marL="338138" eaLnBrk="0" hangingPunct="0">
              <a:defRPr/>
            </a:pPr>
            <a:r>
              <a:rPr lang="en-US" sz="2000" dirty="0">
                <a:latin typeface="Arial" pitchFamily="34" charset="0"/>
                <a:ea typeface="Times New Roman" pitchFamily="18" charset="0"/>
                <a:cs typeface="Arial" pitchFamily="34" charset="0"/>
              </a:rPr>
              <a:t>References:</a:t>
            </a:r>
          </a:p>
          <a:p>
            <a:pPr marL="338138" indent="238125" eaLnBrk="0" hangingPunct="0">
              <a:buFont typeface="Arial" pitchFamily="34" charset="0"/>
              <a:buChar char="•"/>
              <a:defRPr/>
            </a:pPr>
            <a:r>
              <a:rPr lang="en-US" dirty="0">
                <a:latin typeface="Arial" pitchFamily="34" charset="0"/>
                <a:ea typeface="Times New Roman" pitchFamily="18" charset="0"/>
                <a:cs typeface="Arial" pitchFamily="34" charset="0"/>
              </a:rPr>
              <a:t>AR 190-13</a:t>
            </a:r>
          </a:p>
          <a:p>
            <a:pPr marL="338138" indent="238125" eaLnBrk="0" hangingPunct="0">
              <a:buFont typeface="Arial" pitchFamily="34" charset="0"/>
              <a:buChar char="•"/>
              <a:defRPr/>
            </a:pPr>
            <a:r>
              <a:rPr lang="en-US" dirty="0">
                <a:latin typeface="Arial" pitchFamily="34" charset="0"/>
                <a:ea typeface="Times New Roman" pitchFamily="18" charset="0"/>
                <a:cs typeface="Arial" pitchFamily="34" charset="0"/>
              </a:rPr>
              <a:t>AR 190-11</a:t>
            </a:r>
          </a:p>
          <a:p>
            <a:pPr marL="338138" indent="238125" eaLnBrk="0" hangingPunct="0">
              <a:buFont typeface="Arial" pitchFamily="34" charset="0"/>
              <a:buChar char="•"/>
              <a:defRPr/>
            </a:pPr>
            <a:r>
              <a:rPr lang="en-US" dirty="0">
                <a:latin typeface="Arial" pitchFamily="34" charset="0"/>
                <a:ea typeface="Times New Roman" pitchFamily="18" charset="0"/>
                <a:cs typeface="Arial" pitchFamily="34" charset="0"/>
              </a:rPr>
              <a:t>AR 710-2</a:t>
            </a:r>
          </a:p>
          <a:p>
            <a:pPr marL="338138" indent="238125" eaLnBrk="0" hangingPunct="0">
              <a:buFont typeface="Arial" pitchFamily="34" charset="0"/>
              <a:buChar char="•"/>
              <a:defRPr/>
            </a:pPr>
            <a:r>
              <a:rPr lang="en-US" dirty="0">
                <a:latin typeface="Arial" pitchFamily="34" charset="0"/>
                <a:ea typeface="Times New Roman" pitchFamily="18" charset="0"/>
                <a:cs typeface="Arial" pitchFamily="34" charset="0"/>
              </a:rPr>
              <a:t>DA PAM 710-2-1</a:t>
            </a:r>
          </a:p>
          <a:p>
            <a:pPr marL="338138" indent="238125" eaLnBrk="0" hangingPunct="0">
              <a:buFont typeface="Arial" pitchFamily="34" charset="0"/>
              <a:buChar char="•"/>
              <a:defRPr/>
            </a:pPr>
            <a:r>
              <a:rPr lang="en-US" dirty="0">
                <a:latin typeface="Arial" pitchFamily="34" charset="0"/>
                <a:ea typeface="Times New Roman" pitchFamily="18" charset="0"/>
                <a:cs typeface="Arial" pitchFamily="34" charset="0"/>
              </a:rPr>
              <a:t>UFC 4-010-01</a:t>
            </a:r>
          </a:p>
          <a:p>
            <a:pPr marL="338138" indent="238125" eaLnBrk="0" hangingPunct="0">
              <a:buFont typeface="Arial" pitchFamily="34" charset="0"/>
              <a:buChar char="•"/>
              <a:defRPr/>
            </a:pPr>
            <a:r>
              <a:rPr lang="en-US" dirty="0">
                <a:latin typeface="Arial" pitchFamily="34" charset="0"/>
                <a:ea typeface="Times New Roman" pitchFamily="18" charset="0"/>
                <a:cs typeface="Arial" pitchFamily="34" charset="0"/>
              </a:rPr>
              <a:t>UFC 4-010-03</a:t>
            </a:r>
          </a:p>
          <a:p>
            <a:pPr marL="338138" indent="238125" eaLnBrk="0" hangingPunct="0">
              <a:buFont typeface="Arial" pitchFamily="34" charset="0"/>
              <a:buChar char="•"/>
              <a:defRPr/>
            </a:pPr>
            <a:r>
              <a:rPr lang="en-US" dirty="0">
                <a:latin typeface="Arial" pitchFamily="34" charset="0"/>
                <a:ea typeface="Times New Roman" pitchFamily="18" charset="0"/>
                <a:cs typeface="Arial" pitchFamily="34" charset="0"/>
              </a:rPr>
              <a:t>UFC 4-020-04</a:t>
            </a:r>
          </a:p>
          <a:p>
            <a:pPr marL="795338" lvl="1" eaLnBrk="0" hangingPunct="0">
              <a:defRPr/>
            </a:pPr>
            <a:endParaRPr lang="en-US" dirty="0">
              <a:latin typeface="Arial" pitchFamily="34" charset="0"/>
              <a:ea typeface="Times New Roman" pitchFamily="18" charset="0"/>
              <a:cs typeface="Arial" pitchFamily="34" charset="0"/>
            </a:endParaRPr>
          </a:p>
        </p:txBody>
      </p:sp>
      <p:sp>
        <p:nvSpPr>
          <p:cNvPr id="8" name="Rectangle 3"/>
          <p:cNvSpPr>
            <a:spLocks noChangeArrowheads="1"/>
          </p:cNvSpPr>
          <p:nvPr/>
        </p:nvSpPr>
        <p:spPr bwMode="auto">
          <a:xfrm>
            <a:off x="2286000" y="4152608"/>
            <a:ext cx="2438400" cy="2308324"/>
          </a:xfrm>
          <a:prstGeom prst="rect">
            <a:avLst/>
          </a:prstGeom>
          <a:noFill/>
          <a:ln w="9525">
            <a:noFill/>
            <a:miter lim="800000"/>
            <a:headEnd/>
            <a:tailEnd/>
          </a:ln>
          <a:effectLst/>
        </p:spPr>
        <p:txBody>
          <a:bodyPr wrap="square" anchor="ctr">
            <a:spAutoFit/>
          </a:bodyPr>
          <a:lstStyle/>
          <a:p>
            <a:pPr marL="338138" indent="238125" eaLnBrk="0" hangingPunct="0">
              <a:buFont typeface="Arial" pitchFamily="34" charset="0"/>
              <a:buChar char="•"/>
              <a:defRPr/>
            </a:pPr>
            <a:r>
              <a:rPr lang="en-US" dirty="0">
                <a:latin typeface="Arial" pitchFamily="34" charset="0"/>
                <a:ea typeface="Times New Roman" pitchFamily="18" charset="0"/>
                <a:cs typeface="Arial" pitchFamily="34" charset="0"/>
              </a:rPr>
              <a:t>AR 190-14</a:t>
            </a:r>
          </a:p>
          <a:p>
            <a:pPr marL="338138" indent="238125" eaLnBrk="0" hangingPunct="0">
              <a:buFont typeface="Arial" pitchFamily="34" charset="0"/>
              <a:buChar char="•"/>
              <a:defRPr/>
            </a:pPr>
            <a:r>
              <a:rPr lang="en-US" dirty="0">
                <a:latin typeface="Arial" pitchFamily="34" charset="0"/>
                <a:ea typeface="Times New Roman" pitchFamily="18" charset="0"/>
                <a:cs typeface="Arial" pitchFamily="34" charset="0"/>
              </a:rPr>
              <a:t>AR 190-51</a:t>
            </a:r>
          </a:p>
          <a:p>
            <a:pPr marL="338138" indent="238125" eaLnBrk="0" hangingPunct="0">
              <a:buFont typeface="Arial" pitchFamily="34" charset="0"/>
              <a:buChar char="•"/>
              <a:defRPr/>
            </a:pPr>
            <a:r>
              <a:rPr lang="en-US" dirty="0">
                <a:latin typeface="Arial" pitchFamily="34" charset="0"/>
                <a:ea typeface="Times New Roman" pitchFamily="18" charset="0"/>
                <a:cs typeface="Arial" pitchFamily="34" charset="0"/>
              </a:rPr>
              <a:t>DA PAM 190-51</a:t>
            </a:r>
          </a:p>
          <a:p>
            <a:pPr marL="338138" indent="238125" eaLnBrk="0" hangingPunct="0">
              <a:buFont typeface="Arial" pitchFamily="34" charset="0"/>
              <a:buChar char="•"/>
              <a:defRPr/>
            </a:pPr>
            <a:r>
              <a:rPr lang="en-US" dirty="0">
                <a:latin typeface="Arial" pitchFamily="34" charset="0"/>
                <a:ea typeface="Times New Roman" pitchFamily="18" charset="0"/>
                <a:cs typeface="Arial" pitchFamily="34" charset="0"/>
              </a:rPr>
              <a:t>ATTP 3-39.32</a:t>
            </a:r>
          </a:p>
          <a:p>
            <a:pPr marL="338138" indent="238125" eaLnBrk="0" hangingPunct="0">
              <a:buFont typeface="Arial" pitchFamily="34" charset="0"/>
              <a:buChar char="•"/>
              <a:defRPr/>
            </a:pPr>
            <a:r>
              <a:rPr lang="en-US" dirty="0">
                <a:latin typeface="Arial" pitchFamily="34" charset="0"/>
                <a:ea typeface="Times New Roman" pitchFamily="18" charset="0"/>
                <a:cs typeface="Arial" pitchFamily="34" charset="0"/>
              </a:rPr>
              <a:t>UFC 4-010-02</a:t>
            </a:r>
          </a:p>
          <a:p>
            <a:pPr marL="338138" indent="238125" eaLnBrk="0" hangingPunct="0">
              <a:buFont typeface="Arial" pitchFamily="34" charset="0"/>
              <a:buChar char="•"/>
              <a:defRPr/>
            </a:pPr>
            <a:r>
              <a:rPr lang="en-US" dirty="0">
                <a:latin typeface="Arial" pitchFamily="34" charset="0"/>
                <a:ea typeface="Times New Roman" pitchFamily="18" charset="0"/>
                <a:cs typeface="Arial" pitchFamily="34" charset="0"/>
              </a:rPr>
              <a:t>UFC 4-020-02</a:t>
            </a:r>
          </a:p>
          <a:p>
            <a:pPr marL="338138" indent="238125" eaLnBrk="0" hangingPunct="0">
              <a:buFont typeface="Arial" pitchFamily="34" charset="0"/>
              <a:buChar char="•"/>
              <a:defRPr/>
            </a:pPr>
            <a:r>
              <a:rPr lang="en-US" dirty="0">
                <a:latin typeface="Arial" pitchFamily="34" charset="0"/>
                <a:ea typeface="Times New Roman" pitchFamily="18" charset="0"/>
                <a:cs typeface="Arial" pitchFamily="34" charset="0"/>
              </a:rPr>
              <a:t>UFC 4-022-03</a:t>
            </a:r>
          </a:p>
          <a:p>
            <a:pPr marL="795338" lvl="1" eaLnBrk="0" hangingPunct="0">
              <a:defRPr/>
            </a:pPr>
            <a:endParaRPr lang="en-US" dirty="0">
              <a:latin typeface="Arial" pitchFamily="34" charset="0"/>
              <a:ea typeface="Times New Roman" pitchFamily="18" charset="0"/>
              <a:cs typeface="Arial" pitchFamily="34" charset="0"/>
            </a:endParaRPr>
          </a:p>
        </p:txBody>
      </p:sp>
    </p:spTree>
    <p:extLst>
      <p:ext uri="{BB962C8B-B14F-4D97-AF65-F5344CB8AC3E}">
        <p14:creationId xmlns:p14="http://schemas.microsoft.com/office/powerpoint/2010/main" val="109353655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11430" y="453390"/>
            <a:ext cx="9144000" cy="537210"/>
          </a:xfrm>
        </p:spPr>
        <p:txBody>
          <a:bodyPr/>
          <a:lstStyle/>
          <a:p>
            <a:pPr algn="ctr" eaLnBrk="1" hangingPunct="1"/>
            <a:r>
              <a:rPr lang="en-US" sz="2800" cap="none" dirty="0"/>
              <a:t>Motor Pool</a:t>
            </a:r>
          </a:p>
        </p:txBody>
      </p:sp>
      <p:sp>
        <p:nvSpPr>
          <p:cNvPr id="5" name="TextBox 4"/>
          <p:cNvSpPr txBox="1"/>
          <p:nvPr/>
        </p:nvSpPr>
        <p:spPr>
          <a:xfrm>
            <a:off x="609600" y="1676400"/>
            <a:ext cx="7924800" cy="1569660"/>
          </a:xfrm>
          <a:prstGeom prst="rect">
            <a:avLst/>
          </a:prstGeom>
          <a:noFill/>
        </p:spPr>
        <p:txBody>
          <a:bodyPr wrap="square" rtlCol="0">
            <a:spAutoFit/>
          </a:bodyPr>
          <a:lstStyle/>
          <a:p>
            <a:r>
              <a:rPr lang="en-US" sz="2400" dirty="0"/>
              <a:t>Most motor pools on Fort Riley are rated at Risk Level II.  This is due to the value of the equipment stored within the motor pool.  </a:t>
            </a:r>
          </a:p>
          <a:p>
            <a:endParaRPr lang="en-US" sz="2400" dirty="0"/>
          </a:p>
        </p:txBody>
      </p:sp>
      <p:sp>
        <p:nvSpPr>
          <p:cNvPr id="6" name="TextBox 5"/>
          <p:cNvSpPr txBox="1"/>
          <p:nvPr/>
        </p:nvSpPr>
        <p:spPr>
          <a:xfrm>
            <a:off x="609600" y="3200400"/>
            <a:ext cx="7924800" cy="1569660"/>
          </a:xfrm>
          <a:prstGeom prst="rect">
            <a:avLst/>
          </a:prstGeom>
          <a:noFill/>
        </p:spPr>
        <p:txBody>
          <a:bodyPr wrap="square" rtlCol="0">
            <a:spAutoFit/>
          </a:bodyPr>
          <a:lstStyle/>
          <a:p>
            <a:r>
              <a:rPr lang="en-US" sz="2400" dirty="0"/>
              <a:t>Paragraph 3-5 of AR 190-51 provides physical protective and security procedural measures used for vehicles and carriage-mounted/towed weapon systems and components.</a:t>
            </a:r>
          </a:p>
          <a:p>
            <a:endParaRPr lang="en-US" sz="2400" dirty="0"/>
          </a:p>
        </p:txBody>
      </p:sp>
    </p:spTree>
    <p:extLst>
      <p:ext uri="{BB962C8B-B14F-4D97-AF65-F5344CB8AC3E}">
        <p14:creationId xmlns:p14="http://schemas.microsoft.com/office/powerpoint/2010/main" val="237217250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8630" y="1676400"/>
            <a:ext cx="8229600" cy="3139321"/>
          </a:xfrm>
          <a:prstGeom prst="rect">
            <a:avLst/>
          </a:prstGeom>
          <a:noFill/>
        </p:spPr>
        <p:txBody>
          <a:bodyPr wrap="square" rtlCol="0">
            <a:spAutoFit/>
          </a:bodyPr>
          <a:lstStyle/>
          <a:p>
            <a:pPr marL="342900" indent="-342900">
              <a:buFont typeface="Arial" panose="020B0604020202020204" pitchFamily="34" charset="0"/>
              <a:buChar char="•"/>
            </a:pPr>
            <a:r>
              <a:rPr lang="en-US" dirty="0"/>
              <a:t>Vehicles will be parked in motor pool protected by a perimeter fence or dedicated guards.  The Motor Pool fence requirements are found in ATTP 3-19.32. Minimum 6 foot chain link fence with one foot top guard.</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Fence fabric must be taut and securely fastened to rigid metal post set in concrete and the Fence must reach within 2 inches of hard ground or pavement. (On soft ground the fence must reach below the surface deep enough to compensate for shifting soil).</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A Clear zone of 20 feet will be maintained.  Clear zone should be free of all weeds, rubbish or other materials that could be used as concealment.</a:t>
            </a:r>
          </a:p>
        </p:txBody>
      </p:sp>
      <p:sp>
        <p:nvSpPr>
          <p:cNvPr id="6" name="Rectangle 2"/>
          <p:cNvSpPr>
            <a:spLocks noGrp="1" noChangeArrowheads="1"/>
          </p:cNvSpPr>
          <p:nvPr>
            <p:ph type="title"/>
          </p:nvPr>
        </p:nvSpPr>
        <p:spPr>
          <a:xfrm>
            <a:off x="11430" y="453390"/>
            <a:ext cx="9144000" cy="537210"/>
          </a:xfrm>
        </p:spPr>
        <p:txBody>
          <a:bodyPr/>
          <a:lstStyle/>
          <a:p>
            <a:pPr algn="ctr" eaLnBrk="1" hangingPunct="1"/>
            <a:r>
              <a:rPr lang="en-US" sz="2800" cap="none" dirty="0"/>
              <a:t>Motor Pool</a:t>
            </a:r>
          </a:p>
        </p:txBody>
      </p:sp>
    </p:spTree>
    <p:extLst>
      <p:ext uri="{BB962C8B-B14F-4D97-AF65-F5344CB8AC3E}">
        <p14:creationId xmlns:p14="http://schemas.microsoft.com/office/powerpoint/2010/main" val="222741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additive="base">
                                        <p:cTn id="1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 calcmode="lin" valueType="num">
                                      <p:cBhvr additive="base">
                                        <p:cTn id="1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1295400"/>
            <a:ext cx="8736330" cy="4339650"/>
          </a:xfrm>
          <a:prstGeom prst="rect">
            <a:avLst/>
          </a:prstGeom>
          <a:noFill/>
        </p:spPr>
        <p:txBody>
          <a:bodyPr wrap="square" rtlCol="0">
            <a:spAutoFit/>
          </a:bodyPr>
          <a:lstStyle/>
          <a:p>
            <a:r>
              <a:rPr lang="en-US" sz="2400" b="1" dirty="0"/>
              <a:t>Physical Protective Measures Risk Level I steps include:</a:t>
            </a:r>
          </a:p>
          <a:p>
            <a:pPr marL="342900" indent="-342900">
              <a:buFont typeface="Arial" panose="020B0604020202020204" pitchFamily="34" charset="0"/>
              <a:buChar char="•"/>
            </a:pPr>
            <a:r>
              <a:rPr lang="en-US" dirty="0"/>
              <a:t>Ensuring all Army vehicles parked in noncombat areas are secured:</a:t>
            </a:r>
          </a:p>
          <a:p>
            <a:pPr lvl="1">
              <a:buFont typeface="Arial" pitchFamily="34" charset="0"/>
              <a:buChar char="•"/>
            </a:pPr>
            <a:r>
              <a:rPr lang="en-US" dirty="0"/>
              <a:t>Method of security will be determined by the type of vehicle (i.e. immobilizing the steering column of a HMMWV.  </a:t>
            </a:r>
          </a:p>
          <a:p>
            <a:pPr lvl="1">
              <a:buFont typeface="Arial" pitchFamily="34" charset="0"/>
              <a:buChar char="•"/>
            </a:pPr>
            <a:r>
              <a:rPr lang="en-US" dirty="0"/>
              <a:t>Activate manufacturer installed door and ignition locking devices</a:t>
            </a:r>
          </a:p>
          <a:p>
            <a:pPr lvl="1">
              <a:buFont typeface="Arial" pitchFamily="34" charset="0"/>
              <a:buChar char="•"/>
            </a:pPr>
            <a:r>
              <a:rPr lang="en-US" dirty="0"/>
              <a:t>Securing all hatches on armored/tank vehicles</a:t>
            </a:r>
          </a:p>
          <a:p>
            <a:pPr lvl="1">
              <a:buFont typeface="Arial" pitchFamily="34" charset="0"/>
              <a:buChar char="•"/>
            </a:pPr>
            <a:r>
              <a:rPr lang="en-US" dirty="0"/>
              <a:t>Safety regulations may prohibit securing fuel tankers (Check with Safety Office)</a:t>
            </a:r>
          </a:p>
          <a:p>
            <a:pPr lvl="1">
              <a:buFont typeface="Arial" pitchFamily="34" charset="0"/>
              <a:buChar char="•"/>
            </a:pPr>
            <a:r>
              <a:rPr lang="en-US" dirty="0"/>
              <a:t>Trailers, towed weapon systems and non-self propelled vehicles do not need to be secured.</a:t>
            </a:r>
          </a:p>
          <a:p>
            <a:pPr>
              <a:buFont typeface="Arial" pitchFamily="34" charset="0"/>
              <a:buChar char="•"/>
            </a:pPr>
            <a:r>
              <a:rPr lang="en-US" dirty="0"/>
              <a:t>   Ensure accessible and easily removable components are secured.</a:t>
            </a:r>
          </a:p>
          <a:p>
            <a:pPr>
              <a:buFont typeface="Arial" pitchFamily="34" charset="0"/>
              <a:buChar char="•"/>
            </a:pPr>
            <a:r>
              <a:rPr lang="en-US" dirty="0"/>
              <a:t>   Posting “Off Limits to Unauthorized Personnel” signs at all entrances to the motor pool (Includes vehicle and pedestrian entrances).</a:t>
            </a:r>
          </a:p>
          <a:p>
            <a:pPr>
              <a:buFont typeface="Arial" pitchFamily="34" charset="0"/>
              <a:buChar char="•"/>
            </a:pPr>
            <a:r>
              <a:rPr lang="en-US" dirty="0"/>
              <a:t>   Items used to defeat security measures will be secured (</a:t>
            </a:r>
            <a:r>
              <a:rPr lang="en-US" dirty="0" err="1"/>
              <a:t>i.e</a:t>
            </a:r>
            <a:r>
              <a:rPr lang="en-US" dirty="0"/>
              <a:t> bolt cutters, torches, axes, steel rods or bars).</a:t>
            </a:r>
          </a:p>
          <a:p>
            <a:pPr>
              <a:buFont typeface="Arial" pitchFamily="34" charset="0"/>
              <a:buChar char="•"/>
            </a:pPr>
            <a:endParaRPr lang="en-US" dirty="0"/>
          </a:p>
        </p:txBody>
      </p:sp>
      <p:sp>
        <p:nvSpPr>
          <p:cNvPr id="6" name="Rectangle 2"/>
          <p:cNvSpPr>
            <a:spLocks noGrp="1" noChangeArrowheads="1"/>
          </p:cNvSpPr>
          <p:nvPr>
            <p:ph type="title"/>
          </p:nvPr>
        </p:nvSpPr>
        <p:spPr>
          <a:xfrm>
            <a:off x="11430" y="453390"/>
            <a:ext cx="9144000" cy="537210"/>
          </a:xfrm>
        </p:spPr>
        <p:txBody>
          <a:bodyPr/>
          <a:lstStyle/>
          <a:p>
            <a:pPr algn="ctr" eaLnBrk="1" hangingPunct="1"/>
            <a:r>
              <a:rPr lang="en-US" sz="2800" cap="none" dirty="0"/>
              <a:t>Motor Pool</a:t>
            </a:r>
          </a:p>
        </p:txBody>
      </p:sp>
    </p:spTree>
    <p:extLst>
      <p:ext uri="{BB962C8B-B14F-4D97-AF65-F5344CB8AC3E}">
        <p14:creationId xmlns:p14="http://schemas.microsoft.com/office/powerpoint/2010/main" val="150328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additive="base">
                                        <p:cTn id="2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 calcmode="lin" valueType="num">
                                      <p:cBhvr additive="base">
                                        <p:cTn id="2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 calcmode="lin" valueType="num">
                                      <p:cBhvr additive="base">
                                        <p:cTn id="31"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anim calcmode="lin" valueType="num">
                                      <p:cBhvr additive="base">
                                        <p:cTn id="35"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anim calcmode="lin" valueType="num">
                                      <p:cBhvr additive="base">
                                        <p:cTn id="39"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anim calcmode="lin" valueType="num">
                                      <p:cBhvr additive="base">
                                        <p:cTn id="43"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6230" y="1295400"/>
            <a:ext cx="8534400" cy="4616648"/>
          </a:xfrm>
          <a:prstGeom prst="rect">
            <a:avLst/>
          </a:prstGeom>
          <a:noFill/>
        </p:spPr>
        <p:txBody>
          <a:bodyPr wrap="square" rtlCol="0">
            <a:spAutoFit/>
          </a:bodyPr>
          <a:lstStyle/>
          <a:p>
            <a:r>
              <a:rPr lang="en-US" sz="2400" b="1" dirty="0"/>
              <a:t>Physical Protective Measures Risk Level II steps include:</a:t>
            </a:r>
          </a:p>
          <a:p>
            <a:pPr>
              <a:buFont typeface="Arial" pitchFamily="34" charset="0"/>
              <a:buChar char="•"/>
            </a:pPr>
            <a:r>
              <a:rPr lang="en-US" sz="2000" dirty="0"/>
              <a:t>   </a:t>
            </a:r>
            <a:r>
              <a:rPr lang="en-US" dirty="0"/>
              <a:t>Ensure all measures of Risk Level I are implemented.</a:t>
            </a:r>
          </a:p>
          <a:p>
            <a:pPr>
              <a:buFont typeface="Arial" pitchFamily="34" charset="0"/>
              <a:buChar char="•"/>
            </a:pPr>
            <a:r>
              <a:rPr lang="en-US" dirty="0"/>
              <a:t>   Vehicle parking areas will be lighted during hours of darkness (with the exception of parking areas for empty trailers).</a:t>
            </a:r>
          </a:p>
          <a:p>
            <a:pPr>
              <a:buFont typeface="Arial" pitchFamily="34" charset="0"/>
              <a:buChar char="•"/>
            </a:pPr>
            <a:r>
              <a:rPr lang="en-US" dirty="0"/>
              <a:t>   Vehicles will be parked at least 20 feet from the perimeter of the parking area or as far from the perimeter as possible (General rule of thumb keep gravel area clear if provided).</a:t>
            </a:r>
          </a:p>
          <a:p>
            <a:pPr>
              <a:buFont typeface="Arial" pitchFamily="34" charset="0"/>
              <a:buChar char="•"/>
            </a:pPr>
            <a:endParaRPr lang="en-US" sz="2000" dirty="0"/>
          </a:p>
          <a:p>
            <a:r>
              <a:rPr lang="en-US" sz="2400" b="1" dirty="0"/>
              <a:t>Master Keyed Locksets are Prohibited except under the following conditions:</a:t>
            </a:r>
          </a:p>
          <a:p>
            <a:pPr marL="285750" indent="-285750">
              <a:buFont typeface="Arial" panose="020B0604020202020204" pitchFamily="34" charset="0"/>
              <a:buChar char="•"/>
            </a:pPr>
            <a:r>
              <a:rPr lang="en-US" dirty="0"/>
              <a:t>When the lock set is used within one vehicle to secure the vehicle and its various compartments.</a:t>
            </a:r>
          </a:p>
          <a:p>
            <a:pPr marL="285750" indent="-285750">
              <a:buFont typeface="Arial" panose="020B0604020202020204" pitchFamily="34" charset="0"/>
              <a:buChar char="•"/>
            </a:pPr>
            <a:r>
              <a:rPr lang="en-US" dirty="0"/>
              <a:t>The same lock set will not be used on more than one vehicle.</a:t>
            </a:r>
          </a:p>
          <a:p>
            <a:pPr marL="285750" indent="-285750">
              <a:buFont typeface="Arial" panose="020B0604020202020204" pitchFamily="34" charset="0"/>
              <a:buChar char="•"/>
            </a:pPr>
            <a:r>
              <a:rPr lang="en-US" dirty="0"/>
              <a:t>Keys and locks controlled IAW Appendix D of AR 190-51</a:t>
            </a:r>
          </a:p>
          <a:p>
            <a:endParaRPr lang="en-US" sz="2000" dirty="0"/>
          </a:p>
        </p:txBody>
      </p:sp>
      <p:sp>
        <p:nvSpPr>
          <p:cNvPr id="6" name="Rectangle 2"/>
          <p:cNvSpPr>
            <a:spLocks noGrp="1" noChangeArrowheads="1"/>
          </p:cNvSpPr>
          <p:nvPr>
            <p:ph type="title"/>
          </p:nvPr>
        </p:nvSpPr>
        <p:spPr>
          <a:xfrm>
            <a:off x="11430" y="453390"/>
            <a:ext cx="9144000" cy="537210"/>
          </a:xfrm>
        </p:spPr>
        <p:txBody>
          <a:bodyPr/>
          <a:lstStyle/>
          <a:p>
            <a:pPr algn="ctr" eaLnBrk="1" hangingPunct="1"/>
            <a:r>
              <a:rPr lang="en-US" sz="2800" cap="none" dirty="0"/>
              <a:t>Motor Pool</a:t>
            </a:r>
          </a:p>
        </p:txBody>
      </p:sp>
    </p:spTree>
    <p:extLst>
      <p:ext uri="{BB962C8B-B14F-4D97-AF65-F5344CB8AC3E}">
        <p14:creationId xmlns:p14="http://schemas.microsoft.com/office/powerpoint/2010/main" val="428858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 calcmode="lin" valueType="num">
                                      <p:cBhvr additive="base">
                                        <p:cTn id="2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 calcmode="lin" valueType="num">
                                      <p:cBhvr additive="base">
                                        <p:cTn id="2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 calcmode="lin" valueType="num">
                                      <p:cBhvr additive="base">
                                        <p:cTn id="31"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 calcmode="lin" valueType="num">
                                      <p:cBhvr additive="base">
                                        <p:cTn id="3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1371600"/>
            <a:ext cx="8382000" cy="4093428"/>
          </a:xfrm>
          <a:prstGeom prst="rect">
            <a:avLst/>
          </a:prstGeom>
          <a:noFill/>
        </p:spPr>
        <p:txBody>
          <a:bodyPr wrap="square" rtlCol="0">
            <a:spAutoFit/>
          </a:bodyPr>
          <a:lstStyle/>
          <a:p>
            <a:r>
              <a:rPr lang="en-US" sz="2400" b="1" dirty="0"/>
              <a:t>Security Procedural Measures Risk Level I steps include:</a:t>
            </a:r>
          </a:p>
          <a:p>
            <a:pPr>
              <a:buFont typeface="Arial" pitchFamily="34" charset="0"/>
              <a:buChar char="•"/>
            </a:pPr>
            <a:r>
              <a:rPr lang="en-US" dirty="0"/>
              <a:t>   Motor Pools will be checked for tampering, sabotage, loss, and damage not less than once every 4 hours.</a:t>
            </a:r>
          </a:p>
          <a:p>
            <a:pPr>
              <a:buFont typeface="Arial" pitchFamily="34" charset="0"/>
              <a:buChar char="•"/>
            </a:pPr>
            <a:r>
              <a:rPr lang="en-US" dirty="0"/>
              <a:t>   Privately owned vehicles will not be permitted in the motor pool.</a:t>
            </a:r>
          </a:p>
          <a:p>
            <a:endParaRPr lang="en-US" sz="2000" dirty="0"/>
          </a:p>
          <a:p>
            <a:pPr>
              <a:buFont typeface="Arial" pitchFamily="34" charset="0"/>
              <a:buChar char="•"/>
            </a:pPr>
            <a:endParaRPr lang="en-US" dirty="0"/>
          </a:p>
          <a:p>
            <a:r>
              <a:rPr lang="en-US" sz="2400" b="1" dirty="0"/>
              <a:t>Security Procedural Measures Risk Level II steps include:</a:t>
            </a:r>
          </a:p>
          <a:p>
            <a:pPr>
              <a:buFont typeface="Arial" pitchFamily="34" charset="0"/>
              <a:buChar char="•"/>
            </a:pPr>
            <a:r>
              <a:rPr lang="en-US" dirty="0"/>
              <a:t>   Ensure all measures of Risk Level I are implemented.</a:t>
            </a:r>
          </a:p>
          <a:p>
            <a:pPr>
              <a:buFont typeface="Arial" pitchFamily="34" charset="0"/>
              <a:buChar char="•"/>
            </a:pPr>
            <a:r>
              <a:rPr lang="en-US" dirty="0"/>
              <a:t>   Entry to and exit from the motor pool will be controlled.</a:t>
            </a:r>
          </a:p>
          <a:p>
            <a:pPr>
              <a:buFont typeface="Arial" pitchFamily="34" charset="0"/>
              <a:buChar char="•"/>
            </a:pPr>
            <a:r>
              <a:rPr lang="en-US" dirty="0"/>
              <a:t>   Guards will check the motor pool on an irregular basis not less than once every </a:t>
            </a:r>
            <a:r>
              <a:rPr lang="en-US" b="1" u="sng" dirty="0"/>
              <a:t>2 hours </a:t>
            </a:r>
            <a:r>
              <a:rPr lang="en-US" dirty="0"/>
              <a:t>(Overrides Risk Level I checks).</a:t>
            </a:r>
          </a:p>
        </p:txBody>
      </p:sp>
      <p:sp>
        <p:nvSpPr>
          <p:cNvPr id="6" name="Rectangle 2"/>
          <p:cNvSpPr>
            <a:spLocks noGrp="1" noChangeArrowheads="1"/>
          </p:cNvSpPr>
          <p:nvPr>
            <p:ph type="title"/>
          </p:nvPr>
        </p:nvSpPr>
        <p:spPr>
          <a:xfrm>
            <a:off x="11430" y="453390"/>
            <a:ext cx="9144000" cy="537210"/>
          </a:xfrm>
        </p:spPr>
        <p:txBody>
          <a:bodyPr/>
          <a:lstStyle/>
          <a:p>
            <a:pPr algn="ctr" eaLnBrk="1" hangingPunct="1"/>
            <a:r>
              <a:rPr lang="en-US" sz="2800" cap="none" dirty="0"/>
              <a:t>Motor Pool</a:t>
            </a:r>
          </a:p>
        </p:txBody>
      </p:sp>
    </p:spTree>
    <p:extLst>
      <p:ext uri="{BB962C8B-B14F-4D97-AF65-F5344CB8AC3E}">
        <p14:creationId xmlns:p14="http://schemas.microsoft.com/office/powerpoint/2010/main" val="335916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 calcmode="lin" valueType="num">
                                      <p:cBhvr additive="base">
                                        <p:cTn id="2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anim calcmode="lin" valueType="num">
                                      <p:cBhvr additive="base">
                                        <p:cTn id="2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7" end="7"/>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anim calcmode="lin" valueType="num">
                                      <p:cBhvr additive="base">
                                        <p:cTn id="33"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0" y="457200"/>
            <a:ext cx="9144000" cy="533400"/>
          </a:xfrm>
        </p:spPr>
        <p:txBody>
          <a:bodyPr/>
          <a:lstStyle/>
          <a:p>
            <a:pPr algn="ctr" eaLnBrk="1" hangingPunct="1"/>
            <a:r>
              <a:rPr lang="en-US" sz="2800" cap="none" dirty="0"/>
              <a:t>Tools</a:t>
            </a:r>
            <a:endParaRPr lang="en-US" cap="none" dirty="0"/>
          </a:p>
        </p:txBody>
      </p:sp>
      <p:sp>
        <p:nvSpPr>
          <p:cNvPr id="6" name="TextBox 5"/>
          <p:cNvSpPr txBox="1"/>
          <p:nvPr/>
        </p:nvSpPr>
        <p:spPr>
          <a:xfrm>
            <a:off x="304800" y="1371600"/>
            <a:ext cx="8686800" cy="5016758"/>
          </a:xfrm>
          <a:prstGeom prst="rect">
            <a:avLst/>
          </a:prstGeom>
          <a:noFill/>
        </p:spPr>
        <p:txBody>
          <a:bodyPr wrap="square" rtlCol="0">
            <a:spAutoFit/>
          </a:bodyPr>
          <a:lstStyle/>
          <a:p>
            <a:r>
              <a:rPr lang="en-US" sz="2400" b="1" dirty="0"/>
              <a:t>Tool sets and kits with lockable tool boxes:</a:t>
            </a:r>
          </a:p>
          <a:p>
            <a:pPr marL="285750" indent="-285750">
              <a:buFont typeface="Arial" panose="020B0604020202020204" pitchFamily="34" charset="0"/>
              <a:buChar char="•"/>
            </a:pPr>
            <a:r>
              <a:rPr lang="en-US" dirty="0"/>
              <a:t>Secured with a US Government approved key operated lock or factory installed built in key operated tumbler type lock.</a:t>
            </a:r>
          </a:p>
          <a:p>
            <a:pPr marL="285750" indent="-285750">
              <a:buFont typeface="Arial" panose="020B0604020202020204" pitchFamily="34" charset="0"/>
              <a:buChar char="•"/>
            </a:pPr>
            <a:r>
              <a:rPr lang="en-US" dirty="0"/>
              <a:t>The individual signed for the kit will retain key</a:t>
            </a:r>
          </a:p>
          <a:p>
            <a:pPr marL="285750" indent="-285750">
              <a:buFont typeface="Arial" panose="020B0604020202020204" pitchFamily="34" charset="0"/>
              <a:buChar char="•"/>
            </a:pPr>
            <a:r>
              <a:rPr lang="en-US" dirty="0"/>
              <a:t>Duplicate key may be held by the supervisor or commander if it is stored in a locked container with controlled access.</a:t>
            </a:r>
          </a:p>
          <a:p>
            <a:pPr>
              <a:buFont typeface="Arial" pitchFamily="34" charset="0"/>
              <a:buChar char="•"/>
            </a:pPr>
            <a:endParaRPr lang="en-US" sz="2000" dirty="0"/>
          </a:p>
          <a:p>
            <a:r>
              <a:rPr lang="en-US" sz="2400" b="1" dirty="0"/>
              <a:t>Portable hand tools, tool sets or kits and shop equipment:</a:t>
            </a:r>
          </a:p>
          <a:p>
            <a:pPr>
              <a:buFont typeface="Arial" pitchFamily="34" charset="0"/>
              <a:buChar char="•"/>
            </a:pPr>
            <a:r>
              <a:rPr lang="en-US" dirty="0"/>
              <a:t>   When not in use or under the surveillance of a responsible person will be secured in:</a:t>
            </a:r>
          </a:p>
          <a:p>
            <a:pPr lvl="1">
              <a:buFont typeface="Arial" pitchFamily="34" charset="0"/>
              <a:buChar char="•"/>
            </a:pPr>
            <a:r>
              <a:rPr lang="en-US" dirty="0"/>
              <a:t>   A locked building or room meeting the requirements of a secure storage structure in appendix B </a:t>
            </a:r>
          </a:p>
          <a:p>
            <a:pPr lvl="1">
              <a:buFont typeface="Arial" pitchFamily="34" charset="0"/>
              <a:buChar char="•"/>
            </a:pPr>
            <a:r>
              <a:rPr lang="en-US" dirty="0"/>
              <a:t>   Locked in a metal cage</a:t>
            </a:r>
          </a:p>
          <a:p>
            <a:pPr lvl="1">
              <a:buFont typeface="Arial" pitchFamily="34" charset="0"/>
              <a:buChar char="•"/>
            </a:pPr>
            <a:r>
              <a:rPr lang="en-US" dirty="0"/>
              <a:t>   Locked in a built in cabinet, bin or drawer in a secure room</a:t>
            </a:r>
          </a:p>
          <a:p>
            <a:pPr lvl="1">
              <a:buFont typeface="Arial" pitchFamily="34" charset="0"/>
              <a:buChar char="•"/>
            </a:pPr>
            <a:r>
              <a:rPr lang="en-US" dirty="0"/>
              <a:t>   Attached to the building structure with 5/16 inch chain or equivalent cable</a:t>
            </a:r>
          </a:p>
          <a:p>
            <a:pPr lvl="1">
              <a:buFont typeface="Arial" pitchFamily="34" charset="0"/>
              <a:buChar char="•"/>
            </a:pPr>
            <a:r>
              <a:rPr lang="en-US" dirty="0"/>
              <a:t>   Locked enclosed truck, van, armored vehicle or vehicle trunk</a:t>
            </a:r>
          </a:p>
          <a:p>
            <a:pPr lvl="1">
              <a:buFont typeface="Arial" pitchFamily="34" charset="0"/>
              <a:buChar char="•"/>
            </a:pPr>
            <a:r>
              <a:rPr lang="en-US" dirty="0"/>
              <a:t>   A locked CONEX container</a:t>
            </a:r>
          </a:p>
        </p:txBody>
      </p:sp>
    </p:spTree>
    <p:extLst>
      <p:ext uri="{BB962C8B-B14F-4D97-AF65-F5344CB8AC3E}">
        <p14:creationId xmlns:p14="http://schemas.microsoft.com/office/powerpoint/2010/main" val="170154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anim calcmode="lin" valueType="num">
                                      <p:cBhvr additive="base">
                                        <p:cTn id="21"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6" end="6"/>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anim calcmode="lin" valueType="num">
                                      <p:cBhvr additive="base">
                                        <p:cTn id="25"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7" end="7"/>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anim calcmode="lin" valueType="num">
                                      <p:cBhvr additive="base">
                                        <p:cTn id="29"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8" end="8"/>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6">
                                            <p:txEl>
                                              <p:pRg st="9" end="9"/>
                                            </p:txEl>
                                          </p:spTgt>
                                        </p:tgtEl>
                                        <p:attrNameLst>
                                          <p:attrName>style.visibility</p:attrName>
                                        </p:attrNameLst>
                                      </p:cBhvr>
                                      <p:to>
                                        <p:strVal val="visible"/>
                                      </p:to>
                                    </p:set>
                                    <p:anim calcmode="lin" valueType="num">
                                      <p:cBhvr additive="base">
                                        <p:cTn id="33"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9" end="9"/>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
                                            <p:txEl>
                                              <p:pRg st="10" end="10"/>
                                            </p:txEl>
                                          </p:spTgt>
                                        </p:tgtEl>
                                        <p:attrNameLst>
                                          <p:attrName>style.visibility</p:attrName>
                                        </p:attrNameLst>
                                      </p:cBhvr>
                                      <p:to>
                                        <p:strVal val="visible"/>
                                      </p:to>
                                    </p:set>
                                    <p:anim calcmode="lin" valueType="num">
                                      <p:cBhvr additive="base">
                                        <p:cTn id="37"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10" end="10"/>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
                                            <p:txEl>
                                              <p:pRg st="11" end="11"/>
                                            </p:txEl>
                                          </p:spTgt>
                                        </p:tgtEl>
                                        <p:attrNameLst>
                                          <p:attrName>style.visibility</p:attrName>
                                        </p:attrNameLst>
                                      </p:cBhvr>
                                      <p:to>
                                        <p:strVal val="visible"/>
                                      </p:to>
                                    </p:set>
                                    <p:anim calcmode="lin" valueType="num">
                                      <p:cBhvr additive="base">
                                        <p:cTn id="41" dur="500" fill="hold"/>
                                        <p:tgtEl>
                                          <p:spTgt spid="6">
                                            <p:txEl>
                                              <p:pRg st="11" end="1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11" end="11"/>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6">
                                            <p:txEl>
                                              <p:pRg st="12" end="12"/>
                                            </p:txEl>
                                          </p:spTgt>
                                        </p:tgtEl>
                                        <p:attrNameLst>
                                          <p:attrName>style.visibility</p:attrName>
                                        </p:attrNameLst>
                                      </p:cBhvr>
                                      <p:to>
                                        <p:strVal val="visible"/>
                                      </p:to>
                                    </p:set>
                                    <p:anim calcmode="lin" valueType="num">
                                      <p:cBhvr additive="base">
                                        <p:cTn id="45" dur="500" fill="hold"/>
                                        <p:tgtEl>
                                          <p:spTgt spid="6">
                                            <p:txEl>
                                              <p:pRg st="12" end="1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7724" y="1371600"/>
            <a:ext cx="8835390" cy="2123658"/>
          </a:xfrm>
          <a:prstGeom prst="rect">
            <a:avLst/>
          </a:prstGeom>
          <a:noFill/>
        </p:spPr>
        <p:txBody>
          <a:bodyPr wrap="square" rtlCol="0">
            <a:spAutoFit/>
          </a:bodyPr>
          <a:lstStyle/>
          <a:p>
            <a:r>
              <a:rPr lang="en-US" sz="2400" b="1" dirty="0"/>
              <a:t>Common Tools and Portable Shop Equipment:</a:t>
            </a:r>
          </a:p>
          <a:p>
            <a:pPr marL="342900" indent="-342900">
              <a:buFont typeface="Arial" panose="020B0604020202020204" pitchFamily="34" charset="0"/>
              <a:buChar char="•"/>
            </a:pPr>
            <a:r>
              <a:rPr lang="en-US" dirty="0"/>
              <a:t>When not on a hand receipt to a user, will be controlled through a locally devised sign-in/sign-out log or exchangeable tag system.</a:t>
            </a:r>
          </a:p>
          <a:p>
            <a:pPr marL="342900" indent="-342900">
              <a:buFont typeface="Arial" panose="020B0604020202020204" pitchFamily="34" charset="0"/>
              <a:buChar char="•"/>
            </a:pPr>
            <a:r>
              <a:rPr lang="en-US" dirty="0"/>
              <a:t>Access to tools and shop equipment will be controlled to the maximum extent possible (</a:t>
            </a:r>
            <a:r>
              <a:rPr lang="en-US" dirty="0" err="1"/>
              <a:t>i.e</a:t>
            </a:r>
            <a:r>
              <a:rPr lang="en-US" dirty="0"/>
              <a:t> individual designated as responsible for security of the tools, and supervisory and command personnel)</a:t>
            </a:r>
          </a:p>
          <a:p>
            <a:endParaRPr lang="en-US" dirty="0"/>
          </a:p>
        </p:txBody>
      </p:sp>
      <p:sp>
        <p:nvSpPr>
          <p:cNvPr id="7" name="TextBox 6"/>
          <p:cNvSpPr txBox="1"/>
          <p:nvPr/>
        </p:nvSpPr>
        <p:spPr>
          <a:xfrm>
            <a:off x="297724" y="3172092"/>
            <a:ext cx="8610600" cy="646331"/>
          </a:xfrm>
          <a:prstGeom prst="rect">
            <a:avLst/>
          </a:prstGeom>
          <a:noFill/>
        </p:spPr>
        <p:txBody>
          <a:bodyPr wrap="square" rtlCol="0">
            <a:spAutoFit/>
          </a:bodyPr>
          <a:lstStyle/>
          <a:p>
            <a:pPr marL="342900" indent="-342900">
              <a:buFont typeface="Arial" panose="020B0604020202020204" pitchFamily="34" charset="0"/>
              <a:buChar char="•"/>
            </a:pPr>
            <a:r>
              <a:rPr lang="en-US" dirty="0"/>
              <a:t>All keys used to secure tools will be controlled IAW Appendix D of AR 190-51.  </a:t>
            </a:r>
          </a:p>
          <a:p>
            <a:pPr marL="342900" indent="-342900">
              <a:buFont typeface="Arial" panose="020B0604020202020204" pitchFamily="34" charset="0"/>
              <a:buChar char="•"/>
            </a:pPr>
            <a:r>
              <a:rPr lang="en-US" dirty="0"/>
              <a:t>Master keyed or keyed alike lock sets will not be used.</a:t>
            </a:r>
          </a:p>
        </p:txBody>
      </p:sp>
      <p:sp>
        <p:nvSpPr>
          <p:cNvPr id="8" name="Rectangle 2"/>
          <p:cNvSpPr>
            <a:spLocks noGrp="1" noChangeArrowheads="1"/>
          </p:cNvSpPr>
          <p:nvPr>
            <p:ph type="title"/>
          </p:nvPr>
        </p:nvSpPr>
        <p:spPr>
          <a:xfrm>
            <a:off x="0" y="457200"/>
            <a:ext cx="9144000" cy="533400"/>
          </a:xfrm>
        </p:spPr>
        <p:txBody>
          <a:bodyPr/>
          <a:lstStyle/>
          <a:p>
            <a:pPr algn="ctr" eaLnBrk="1" hangingPunct="1"/>
            <a:r>
              <a:rPr lang="en-US" sz="2800" cap="none" dirty="0"/>
              <a:t>Tools</a:t>
            </a:r>
            <a:endParaRPr lang="en-US" cap="none" dirty="0"/>
          </a:p>
        </p:txBody>
      </p:sp>
    </p:spTree>
    <p:extLst>
      <p:ext uri="{BB962C8B-B14F-4D97-AF65-F5344CB8AC3E}">
        <p14:creationId xmlns:p14="http://schemas.microsoft.com/office/powerpoint/2010/main" val="344021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0" y="457200"/>
            <a:ext cx="9144000" cy="533400"/>
          </a:xfrm>
        </p:spPr>
        <p:txBody>
          <a:bodyPr>
            <a:normAutofit/>
          </a:bodyPr>
          <a:lstStyle/>
          <a:p>
            <a:pPr algn="ctr" eaLnBrk="1" hangingPunct="1"/>
            <a:r>
              <a:rPr lang="en-US" sz="2800" cap="none" dirty="0"/>
              <a:t>POL (Petroleum, Oils And Lubricants)</a:t>
            </a:r>
          </a:p>
        </p:txBody>
      </p:sp>
      <p:sp>
        <p:nvSpPr>
          <p:cNvPr id="6" name="TextBox 5"/>
          <p:cNvSpPr txBox="1"/>
          <p:nvPr/>
        </p:nvSpPr>
        <p:spPr>
          <a:xfrm>
            <a:off x="152400" y="1069326"/>
            <a:ext cx="7086600" cy="5179074"/>
          </a:xfrm>
          <a:prstGeom prst="rect">
            <a:avLst/>
          </a:prstGeom>
          <a:noFill/>
        </p:spPr>
        <p:txBody>
          <a:bodyPr wrap="square" rtlCol="0">
            <a:spAutoFit/>
          </a:bodyPr>
          <a:lstStyle/>
          <a:p>
            <a:r>
              <a:rPr lang="en-US" sz="2400" b="1" dirty="0"/>
              <a:t>Physical Protective Measures Risk Level I:</a:t>
            </a:r>
          </a:p>
          <a:p>
            <a:pPr>
              <a:buFont typeface="Arial" pitchFamily="34" charset="0"/>
              <a:buChar char="•"/>
            </a:pPr>
            <a:r>
              <a:rPr lang="en-US" dirty="0"/>
              <a:t>   POL pumps will be locked and electrical power turned off when not </a:t>
            </a:r>
          </a:p>
          <a:p>
            <a:r>
              <a:rPr lang="en-US" dirty="0"/>
              <a:t>under the surveillance of personnel authorized to dispense the products.</a:t>
            </a:r>
          </a:p>
          <a:p>
            <a:pPr>
              <a:buFont typeface="Arial" pitchFamily="34" charset="0"/>
              <a:buChar char="•"/>
            </a:pPr>
            <a:r>
              <a:rPr lang="en-US" dirty="0"/>
              <a:t>   Packaged POL will be stored in structures meeting secure storage structure standards of Appendix B.</a:t>
            </a:r>
          </a:p>
          <a:p>
            <a:pPr>
              <a:buFont typeface="Arial" pitchFamily="34" charset="0"/>
              <a:buChar char="•"/>
            </a:pPr>
            <a:r>
              <a:rPr lang="en-US" dirty="0"/>
              <a:t>   Keys to POL storage areas, equipment and buildings will be secured per Appendix D.</a:t>
            </a:r>
          </a:p>
          <a:p>
            <a:pPr>
              <a:buFont typeface="Arial" pitchFamily="34" charset="0"/>
              <a:buChar char="•"/>
            </a:pPr>
            <a:endParaRPr lang="en-US" dirty="0"/>
          </a:p>
          <a:p>
            <a:r>
              <a:rPr lang="en-US" sz="2400" b="1" dirty="0"/>
              <a:t>Security Procedural Measures Risk Level I:</a:t>
            </a:r>
          </a:p>
          <a:p>
            <a:pPr>
              <a:buFont typeface="Arial" pitchFamily="34" charset="0"/>
              <a:buChar char="•"/>
            </a:pPr>
            <a:r>
              <a:rPr lang="en-US" dirty="0"/>
              <a:t>   When unattended the facility will be checked once every 4 hours.</a:t>
            </a:r>
          </a:p>
          <a:p>
            <a:pPr>
              <a:buFont typeface="Arial" pitchFamily="34" charset="0"/>
              <a:buChar char="•"/>
            </a:pPr>
            <a:r>
              <a:rPr lang="en-US" dirty="0"/>
              <a:t>   Privately owned vehicles will not be permitted in storage facilities.</a:t>
            </a:r>
          </a:p>
          <a:p>
            <a:pPr>
              <a:buFont typeface="Arial" pitchFamily="34" charset="0"/>
              <a:buChar char="•"/>
            </a:pPr>
            <a:r>
              <a:rPr lang="en-US" dirty="0"/>
              <a:t>   All issues of fuel will be accounted for and supervised by authorized personnel.</a:t>
            </a:r>
          </a:p>
          <a:p>
            <a:pPr>
              <a:buFont typeface="Arial" pitchFamily="34" charset="0"/>
              <a:buChar char="•"/>
            </a:pPr>
            <a:r>
              <a:rPr lang="en-US" dirty="0"/>
              <a:t>   Containers storing used POL will be marked and stored separately.</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589638" y="1448231"/>
            <a:ext cx="2891900" cy="216892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4567049"/>
            <a:ext cx="2369992" cy="1777494"/>
          </a:xfrm>
          <a:prstGeom prst="rect">
            <a:avLst/>
          </a:prstGeom>
        </p:spPr>
      </p:pic>
    </p:spTree>
    <p:extLst>
      <p:ext uri="{BB962C8B-B14F-4D97-AF65-F5344CB8AC3E}">
        <p14:creationId xmlns:p14="http://schemas.microsoft.com/office/powerpoint/2010/main" val="4282361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additive="base">
                                        <p:cTn id="2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anim calcmode="lin" valueType="num">
                                      <p:cBhvr additive="base">
                                        <p:cTn id="35"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anim calcmode="lin" valueType="num">
                                      <p:cBhvr additive="base">
                                        <p:cTn id="39"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anim calcmode="lin" valueType="num">
                                      <p:cBhvr additive="base">
                                        <p:cTn id="43"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anim calcmode="lin" valueType="num">
                                      <p:cBhvr additive="base">
                                        <p:cTn id="47"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9080" y="3936274"/>
            <a:ext cx="2117648" cy="2428236"/>
          </a:xfrm>
          <a:prstGeom prst="rect">
            <a:avLst/>
          </a:prstGeom>
        </p:spPr>
      </p:pic>
      <p:sp>
        <p:nvSpPr>
          <p:cNvPr id="6" name="TextBox 5"/>
          <p:cNvSpPr txBox="1"/>
          <p:nvPr/>
        </p:nvSpPr>
        <p:spPr>
          <a:xfrm>
            <a:off x="228600" y="1014548"/>
            <a:ext cx="6629400" cy="4062651"/>
          </a:xfrm>
          <a:prstGeom prst="rect">
            <a:avLst/>
          </a:prstGeom>
          <a:noFill/>
        </p:spPr>
        <p:txBody>
          <a:bodyPr wrap="square" rtlCol="0">
            <a:spAutoFit/>
          </a:bodyPr>
          <a:lstStyle/>
          <a:p>
            <a:endParaRPr lang="en-US" dirty="0"/>
          </a:p>
          <a:p>
            <a:r>
              <a:rPr lang="en-US" sz="2000" b="1" dirty="0"/>
              <a:t>POL Tank Trucks that contain fuel and are not under the surveillance of the operator or dedicated guard force will:</a:t>
            </a:r>
          </a:p>
          <a:p>
            <a:pPr>
              <a:buFont typeface="Arial" pitchFamily="34" charset="0"/>
              <a:buChar char="•"/>
            </a:pPr>
            <a:r>
              <a:rPr lang="en-US" dirty="0"/>
              <a:t>Have locked hatch covers where possible</a:t>
            </a:r>
          </a:p>
          <a:p>
            <a:pPr>
              <a:buFont typeface="Arial" pitchFamily="34" charset="0"/>
              <a:buChar char="•"/>
            </a:pPr>
            <a:r>
              <a:rPr lang="en-US" dirty="0"/>
              <a:t>Have locked manifold access doors.</a:t>
            </a:r>
          </a:p>
          <a:p>
            <a:pPr>
              <a:buFont typeface="Arial" pitchFamily="34" charset="0"/>
              <a:buChar char="•"/>
            </a:pPr>
            <a:r>
              <a:rPr lang="en-US" dirty="0"/>
              <a:t>Each manifold valve secured with a transportation seal if the manifold access door cannot be locked</a:t>
            </a:r>
          </a:p>
          <a:p>
            <a:pPr>
              <a:buFont typeface="Arial" pitchFamily="34" charset="0"/>
              <a:buChar char="•"/>
            </a:pPr>
            <a:endParaRPr lang="en-US" dirty="0"/>
          </a:p>
          <a:p>
            <a:r>
              <a:rPr lang="en-US" b="1" dirty="0"/>
              <a:t>Approved padlocks – non-sparking brass locks for safety if available.</a:t>
            </a:r>
          </a:p>
          <a:p>
            <a:endParaRPr lang="en-US" dirty="0"/>
          </a:p>
          <a:p>
            <a:pPr>
              <a:buFont typeface="Arial" pitchFamily="34" charset="0"/>
              <a:buChar char="•"/>
            </a:pPr>
            <a:endParaRPr lang="en-US" dirty="0"/>
          </a:p>
          <a:p>
            <a:pPr>
              <a:buFont typeface="Arial" pitchFamily="34" charset="0"/>
              <a:buChar char="•"/>
            </a:pP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5011" y="1447800"/>
            <a:ext cx="2122170" cy="2667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9952" y="3962400"/>
            <a:ext cx="3276600" cy="2457450"/>
          </a:xfrm>
          <a:prstGeom prst="rect">
            <a:avLst/>
          </a:prstGeom>
        </p:spPr>
      </p:pic>
      <p:sp>
        <p:nvSpPr>
          <p:cNvPr id="8" name="Rectangle 2"/>
          <p:cNvSpPr>
            <a:spLocks noGrp="1" noChangeArrowheads="1"/>
          </p:cNvSpPr>
          <p:nvPr>
            <p:ph type="title"/>
          </p:nvPr>
        </p:nvSpPr>
        <p:spPr>
          <a:xfrm>
            <a:off x="0" y="457200"/>
            <a:ext cx="9144000" cy="533400"/>
          </a:xfrm>
        </p:spPr>
        <p:txBody>
          <a:bodyPr>
            <a:normAutofit/>
          </a:bodyPr>
          <a:lstStyle/>
          <a:p>
            <a:pPr algn="ctr" eaLnBrk="1" hangingPunct="1"/>
            <a:r>
              <a:rPr lang="en-US" sz="2800" cap="none" dirty="0"/>
              <a:t>POL (Petroleum, Oils And Lubricants)</a:t>
            </a:r>
          </a:p>
        </p:txBody>
      </p:sp>
    </p:spTree>
    <p:extLst>
      <p:ext uri="{BB962C8B-B14F-4D97-AF65-F5344CB8AC3E}">
        <p14:creationId xmlns:p14="http://schemas.microsoft.com/office/powerpoint/2010/main" val="150976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anim calcmode="lin" valueType="num">
                                      <p:cBhvr additive="base">
                                        <p:cTn id="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 calcmode="lin" valueType="num">
                                      <p:cBhvr additive="base">
                                        <p:cTn id="1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 calcmode="lin" valueType="num">
                                      <p:cBhvr additive="base">
                                        <p:cTn id="1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anim calcmode="lin" valueType="num">
                                      <p:cBhvr additive="base">
                                        <p:cTn id="21"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1371600"/>
            <a:ext cx="8382000" cy="3539430"/>
          </a:xfrm>
          <a:prstGeom prst="rect">
            <a:avLst/>
          </a:prstGeom>
          <a:noFill/>
        </p:spPr>
        <p:txBody>
          <a:bodyPr wrap="square" rtlCol="0">
            <a:spAutoFit/>
          </a:bodyPr>
          <a:lstStyle/>
          <a:p>
            <a:r>
              <a:rPr lang="en-US" sz="2400" b="1" dirty="0"/>
              <a:t>Areas with specific security concerns:</a:t>
            </a:r>
          </a:p>
          <a:p>
            <a:pPr>
              <a:buFont typeface="Arial" pitchFamily="34" charset="0"/>
              <a:buChar char="•"/>
            </a:pPr>
            <a:r>
              <a:rPr lang="en-US" dirty="0"/>
              <a:t>   Supply Support Activity (SSA)</a:t>
            </a:r>
          </a:p>
          <a:p>
            <a:pPr lvl="1">
              <a:buFont typeface="Arial" pitchFamily="34" charset="0"/>
              <a:buChar char="•"/>
            </a:pPr>
            <a:r>
              <a:rPr lang="en-US" dirty="0"/>
              <a:t> Located within Motor Pool </a:t>
            </a:r>
          </a:p>
          <a:p>
            <a:pPr lvl="1">
              <a:buFont typeface="Arial" pitchFamily="34" charset="0"/>
              <a:buChar char="•"/>
            </a:pPr>
            <a:r>
              <a:rPr lang="en-US" dirty="0"/>
              <a:t>Separate Activity</a:t>
            </a:r>
          </a:p>
          <a:p>
            <a:pPr>
              <a:buFont typeface="Arial" pitchFamily="34" charset="0"/>
              <a:buChar char="•"/>
            </a:pPr>
            <a:r>
              <a:rPr lang="en-US" dirty="0"/>
              <a:t>   Field Level Munitions Support Activity (FLMSA)</a:t>
            </a:r>
          </a:p>
          <a:p>
            <a:pPr lvl="1">
              <a:buFont typeface="Arial" pitchFamily="34" charset="0"/>
              <a:buChar char="•"/>
            </a:pPr>
            <a:r>
              <a:rPr lang="en-US" dirty="0"/>
              <a:t> Specific requirements outlined in AR 190-11, para 2-5</a:t>
            </a:r>
          </a:p>
          <a:p>
            <a:pPr>
              <a:buFont typeface="Arial" pitchFamily="34" charset="0"/>
              <a:buChar char="•"/>
            </a:pPr>
            <a:r>
              <a:rPr lang="en-US" dirty="0"/>
              <a:t>   Small Arms Repair (SAR)</a:t>
            </a:r>
          </a:p>
          <a:p>
            <a:pPr lvl="1">
              <a:buFont typeface="Arial" pitchFamily="34" charset="0"/>
              <a:buChar char="•"/>
            </a:pPr>
            <a:r>
              <a:rPr lang="en-US" dirty="0"/>
              <a:t> Operated as an Arms Room. </a:t>
            </a:r>
          </a:p>
          <a:p>
            <a:pPr lvl="1">
              <a:buFont typeface="Arial" pitchFamily="34" charset="0"/>
              <a:buChar char="•"/>
            </a:pPr>
            <a:r>
              <a:rPr lang="en-US" dirty="0"/>
              <a:t> Awareness of SI parts (CIIC code 1-6, 7, 8, 9, N, P, Q, R and Y)</a:t>
            </a:r>
          </a:p>
          <a:p>
            <a:pPr>
              <a:buFont typeface="Arial" pitchFamily="34" charset="0"/>
              <a:buChar char="•"/>
            </a:pPr>
            <a:r>
              <a:rPr lang="en-US" dirty="0"/>
              <a:t>   Communications Storage / Repair Facility</a:t>
            </a:r>
          </a:p>
          <a:p>
            <a:endParaRPr lang="en-US" sz="2000" dirty="0"/>
          </a:p>
          <a:p>
            <a:endParaRPr lang="en-US" dirty="0"/>
          </a:p>
        </p:txBody>
      </p:sp>
      <p:sp>
        <p:nvSpPr>
          <p:cNvPr id="6" name="Rectangle 2"/>
          <p:cNvSpPr>
            <a:spLocks noGrp="1" noChangeArrowheads="1"/>
          </p:cNvSpPr>
          <p:nvPr>
            <p:ph type="title"/>
          </p:nvPr>
        </p:nvSpPr>
        <p:spPr>
          <a:xfrm>
            <a:off x="11430" y="453390"/>
            <a:ext cx="9144000" cy="537210"/>
          </a:xfrm>
        </p:spPr>
        <p:txBody>
          <a:bodyPr/>
          <a:lstStyle/>
          <a:p>
            <a:pPr algn="ctr" eaLnBrk="1" hangingPunct="1"/>
            <a:r>
              <a:rPr lang="en-US" sz="2800" cap="none" dirty="0"/>
              <a:t>Additional Areas</a:t>
            </a:r>
          </a:p>
        </p:txBody>
      </p:sp>
    </p:spTree>
    <p:extLst>
      <p:ext uri="{BB962C8B-B14F-4D97-AF65-F5344CB8AC3E}">
        <p14:creationId xmlns:p14="http://schemas.microsoft.com/office/powerpoint/2010/main" val="16526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 calcmode="lin" valueType="num">
                                      <p:cBhvr additive="base">
                                        <p:cTn id="2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additive="base">
                                        <p:cTn id="2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 calcmode="lin" valueType="num">
                                      <p:cBhvr additive="base">
                                        <p:cTn id="3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 calcmode="lin" valueType="num">
                                      <p:cBhvr additive="base">
                                        <p:cTn id="3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
                                            <p:txEl>
                                              <p:pRg st="8" end="8"/>
                                            </p:txEl>
                                          </p:spTgt>
                                        </p:tgtEl>
                                        <p:attrNameLst>
                                          <p:attrName>style.visibility</p:attrName>
                                        </p:attrNameLst>
                                      </p:cBhvr>
                                      <p:to>
                                        <p:strVal val="visible"/>
                                      </p:to>
                                    </p:set>
                                    <p:anim calcmode="lin" valueType="num">
                                      <p:cBhvr additive="base">
                                        <p:cTn id="43"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 calcmode="lin" valueType="num">
                                      <p:cBhvr additive="base">
                                        <p:cTn id="47"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371600"/>
            <a:ext cx="4406900" cy="43942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3428999"/>
            <a:ext cx="2965727" cy="2535619"/>
          </a:xfrm>
          <a:prstGeom prst="rect">
            <a:avLst/>
          </a:prstGeom>
        </p:spPr>
      </p:pic>
      <p:sp>
        <p:nvSpPr>
          <p:cNvPr id="6"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349299652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0"/>
            <a:ext cx="8229600" cy="4525963"/>
          </a:xfrm>
        </p:spPr>
        <p:txBody>
          <a:bodyPr/>
          <a:lstStyle/>
          <a:p>
            <a:r>
              <a:rPr lang="en-US" sz="2400" dirty="0"/>
              <a:t>Expeditionary Security </a:t>
            </a:r>
          </a:p>
          <a:p>
            <a:r>
              <a:rPr lang="en-US" sz="2400" dirty="0"/>
              <a:t>Arms Room Ops</a:t>
            </a:r>
          </a:p>
          <a:p>
            <a:r>
              <a:rPr lang="en-US" sz="2400" dirty="0"/>
              <a:t>POF’s</a:t>
            </a:r>
          </a:p>
          <a:p>
            <a:pPr marL="0" indent="0">
              <a:buNone/>
            </a:pPr>
            <a:endParaRPr lang="en-US" dirty="0"/>
          </a:p>
        </p:txBody>
      </p:sp>
      <p:sp>
        <p:nvSpPr>
          <p:cNvPr id="6" name="Title 3"/>
          <p:cNvSpPr txBox="1">
            <a:spLocks/>
          </p:cNvSpPr>
          <p:nvPr/>
        </p:nvSpPr>
        <p:spPr>
          <a:xfrm>
            <a:off x="-76200" y="454321"/>
            <a:ext cx="9144000" cy="4572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mj-lt"/>
                <a:ea typeface="+mj-ea"/>
                <a:cs typeface="+mj-cs"/>
              </a:rPr>
              <a:t>Day 2 Pre-View</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81115548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algn="ctr" eaLnBrk="1" hangingPunct="1">
              <a:buFontTx/>
              <a:buNone/>
            </a:pPr>
            <a:endParaRPr lang="en-US" sz="4800" b="1"/>
          </a:p>
          <a:p>
            <a:pPr algn="ctr" eaLnBrk="1" hangingPunct="1">
              <a:buFontTx/>
              <a:buNone/>
            </a:pPr>
            <a:r>
              <a:rPr lang="en-US" sz="4000" b="1"/>
              <a:t>QUESTIONS?</a:t>
            </a:r>
          </a:p>
          <a:p>
            <a:pPr algn="ctr" eaLnBrk="1" hangingPunct="1">
              <a:buFontTx/>
              <a:buNone/>
            </a:pPr>
            <a:r>
              <a:rPr lang="en-US" sz="4000" b="1"/>
              <a:t>COMMENTS?</a:t>
            </a:r>
          </a:p>
          <a:p>
            <a:pPr algn="ctr" eaLnBrk="1" hangingPunct="1">
              <a:buFontTx/>
              <a:buNone/>
            </a:pPr>
            <a:r>
              <a:rPr lang="en-US" sz="4000" b="1"/>
              <a:t>CONCERNS?</a:t>
            </a:r>
          </a:p>
        </p:txBody>
      </p:sp>
      <p:pic>
        <p:nvPicPr>
          <p:cNvPr id="185348" name="Picture 4" descr="question-mark"/>
          <p:cNvPicPr>
            <a:picLocks noChangeAspect="1" noChangeArrowheads="1"/>
          </p:cNvPicPr>
          <p:nvPr/>
        </p:nvPicPr>
        <p:blipFill>
          <a:blip r:embed="rId2" cstate="print"/>
          <a:srcRect/>
          <a:stretch>
            <a:fillRect/>
          </a:stretch>
        </p:blipFill>
        <p:spPr bwMode="auto">
          <a:xfrm>
            <a:off x="6881813" y="4800600"/>
            <a:ext cx="1981200" cy="1287463"/>
          </a:xfrm>
          <a:prstGeom prst="rect">
            <a:avLst/>
          </a:prstGeom>
          <a:noFill/>
          <a:ln w="9525">
            <a:noFill/>
            <a:miter lim="800000"/>
            <a:headEnd/>
            <a:tailEnd/>
          </a:ln>
        </p:spPr>
      </p:pic>
      <p:pic>
        <p:nvPicPr>
          <p:cNvPr id="185349" name="Picture 5" descr="BIGthinkingcapwhoa_color"/>
          <p:cNvPicPr>
            <a:picLocks noChangeAspect="1" noChangeArrowheads="1"/>
          </p:cNvPicPr>
          <p:nvPr/>
        </p:nvPicPr>
        <p:blipFill>
          <a:blip r:embed="rId3" cstate="print"/>
          <a:srcRect/>
          <a:stretch>
            <a:fillRect/>
          </a:stretch>
        </p:blipFill>
        <p:spPr bwMode="auto">
          <a:xfrm>
            <a:off x="533400" y="3962400"/>
            <a:ext cx="1839913" cy="2133600"/>
          </a:xfrm>
          <a:prstGeom prst="rect">
            <a:avLst/>
          </a:prstGeom>
          <a:noFill/>
          <a:ln w="9525">
            <a:noFill/>
            <a:miter lim="800000"/>
            <a:headEnd/>
            <a:tailEnd/>
          </a:ln>
        </p:spPr>
      </p:pic>
      <p:pic>
        <p:nvPicPr>
          <p:cNvPr id="185350" name="Picture 6" descr="question-mark"/>
          <p:cNvPicPr>
            <a:picLocks noChangeAspect="1" noChangeArrowheads="1"/>
          </p:cNvPicPr>
          <p:nvPr/>
        </p:nvPicPr>
        <p:blipFill>
          <a:blip r:embed="rId2" cstate="print"/>
          <a:srcRect/>
          <a:stretch>
            <a:fillRect/>
          </a:stretch>
        </p:blipFill>
        <p:spPr bwMode="auto">
          <a:xfrm>
            <a:off x="457200" y="1600200"/>
            <a:ext cx="1981200" cy="1287463"/>
          </a:xfrm>
          <a:prstGeom prst="rect">
            <a:avLst/>
          </a:prstGeom>
          <a:noFill/>
          <a:ln w="9525">
            <a:noFill/>
            <a:miter lim="800000"/>
            <a:headEnd/>
            <a:tailEnd/>
          </a:ln>
        </p:spPr>
      </p:pic>
      <p:pic>
        <p:nvPicPr>
          <p:cNvPr id="185351" name="Picture 7" descr="BIGthinkingcapwhoa_color"/>
          <p:cNvPicPr>
            <a:picLocks noChangeAspect="1" noChangeArrowheads="1"/>
          </p:cNvPicPr>
          <p:nvPr/>
        </p:nvPicPr>
        <p:blipFill>
          <a:blip r:embed="rId3" cstate="print"/>
          <a:srcRect/>
          <a:stretch>
            <a:fillRect/>
          </a:stretch>
        </p:blipFill>
        <p:spPr bwMode="auto">
          <a:xfrm>
            <a:off x="6858000" y="1447800"/>
            <a:ext cx="1839913" cy="2133600"/>
          </a:xfrm>
          <a:prstGeom prst="rect">
            <a:avLst/>
          </a:prstGeom>
          <a:noFill/>
          <a:ln w="9525">
            <a:noFill/>
            <a:miter lim="800000"/>
            <a:headEnd/>
            <a:tailEnd/>
          </a:ln>
        </p:spPr>
      </p:pic>
    </p:spTree>
    <p:extLst>
      <p:ext uri="{BB962C8B-B14F-4D97-AF65-F5344CB8AC3E}">
        <p14:creationId xmlns:p14="http://schemas.microsoft.com/office/powerpoint/2010/main" val="1693747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45954426"/>
              </p:ext>
            </p:extLst>
          </p:nvPr>
        </p:nvGraphicFramePr>
        <p:xfrm>
          <a:off x="1295400" y="1524000"/>
          <a:ext cx="6477000" cy="381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1371600" y="5685219"/>
            <a:ext cx="6284093" cy="461665"/>
          </a:xfrm>
          <a:prstGeom prst="rect">
            <a:avLst/>
          </a:prstGeom>
          <a:noFill/>
        </p:spPr>
        <p:txBody>
          <a:bodyPr wrap="none" rtlCol="0">
            <a:spAutoFit/>
          </a:bodyPr>
          <a:lstStyle/>
          <a:p>
            <a:r>
              <a:rPr lang="en-US" sz="2400" b="1" dirty="0"/>
              <a:t>Risk identification and mitigation process</a:t>
            </a:r>
          </a:p>
        </p:txBody>
      </p:sp>
      <p:sp>
        <p:nvSpPr>
          <p:cNvPr id="6"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2578523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1371600"/>
            <a:ext cx="8305800" cy="4031873"/>
          </a:xfrm>
          <a:prstGeom prst="rect">
            <a:avLst/>
          </a:prstGeom>
          <a:noFill/>
        </p:spPr>
        <p:txBody>
          <a:bodyPr wrap="square" rtlCol="0">
            <a:spAutoFit/>
          </a:bodyPr>
          <a:lstStyle/>
          <a:p>
            <a:r>
              <a:rPr lang="en-US" sz="2400" dirty="0">
                <a:latin typeface="Arial" pitchFamily="34" charset="0"/>
                <a:cs typeface="Arial" pitchFamily="34" charset="0"/>
              </a:rPr>
              <a:t>Areas to Assess:</a:t>
            </a:r>
          </a:p>
          <a:p>
            <a:pPr>
              <a:buFont typeface="Arial" pitchFamily="34" charset="0"/>
              <a:buChar char="•"/>
            </a:pPr>
            <a:r>
              <a:rPr lang="en-US" dirty="0">
                <a:latin typeface="Arial" pitchFamily="34" charset="0"/>
                <a:cs typeface="Arial" pitchFamily="34" charset="0"/>
              </a:rPr>
              <a:t> Arms, Ammunition &amp; Explosive (AA&amp;E) Storage</a:t>
            </a:r>
          </a:p>
          <a:p>
            <a:pPr lvl="1"/>
            <a:r>
              <a:rPr lang="en-US" dirty="0">
                <a:latin typeface="Arial" pitchFamily="34" charset="0"/>
                <a:cs typeface="Arial" pitchFamily="34" charset="0"/>
              </a:rPr>
              <a:t>- Arms Room, Small Arms Repair, AHA</a:t>
            </a:r>
          </a:p>
          <a:p>
            <a:pPr>
              <a:buFont typeface="Arial" pitchFamily="34" charset="0"/>
              <a:buChar char="•"/>
            </a:pPr>
            <a:r>
              <a:rPr lang="en-US" dirty="0">
                <a:latin typeface="Arial" pitchFamily="34" charset="0"/>
                <a:cs typeface="Arial" pitchFamily="34" charset="0"/>
              </a:rPr>
              <a:t> Motor Pool (Vehicles, PLL, POL, </a:t>
            </a:r>
            <a:r>
              <a:rPr lang="en-US" dirty="0" err="1">
                <a:latin typeface="Arial" pitchFamily="34" charset="0"/>
                <a:cs typeface="Arial" pitchFamily="34" charset="0"/>
              </a:rPr>
              <a:t>etc</a:t>
            </a:r>
            <a:r>
              <a:rPr lang="en-US" dirty="0">
                <a:latin typeface="Arial" pitchFamily="34" charset="0"/>
                <a:cs typeface="Arial" pitchFamily="34" charset="0"/>
              </a:rPr>
              <a:t>)</a:t>
            </a:r>
          </a:p>
          <a:p>
            <a:pPr>
              <a:buFont typeface="Arial" pitchFamily="34" charset="0"/>
              <a:buChar char="•"/>
            </a:pPr>
            <a:r>
              <a:rPr lang="en-US" dirty="0">
                <a:latin typeface="Arial" pitchFamily="34" charset="0"/>
                <a:cs typeface="Arial" pitchFamily="34" charset="0"/>
              </a:rPr>
              <a:t> Supply Storage to include Supply Support Activity (SSA)</a:t>
            </a:r>
          </a:p>
          <a:p>
            <a:pPr>
              <a:buFont typeface="Arial" pitchFamily="34" charset="0"/>
              <a:buChar char="•"/>
            </a:pPr>
            <a:r>
              <a:rPr lang="en-US" dirty="0">
                <a:latin typeface="Arial" pitchFamily="34" charset="0"/>
                <a:cs typeface="Arial" pitchFamily="34" charset="0"/>
              </a:rPr>
              <a:t> Tool Room</a:t>
            </a:r>
          </a:p>
          <a:p>
            <a:pPr>
              <a:buFont typeface="Arial" pitchFamily="34" charset="0"/>
              <a:buChar char="•"/>
            </a:pPr>
            <a:r>
              <a:rPr lang="en-US" dirty="0">
                <a:latin typeface="Arial" pitchFamily="34" charset="0"/>
                <a:cs typeface="Arial" pitchFamily="34" charset="0"/>
              </a:rPr>
              <a:t> SIPR-NET</a:t>
            </a:r>
          </a:p>
          <a:p>
            <a:pPr>
              <a:buFont typeface="Arial" pitchFamily="34" charset="0"/>
              <a:buChar char="•"/>
            </a:pPr>
            <a:r>
              <a:rPr lang="en-US" dirty="0">
                <a:latin typeface="Arial" pitchFamily="34" charset="0"/>
                <a:cs typeface="Arial" pitchFamily="34" charset="0"/>
              </a:rPr>
              <a:t> COMSEC</a:t>
            </a:r>
          </a:p>
          <a:p>
            <a:pPr>
              <a:buFont typeface="Arial" pitchFamily="34" charset="0"/>
              <a:buChar char="•"/>
            </a:pPr>
            <a:r>
              <a:rPr lang="en-US" dirty="0">
                <a:latin typeface="Arial" pitchFamily="34" charset="0"/>
                <a:cs typeface="Arial" pitchFamily="34" charset="0"/>
              </a:rPr>
              <a:t> Designated Restricted Areas</a:t>
            </a:r>
          </a:p>
          <a:p>
            <a:pPr>
              <a:buFont typeface="Arial" pitchFamily="34" charset="0"/>
              <a:buChar char="•"/>
            </a:pPr>
            <a:r>
              <a:rPr lang="en-US" dirty="0">
                <a:latin typeface="Arial" pitchFamily="34" charset="0"/>
                <a:cs typeface="Arial" pitchFamily="34" charset="0"/>
              </a:rPr>
              <a:t> Mission Essential / Vulnerable Areas</a:t>
            </a:r>
          </a:p>
          <a:p>
            <a:endParaRPr lang="en-US" sz="2800" dirty="0"/>
          </a:p>
          <a:p>
            <a:pPr>
              <a:buFont typeface="Arial" pitchFamily="34" charset="0"/>
              <a:buChar char="•"/>
            </a:pPr>
            <a:endParaRPr lang="en-US" sz="2400" dirty="0"/>
          </a:p>
          <a:p>
            <a:endParaRPr lang="en-US" dirty="0"/>
          </a:p>
        </p:txBody>
      </p:sp>
      <p:sp>
        <p:nvSpPr>
          <p:cNvPr id="5"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1618119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nvPr>
        </p:nvGraphicFramePr>
        <p:xfrm>
          <a:off x="1295400" y="1524000"/>
          <a:ext cx="6477000" cy="381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1371600" y="5685219"/>
            <a:ext cx="6284093" cy="461665"/>
          </a:xfrm>
          <a:prstGeom prst="rect">
            <a:avLst/>
          </a:prstGeom>
          <a:noFill/>
        </p:spPr>
        <p:txBody>
          <a:bodyPr wrap="none" rtlCol="0">
            <a:spAutoFit/>
          </a:bodyPr>
          <a:lstStyle/>
          <a:p>
            <a:r>
              <a:rPr lang="en-US" sz="2400" b="1" dirty="0"/>
              <a:t>Risk identification and mitigation process</a:t>
            </a:r>
          </a:p>
        </p:txBody>
      </p:sp>
      <p:sp>
        <p:nvSpPr>
          <p:cNvPr id="6"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3037204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1219200"/>
            <a:ext cx="7772400" cy="3938587"/>
          </a:xfrm>
        </p:spPr>
        <p:txBody>
          <a:bodyPr>
            <a:noAutofit/>
          </a:bodyPr>
          <a:lstStyle/>
          <a:p>
            <a:r>
              <a:rPr lang="en-US" sz="2400" dirty="0">
                <a:solidFill>
                  <a:prstClr val="black"/>
                </a:solidFill>
              </a:rPr>
              <a:t>The components of risk are comprised of two factors.</a:t>
            </a:r>
          </a:p>
          <a:p>
            <a:endParaRPr lang="en-US" sz="1800" dirty="0">
              <a:solidFill>
                <a:prstClr val="black"/>
              </a:solidFill>
            </a:endParaRPr>
          </a:p>
          <a:p>
            <a:pPr marL="342900" lvl="1"/>
            <a:r>
              <a:rPr lang="en-US" sz="2400" dirty="0">
                <a:solidFill>
                  <a:prstClr val="black"/>
                </a:solidFill>
              </a:rPr>
              <a:t>Asset Value</a:t>
            </a:r>
          </a:p>
          <a:p>
            <a:pPr marL="900113" lvl="2" indent="-214313">
              <a:buFont typeface="Arial" panose="020B0604020202020204" pitchFamily="34" charset="0"/>
              <a:buChar char="•"/>
            </a:pPr>
            <a:r>
              <a:rPr lang="en-US" sz="1800" dirty="0">
                <a:solidFill>
                  <a:prstClr val="black"/>
                </a:solidFill>
              </a:rPr>
              <a:t>Risk factor indicates the value or importance of the asset to its user and to the Army.</a:t>
            </a:r>
          </a:p>
          <a:p>
            <a:pPr marL="342900" lvl="1"/>
            <a:r>
              <a:rPr lang="en-US" sz="2400" dirty="0">
                <a:solidFill>
                  <a:prstClr val="black"/>
                </a:solidFill>
              </a:rPr>
              <a:t>Likelihood</a:t>
            </a:r>
          </a:p>
          <a:p>
            <a:pPr marL="900113" lvl="2" indent="-214313">
              <a:buFont typeface="Arial" panose="020B0604020202020204" pitchFamily="34" charset="0"/>
              <a:buChar char="•"/>
            </a:pPr>
            <a:r>
              <a:rPr lang="en-US" sz="1800" dirty="0">
                <a:solidFill>
                  <a:prstClr val="black"/>
                </a:solidFill>
              </a:rPr>
              <a:t>Indicates the attractiveness of the asset to the aggressor and the likelihood that an aggressor will attempt to compromise the asset based on its attractiveness.</a:t>
            </a:r>
          </a:p>
          <a:p>
            <a:endParaRPr lang="en-US" sz="2400" dirty="0"/>
          </a:p>
        </p:txBody>
      </p:sp>
      <p:sp>
        <p:nvSpPr>
          <p:cNvPr id="5"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367144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nvPr>
        </p:nvGraphicFramePr>
        <p:xfrm>
          <a:off x="1295400" y="1524000"/>
          <a:ext cx="6477000" cy="381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1371600" y="5685219"/>
            <a:ext cx="6284093" cy="461665"/>
          </a:xfrm>
          <a:prstGeom prst="rect">
            <a:avLst/>
          </a:prstGeom>
          <a:noFill/>
        </p:spPr>
        <p:txBody>
          <a:bodyPr wrap="none" rtlCol="0">
            <a:spAutoFit/>
          </a:bodyPr>
          <a:lstStyle/>
          <a:p>
            <a:r>
              <a:rPr lang="en-US" sz="2400" b="1" dirty="0"/>
              <a:t>Risk identification and mitigation process</a:t>
            </a:r>
          </a:p>
        </p:txBody>
      </p:sp>
      <p:sp>
        <p:nvSpPr>
          <p:cNvPr id="6"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1442586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0" y="1600200"/>
            <a:ext cx="9144000" cy="4031873"/>
          </a:xfrm>
          <a:prstGeom prst="rect">
            <a:avLst/>
          </a:prstGeom>
          <a:noFill/>
        </p:spPr>
        <p:txBody>
          <a:bodyPr wrap="square" rtlCol="0">
            <a:spAutoFit/>
          </a:bodyPr>
          <a:lstStyle/>
          <a:p>
            <a:r>
              <a:rPr lang="en-US" sz="2400" dirty="0">
                <a:solidFill>
                  <a:prstClr val="black"/>
                </a:solidFill>
              </a:rPr>
              <a:t>Two Categories of Aggressors</a:t>
            </a:r>
          </a:p>
          <a:p>
            <a:pPr marL="214313" indent="-214313">
              <a:buFont typeface="Arial" panose="020B0604020202020204" pitchFamily="34" charset="0"/>
              <a:buChar char="•"/>
            </a:pPr>
            <a:endParaRPr lang="en-US" dirty="0">
              <a:solidFill>
                <a:prstClr val="black"/>
              </a:solidFill>
            </a:endParaRPr>
          </a:p>
          <a:p>
            <a:pPr marL="342900" lvl="1"/>
            <a:r>
              <a:rPr lang="en-US" sz="2400" dirty="0">
                <a:solidFill>
                  <a:prstClr val="black"/>
                </a:solidFill>
              </a:rPr>
              <a:t>Criminals</a:t>
            </a:r>
            <a:r>
              <a:rPr lang="en-US" sz="2600" b="1" dirty="0">
                <a:solidFill>
                  <a:prstClr val="black"/>
                </a:solidFill>
              </a:rPr>
              <a:t> </a:t>
            </a:r>
          </a:p>
          <a:p>
            <a:pPr marL="900113" lvl="2" indent="-214313">
              <a:buFont typeface="Arial" panose="020B0604020202020204" pitchFamily="34" charset="0"/>
              <a:buChar char="•"/>
            </a:pPr>
            <a:r>
              <a:rPr lang="en-US" dirty="0">
                <a:solidFill>
                  <a:prstClr val="black"/>
                </a:solidFill>
              </a:rPr>
              <a:t>Include unsophisticated criminals, sophisticated criminals, organized crime groups, activists and vandals.</a:t>
            </a:r>
          </a:p>
          <a:p>
            <a:pPr marL="900113" lvl="2" indent="-214313">
              <a:buFont typeface="Arial" panose="020B0604020202020204" pitchFamily="34" charset="0"/>
              <a:buChar char="•"/>
            </a:pPr>
            <a:endParaRPr lang="en-US" dirty="0">
              <a:solidFill>
                <a:prstClr val="black"/>
              </a:solidFill>
            </a:endParaRPr>
          </a:p>
          <a:p>
            <a:pPr marL="342900" lvl="1"/>
            <a:r>
              <a:rPr lang="en-US" sz="2600" dirty="0">
                <a:solidFill>
                  <a:prstClr val="black"/>
                </a:solidFill>
              </a:rPr>
              <a:t>Terrorists</a:t>
            </a:r>
          </a:p>
          <a:p>
            <a:pPr marL="900113" lvl="2" indent="-214313">
              <a:buFont typeface="Arial" panose="020B0604020202020204" pitchFamily="34" charset="0"/>
              <a:buChar char="•"/>
            </a:pPr>
            <a:r>
              <a:rPr lang="en-US" dirty="0">
                <a:solidFill>
                  <a:prstClr val="black"/>
                </a:solidFill>
              </a:rPr>
              <a:t>Include CONUS, Outside CONUS (OCONUS), and paramilitary OCONUS terrorists</a:t>
            </a:r>
          </a:p>
          <a:p>
            <a:pPr marL="900113" lvl="2" indent="-214313">
              <a:buFont typeface="Arial" panose="020B0604020202020204" pitchFamily="34" charset="0"/>
              <a:buChar char="•"/>
            </a:pPr>
            <a:r>
              <a:rPr lang="en-US" dirty="0">
                <a:solidFill>
                  <a:prstClr val="black"/>
                </a:solidFill>
              </a:rPr>
              <a:t>Paramilitary OCONUS are distinct from OCONUS terrorists based on the severity of their attacks and their demonstrated state-sponsored, transitional, and paramilitary character.</a:t>
            </a:r>
          </a:p>
          <a:p>
            <a:pPr marL="900113" lvl="2" indent="-214313">
              <a:buFont typeface="Arial" panose="020B0604020202020204" pitchFamily="34" charset="0"/>
              <a:buChar char="•"/>
            </a:pPr>
            <a:endParaRPr lang="en-US" dirty="0">
              <a:solidFill>
                <a:prstClr val="black"/>
              </a:solidFill>
            </a:endParaRPr>
          </a:p>
        </p:txBody>
      </p:sp>
      <p:sp>
        <p:nvSpPr>
          <p:cNvPr id="4"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93723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6" name="Table 95"/>
          <p:cNvGraphicFramePr>
            <a:graphicFrameLocks noGrp="1"/>
          </p:cNvGraphicFramePr>
          <p:nvPr>
            <p:extLst>
              <p:ext uri="{D42A27DB-BD31-4B8C-83A1-F6EECF244321}">
                <p14:modId xmlns:p14="http://schemas.microsoft.com/office/powerpoint/2010/main" val="3672372267"/>
              </p:ext>
            </p:extLst>
          </p:nvPr>
        </p:nvGraphicFramePr>
        <p:xfrm>
          <a:off x="697012" y="5470215"/>
          <a:ext cx="7554861" cy="619805"/>
        </p:xfrm>
        <a:graphic>
          <a:graphicData uri="http://schemas.openxmlformats.org/drawingml/2006/table">
            <a:tbl>
              <a:tblPr bandRow="1">
                <a:tableStyleId>{5C22544A-7EE6-4342-B048-85BDC9FD1C3A}</a:tableStyleId>
              </a:tblPr>
              <a:tblGrid>
                <a:gridCol w="653173">
                  <a:extLst>
                    <a:ext uri="{9D8B030D-6E8A-4147-A177-3AD203B41FA5}">
                      <a16:colId xmlns="" xmlns:a16="http://schemas.microsoft.com/office/drawing/2014/main" val="20000"/>
                    </a:ext>
                  </a:extLst>
                </a:gridCol>
                <a:gridCol w="648344">
                  <a:extLst>
                    <a:ext uri="{9D8B030D-6E8A-4147-A177-3AD203B41FA5}">
                      <a16:colId xmlns="" xmlns:a16="http://schemas.microsoft.com/office/drawing/2014/main" val="20001"/>
                    </a:ext>
                  </a:extLst>
                </a:gridCol>
                <a:gridCol w="612325">
                  <a:extLst>
                    <a:ext uri="{9D8B030D-6E8A-4147-A177-3AD203B41FA5}">
                      <a16:colId xmlns="" xmlns:a16="http://schemas.microsoft.com/office/drawing/2014/main" val="20002"/>
                    </a:ext>
                  </a:extLst>
                </a:gridCol>
                <a:gridCol w="612324">
                  <a:extLst>
                    <a:ext uri="{9D8B030D-6E8A-4147-A177-3AD203B41FA5}">
                      <a16:colId xmlns="" xmlns:a16="http://schemas.microsoft.com/office/drawing/2014/main" val="20003"/>
                    </a:ext>
                  </a:extLst>
                </a:gridCol>
                <a:gridCol w="645619">
                  <a:extLst>
                    <a:ext uri="{9D8B030D-6E8A-4147-A177-3AD203B41FA5}">
                      <a16:colId xmlns="" xmlns:a16="http://schemas.microsoft.com/office/drawing/2014/main" val="20004"/>
                    </a:ext>
                  </a:extLst>
                </a:gridCol>
                <a:gridCol w="597041">
                  <a:extLst>
                    <a:ext uri="{9D8B030D-6E8A-4147-A177-3AD203B41FA5}">
                      <a16:colId xmlns="" xmlns:a16="http://schemas.microsoft.com/office/drawing/2014/main" val="20005"/>
                    </a:ext>
                  </a:extLst>
                </a:gridCol>
                <a:gridCol w="612324">
                  <a:extLst>
                    <a:ext uri="{9D8B030D-6E8A-4147-A177-3AD203B41FA5}">
                      <a16:colId xmlns="" xmlns:a16="http://schemas.microsoft.com/office/drawing/2014/main" val="20006"/>
                    </a:ext>
                  </a:extLst>
                </a:gridCol>
                <a:gridCol w="621330">
                  <a:extLst>
                    <a:ext uri="{9D8B030D-6E8A-4147-A177-3AD203B41FA5}">
                      <a16:colId xmlns="" xmlns:a16="http://schemas.microsoft.com/office/drawing/2014/main" val="20007"/>
                    </a:ext>
                  </a:extLst>
                </a:gridCol>
                <a:gridCol w="648345">
                  <a:extLst>
                    <a:ext uri="{9D8B030D-6E8A-4147-A177-3AD203B41FA5}">
                      <a16:colId xmlns="" xmlns:a16="http://schemas.microsoft.com/office/drawing/2014/main" val="20008"/>
                    </a:ext>
                  </a:extLst>
                </a:gridCol>
                <a:gridCol w="612324">
                  <a:extLst>
                    <a:ext uri="{9D8B030D-6E8A-4147-A177-3AD203B41FA5}">
                      <a16:colId xmlns="" xmlns:a16="http://schemas.microsoft.com/office/drawing/2014/main" val="20009"/>
                    </a:ext>
                  </a:extLst>
                </a:gridCol>
                <a:gridCol w="621330">
                  <a:extLst>
                    <a:ext uri="{9D8B030D-6E8A-4147-A177-3AD203B41FA5}">
                      <a16:colId xmlns="" xmlns:a16="http://schemas.microsoft.com/office/drawing/2014/main" val="20010"/>
                    </a:ext>
                  </a:extLst>
                </a:gridCol>
                <a:gridCol w="670382">
                  <a:extLst>
                    <a:ext uri="{9D8B030D-6E8A-4147-A177-3AD203B41FA5}">
                      <a16:colId xmlns="" xmlns:a16="http://schemas.microsoft.com/office/drawing/2014/main" val="20011"/>
                    </a:ext>
                  </a:extLst>
                </a:gridCol>
              </a:tblGrid>
              <a:tr h="254045">
                <a:tc>
                  <a:txBody>
                    <a:bodyPr/>
                    <a:lstStyle/>
                    <a:p>
                      <a:pPr algn="ctr"/>
                      <a:endParaRPr lang="en-US" sz="900" b="1" dirty="0">
                        <a:solidFill>
                          <a:srgbClr val="0000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endParaRPr lang="en-US" sz="900" b="1" dirty="0">
                        <a:solidFill>
                          <a:srgbClr val="0000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endParaRPr lang="en-US" sz="900" b="1" dirty="0">
                        <a:solidFill>
                          <a:srgbClr val="0000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900" b="1" dirty="0">
                        <a:solidFill>
                          <a:srgbClr val="0000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900" b="1" dirty="0">
                        <a:solidFill>
                          <a:srgbClr val="0000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endParaRPr lang="en-US" sz="900" b="1" dirty="0">
                        <a:solidFill>
                          <a:srgbClr val="0000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endParaRPr lang="en-US" sz="900" b="1" dirty="0">
                        <a:solidFill>
                          <a:srgbClr val="0000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900" b="1" dirty="0">
                        <a:solidFill>
                          <a:srgbClr val="0000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endParaRPr lang="en-US" sz="900" b="1" dirty="0">
                        <a:solidFill>
                          <a:srgbClr val="0000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900" b="1" dirty="0">
                        <a:solidFill>
                          <a:srgbClr val="0000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900" b="1" dirty="0">
                        <a:solidFill>
                          <a:srgbClr val="0000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900" b="1" dirty="0">
                        <a:solidFill>
                          <a:srgbClr val="0000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 xmlns:a16="http://schemas.microsoft.com/office/drawing/2014/main" val="10000"/>
                  </a:ext>
                </a:extLst>
              </a:tr>
              <a:tr h="344777">
                <a:tc>
                  <a:txBody>
                    <a:bodyPr/>
                    <a:lstStyle/>
                    <a:p>
                      <a:pPr algn="ctr"/>
                      <a:r>
                        <a:rPr lang="en-US" sz="900" b="1" dirty="0">
                          <a:solidFill>
                            <a:srgbClr val="FF0000"/>
                          </a:solidFill>
                        </a:rPr>
                        <a:t>DPTMS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en-US" sz="900" b="1" dirty="0">
                          <a:solidFill>
                            <a:srgbClr val="FF0000"/>
                          </a:solidFill>
                        </a:rPr>
                        <a:t>NEC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en-US" sz="900" b="1" dirty="0">
                          <a:solidFill>
                            <a:srgbClr val="FF0000"/>
                          </a:solidFill>
                        </a:rPr>
                        <a:t>DPTMS P&amp;P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en-US" sz="900" b="1" dirty="0">
                          <a:solidFill>
                            <a:schemeClr val="tx1"/>
                          </a:solidFill>
                        </a:rPr>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33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a:solidFill>
                            <a:srgbClr val="FF0000"/>
                          </a:solidFill>
                        </a:rPr>
                        <a:t>DPTMS 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en-US" sz="900" b="1" dirty="0">
                          <a:solidFill>
                            <a:srgbClr val="FF0000"/>
                          </a:solidFill>
                        </a:rPr>
                        <a:t>DES FD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en-US" sz="900" b="1" dirty="0">
                          <a:solidFill>
                            <a:srgbClr val="FF0000"/>
                          </a:solidFill>
                        </a:rPr>
                        <a:t>IACH PH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en-US" sz="900" b="1" dirty="0">
                          <a:solidFill>
                            <a:schemeClr val="tx1"/>
                          </a:solidFill>
                        </a:rPr>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3300"/>
                    </a:solidFill>
                  </a:tcPr>
                </a:tc>
                <a:tc>
                  <a:txBody>
                    <a:bodyPr/>
                    <a:lstStyle/>
                    <a:p>
                      <a:pPr algn="ctr"/>
                      <a:r>
                        <a:rPr lang="en-US" sz="900" b="1" dirty="0">
                          <a:solidFill>
                            <a:srgbClr val="FF0000"/>
                          </a:solidFill>
                        </a:rPr>
                        <a:t>NEC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en-US" sz="900" b="1" dirty="0">
                          <a:solidFill>
                            <a:srgbClr val="FF0000"/>
                          </a:solidFill>
                        </a:rPr>
                        <a:t>DES PD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en-US" sz="900" b="1" dirty="0">
                          <a:solidFill>
                            <a:srgbClr val="FF0000"/>
                          </a:solidFill>
                        </a:rPr>
                        <a:t>DPTMS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en-US" sz="900" b="1" dirty="0">
                          <a:solidFill>
                            <a:srgbClr val="FF0000"/>
                          </a:solidFill>
                        </a:rPr>
                        <a:t>DES PS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 xmlns:a16="http://schemas.microsoft.com/office/drawing/2014/main" val="10001"/>
                  </a:ext>
                </a:extLst>
              </a:tr>
            </a:tbl>
          </a:graphicData>
        </a:graphic>
      </p:graphicFrame>
      <p:grpSp>
        <p:nvGrpSpPr>
          <p:cNvPr id="21" name="Group 20"/>
          <p:cNvGrpSpPr/>
          <p:nvPr/>
        </p:nvGrpSpPr>
        <p:grpSpPr>
          <a:xfrm>
            <a:off x="607427" y="1066800"/>
            <a:ext cx="7698373" cy="4637623"/>
            <a:chOff x="212928" y="954915"/>
            <a:chExt cx="8732796" cy="5441017"/>
          </a:xfrm>
        </p:grpSpPr>
        <p:grpSp>
          <p:nvGrpSpPr>
            <p:cNvPr id="2" name="Group 96"/>
            <p:cNvGrpSpPr/>
            <p:nvPr/>
          </p:nvGrpSpPr>
          <p:grpSpPr>
            <a:xfrm>
              <a:off x="370367" y="3247124"/>
              <a:ext cx="679339" cy="2907191"/>
              <a:chOff x="370367" y="2555979"/>
              <a:chExt cx="679339" cy="2907191"/>
            </a:xfrm>
            <a:blipFill>
              <a:blip r:embed="rId3"/>
              <a:tile tx="0" ty="0" sx="100000" sy="100000" flip="none" algn="tl"/>
            </a:blipFill>
          </p:grpSpPr>
          <p:sp>
            <p:nvSpPr>
              <p:cNvPr id="6" name="Can 5"/>
              <p:cNvSpPr/>
              <p:nvPr/>
            </p:nvSpPr>
            <p:spPr>
              <a:xfrm>
                <a:off x="464486" y="2555979"/>
                <a:ext cx="436078" cy="2907191"/>
              </a:xfrm>
              <a:prstGeom prst="can">
                <a:avLst/>
              </a:prstGeom>
              <a:grpFill/>
              <a:ln>
                <a:solidFill>
                  <a:schemeClr val="tx1">
                    <a:lumMod val="50000"/>
                    <a:lumOff val="50000"/>
                  </a:schemeClr>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300" b="1" dirty="0">
                    <a:solidFill>
                      <a:schemeClr val="tx1"/>
                    </a:solidFill>
                    <a:latin typeface="Arial" pitchFamily="34" charset="0"/>
                    <a:cs typeface="Arial" pitchFamily="34" charset="0"/>
                  </a:rPr>
                  <a:t>Antiterrorism (AT)</a:t>
                </a:r>
              </a:p>
              <a:p>
                <a:pPr algn="ctr"/>
                <a:endParaRPr lang="en-US" sz="1300" b="1" dirty="0">
                  <a:solidFill>
                    <a:schemeClr val="tx1"/>
                  </a:solidFill>
                  <a:latin typeface="Arial" pitchFamily="34" charset="0"/>
                  <a:cs typeface="Arial" pitchFamily="34" charset="0"/>
                </a:endParaRPr>
              </a:p>
            </p:txBody>
          </p:sp>
          <p:sp>
            <p:nvSpPr>
              <p:cNvPr id="23" name="Can 22"/>
              <p:cNvSpPr/>
              <p:nvPr/>
            </p:nvSpPr>
            <p:spPr>
              <a:xfrm>
                <a:off x="399074" y="2628658"/>
                <a:ext cx="566902" cy="218039"/>
              </a:xfrm>
              <a:prstGeom prst="can">
                <a:avLst/>
              </a:prstGeom>
              <a:grpFill/>
              <a:ln>
                <a:solidFill>
                  <a:schemeClr val="tx1">
                    <a:lumMod val="50000"/>
                    <a:lumOff val="50000"/>
                  </a:schemeClr>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itchFamily="34" charset="0"/>
                  <a:cs typeface="Arial" pitchFamily="34" charset="0"/>
                </a:endParaRPr>
              </a:p>
            </p:txBody>
          </p:sp>
          <p:sp>
            <p:nvSpPr>
              <p:cNvPr id="24" name="Can 23"/>
              <p:cNvSpPr/>
              <p:nvPr/>
            </p:nvSpPr>
            <p:spPr>
              <a:xfrm rot="10800000">
                <a:off x="399074" y="5105400"/>
                <a:ext cx="566902" cy="268318"/>
              </a:xfrm>
              <a:prstGeom prst="can">
                <a:avLst/>
              </a:prstGeom>
              <a:grpFill/>
              <a:ln>
                <a:solidFill>
                  <a:schemeClr val="tx1">
                    <a:lumMod val="50000"/>
                    <a:lumOff val="50000"/>
                  </a:schemeClr>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74" name="TextBox 73"/>
              <p:cNvSpPr txBox="1"/>
              <p:nvPr/>
            </p:nvSpPr>
            <p:spPr>
              <a:xfrm>
                <a:off x="370367" y="5149334"/>
                <a:ext cx="679339" cy="187208"/>
              </a:xfrm>
              <a:prstGeom prst="rect">
                <a:avLst/>
              </a:prstGeom>
              <a:noFill/>
            </p:spPr>
            <p:txBody>
              <a:bodyPr wrap="none" tIns="0" bIns="0" rtlCol="0">
                <a:spAutoFit/>
              </a:bodyPr>
              <a:lstStyle/>
              <a:p>
                <a:r>
                  <a:rPr lang="en-US" sz="1100" b="1" dirty="0">
                    <a:latin typeface="Arial" pitchFamily="34" charset="0"/>
                    <a:cs typeface="Arial" pitchFamily="34" charset="0"/>
                  </a:rPr>
                  <a:t>OPMG</a:t>
                </a:r>
              </a:p>
            </p:txBody>
          </p:sp>
        </p:grpSp>
        <p:grpSp>
          <p:nvGrpSpPr>
            <p:cNvPr id="3" name="Group 97"/>
            <p:cNvGrpSpPr/>
            <p:nvPr/>
          </p:nvGrpSpPr>
          <p:grpSpPr>
            <a:xfrm>
              <a:off x="1066800" y="3193959"/>
              <a:ext cx="764433" cy="2907191"/>
              <a:chOff x="1066800" y="2502814"/>
              <a:chExt cx="764433" cy="2907191"/>
            </a:xfrm>
            <a:blipFill>
              <a:blip r:embed="rId3"/>
              <a:tile tx="0" ty="0" sx="100000" sy="100000" flip="none" algn="tl"/>
            </a:blipFill>
          </p:grpSpPr>
          <p:sp>
            <p:nvSpPr>
              <p:cNvPr id="27" name="Can 26"/>
              <p:cNvSpPr/>
              <p:nvPr/>
            </p:nvSpPr>
            <p:spPr>
              <a:xfrm>
                <a:off x="1209266" y="2502814"/>
                <a:ext cx="436078" cy="2907191"/>
              </a:xfrm>
              <a:prstGeom prst="can">
                <a:avLst/>
              </a:prstGeom>
              <a:grpFill/>
              <a:ln>
                <a:solidFill>
                  <a:schemeClr val="tx1">
                    <a:lumMod val="50000"/>
                    <a:lumOff val="50000"/>
                  </a:schemeClr>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b="1" dirty="0">
                    <a:solidFill>
                      <a:schemeClr val="tx1"/>
                    </a:solidFill>
                    <a:latin typeface="Arial" pitchFamily="34" charset="0"/>
                    <a:cs typeface="Arial" pitchFamily="34" charset="0"/>
                  </a:rPr>
                  <a:t>Computer Network Defense</a:t>
                </a:r>
              </a:p>
              <a:p>
                <a:pPr algn="ctr"/>
                <a:r>
                  <a:rPr lang="en-US" sz="1200" b="1" dirty="0">
                    <a:solidFill>
                      <a:schemeClr val="tx1"/>
                    </a:solidFill>
                    <a:latin typeface="Arial" pitchFamily="34" charset="0"/>
                    <a:cs typeface="Arial" pitchFamily="34" charset="0"/>
                  </a:rPr>
                  <a:t>(CND)</a:t>
                </a:r>
              </a:p>
            </p:txBody>
          </p:sp>
          <p:sp>
            <p:nvSpPr>
              <p:cNvPr id="28" name="Can 27"/>
              <p:cNvSpPr/>
              <p:nvPr/>
            </p:nvSpPr>
            <p:spPr>
              <a:xfrm>
                <a:off x="1144013" y="2628658"/>
                <a:ext cx="566902" cy="218039"/>
              </a:xfrm>
              <a:prstGeom prst="can">
                <a:avLst/>
              </a:prstGeom>
              <a:grpFill/>
              <a:ln>
                <a:solidFill>
                  <a:schemeClr val="tx1">
                    <a:lumMod val="50000"/>
                    <a:lumOff val="50000"/>
                  </a:schemeClr>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itchFamily="34" charset="0"/>
                  <a:cs typeface="Arial" pitchFamily="34" charset="0"/>
                </a:endParaRPr>
              </a:p>
            </p:txBody>
          </p:sp>
          <p:sp>
            <p:nvSpPr>
              <p:cNvPr id="29" name="Can 28"/>
              <p:cNvSpPr/>
              <p:nvPr/>
            </p:nvSpPr>
            <p:spPr>
              <a:xfrm rot="10800000">
                <a:off x="1155244" y="5105400"/>
                <a:ext cx="566902" cy="268318"/>
              </a:xfrm>
              <a:prstGeom prst="can">
                <a:avLst/>
              </a:prstGeom>
              <a:blipFill>
                <a:blip r:embed="rId3" cstate="print"/>
                <a:tile tx="0" ty="0" sx="100000" sy="100000" flip="none" algn="tl"/>
              </a:blipFill>
              <a:ln>
                <a:solidFill>
                  <a:schemeClr val="tx1">
                    <a:lumMod val="50000"/>
                    <a:lumOff val="50000"/>
                  </a:schemeClr>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itchFamily="34" charset="0"/>
                  <a:cs typeface="Arial" pitchFamily="34" charset="0"/>
                </a:endParaRPr>
              </a:p>
            </p:txBody>
          </p:sp>
          <p:sp>
            <p:nvSpPr>
              <p:cNvPr id="78" name="TextBox 77"/>
              <p:cNvSpPr txBox="1"/>
              <p:nvPr/>
            </p:nvSpPr>
            <p:spPr>
              <a:xfrm>
                <a:off x="1066800" y="5170600"/>
                <a:ext cx="764433" cy="136152"/>
              </a:xfrm>
              <a:prstGeom prst="rect">
                <a:avLst/>
              </a:prstGeom>
              <a:noFill/>
            </p:spPr>
            <p:txBody>
              <a:bodyPr wrap="none" tIns="0" bIns="0" rtlCol="0">
                <a:spAutoFit/>
              </a:bodyPr>
              <a:lstStyle/>
              <a:p>
                <a:r>
                  <a:rPr lang="en-US" sz="800" b="1" dirty="0">
                    <a:latin typeface="Arial" pitchFamily="34" charset="0"/>
                    <a:cs typeface="Arial" pitchFamily="34" charset="0"/>
                  </a:rPr>
                  <a:t>ARCYBER</a:t>
                </a:r>
              </a:p>
            </p:txBody>
          </p:sp>
        </p:grpSp>
        <p:grpSp>
          <p:nvGrpSpPr>
            <p:cNvPr id="7" name="Group 98"/>
            <p:cNvGrpSpPr/>
            <p:nvPr/>
          </p:nvGrpSpPr>
          <p:grpSpPr>
            <a:xfrm>
              <a:off x="1773866" y="3175626"/>
              <a:ext cx="721887" cy="2907191"/>
              <a:chOff x="1773866" y="2484481"/>
              <a:chExt cx="721887" cy="2907191"/>
            </a:xfrm>
            <a:blipFill>
              <a:blip r:embed="rId3"/>
              <a:tile tx="0" ty="0" sx="100000" sy="100000" flip="none" algn="tl"/>
            </a:blipFill>
          </p:grpSpPr>
          <p:sp>
            <p:nvSpPr>
              <p:cNvPr id="31" name="Can 30"/>
              <p:cNvSpPr/>
              <p:nvPr/>
            </p:nvSpPr>
            <p:spPr>
              <a:xfrm>
                <a:off x="1882573" y="2484481"/>
                <a:ext cx="436078" cy="2907191"/>
              </a:xfrm>
              <a:prstGeom prst="can">
                <a:avLst/>
              </a:prstGeom>
              <a:grpFill/>
              <a:ln>
                <a:solidFill>
                  <a:schemeClr val="tx1">
                    <a:lumMod val="50000"/>
                    <a:lumOff val="50000"/>
                  </a:schemeClr>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300" b="1" dirty="0">
                    <a:solidFill>
                      <a:schemeClr val="tx1"/>
                    </a:solidFill>
                    <a:latin typeface="Arial" pitchFamily="34" charset="0"/>
                    <a:cs typeface="Arial" pitchFamily="34" charset="0"/>
                  </a:rPr>
                  <a:t>Continuity of Operations</a:t>
                </a:r>
              </a:p>
              <a:p>
                <a:pPr algn="ctr"/>
                <a:r>
                  <a:rPr lang="en-US" sz="1300" b="1" dirty="0">
                    <a:solidFill>
                      <a:schemeClr val="tx1"/>
                    </a:solidFill>
                    <a:latin typeface="Arial" pitchFamily="34" charset="0"/>
                    <a:cs typeface="Arial" pitchFamily="34" charset="0"/>
                  </a:rPr>
                  <a:t>(COOP)</a:t>
                </a:r>
              </a:p>
            </p:txBody>
          </p:sp>
          <p:sp>
            <p:nvSpPr>
              <p:cNvPr id="32" name="Can 31"/>
              <p:cNvSpPr/>
              <p:nvPr/>
            </p:nvSpPr>
            <p:spPr>
              <a:xfrm>
                <a:off x="1817161" y="2628658"/>
                <a:ext cx="566902" cy="218039"/>
              </a:xfrm>
              <a:prstGeom prst="can">
                <a:avLst/>
              </a:prstGeom>
              <a:grpFill/>
              <a:ln>
                <a:solidFill>
                  <a:schemeClr val="tx1">
                    <a:lumMod val="50000"/>
                    <a:lumOff val="50000"/>
                  </a:schemeClr>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itchFamily="34" charset="0"/>
                  <a:cs typeface="Arial" pitchFamily="34" charset="0"/>
                </a:endParaRPr>
              </a:p>
            </p:txBody>
          </p:sp>
          <p:sp>
            <p:nvSpPr>
              <p:cNvPr id="33" name="Can 32"/>
              <p:cNvSpPr/>
              <p:nvPr/>
            </p:nvSpPr>
            <p:spPr>
              <a:xfrm rot="10800000">
                <a:off x="1817162" y="5105400"/>
                <a:ext cx="566902" cy="268318"/>
              </a:xfrm>
              <a:prstGeom prst="can">
                <a:avLst/>
              </a:prstGeom>
              <a:grpFill/>
              <a:ln>
                <a:solidFill>
                  <a:schemeClr val="tx1">
                    <a:lumMod val="50000"/>
                    <a:lumOff val="50000"/>
                  </a:schemeClr>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79" name="TextBox 78"/>
              <p:cNvSpPr txBox="1"/>
              <p:nvPr/>
            </p:nvSpPr>
            <p:spPr>
              <a:xfrm>
                <a:off x="1773866" y="5159967"/>
                <a:ext cx="721887" cy="187208"/>
              </a:xfrm>
              <a:prstGeom prst="rect">
                <a:avLst/>
              </a:prstGeom>
              <a:noFill/>
            </p:spPr>
            <p:txBody>
              <a:bodyPr wrap="none" tIns="0" bIns="0" rtlCol="0">
                <a:spAutoFit/>
              </a:bodyPr>
              <a:lstStyle/>
              <a:p>
                <a:r>
                  <a:rPr lang="en-US" sz="1100" b="1" dirty="0">
                    <a:latin typeface="Arial" pitchFamily="34" charset="0"/>
                    <a:cs typeface="Arial" pitchFamily="34" charset="0"/>
                  </a:rPr>
                  <a:t>G-3/5/7</a:t>
                </a:r>
              </a:p>
            </p:txBody>
          </p:sp>
        </p:grpSp>
        <p:grpSp>
          <p:nvGrpSpPr>
            <p:cNvPr id="8" name="Group 99"/>
            <p:cNvGrpSpPr/>
            <p:nvPr/>
          </p:nvGrpSpPr>
          <p:grpSpPr>
            <a:xfrm>
              <a:off x="2493743" y="3196054"/>
              <a:ext cx="721886" cy="2907191"/>
              <a:chOff x="2493743" y="2504909"/>
              <a:chExt cx="721886" cy="2907191"/>
            </a:xfrm>
            <a:blipFill>
              <a:blip r:embed="rId3"/>
              <a:tile tx="0" ty="0" sx="100000" sy="100000" flip="none" algn="tl"/>
            </a:blipFill>
          </p:grpSpPr>
          <p:sp>
            <p:nvSpPr>
              <p:cNvPr id="35" name="Can 34"/>
              <p:cNvSpPr/>
              <p:nvPr/>
            </p:nvSpPr>
            <p:spPr>
              <a:xfrm>
                <a:off x="2610159" y="2504909"/>
                <a:ext cx="436078" cy="2907191"/>
              </a:xfrm>
              <a:prstGeom prst="can">
                <a:avLst/>
              </a:prstGeom>
              <a:grpFill/>
              <a:ln>
                <a:solidFill>
                  <a:schemeClr val="tx1">
                    <a:lumMod val="50000"/>
                    <a:lumOff val="50000"/>
                  </a:schemeClr>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b="1" dirty="0">
                    <a:solidFill>
                      <a:schemeClr val="tx1"/>
                    </a:solidFill>
                    <a:latin typeface="Arial" pitchFamily="34" charset="0"/>
                    <a:cs typeface="Arial" pitchFamily="34" charset="0"/>
                  </a:rPr>
                  <a:t>Critical Infrastructure Risk Management (CIRM)</a:t>
                </a:r>
              </a:p>
            </p:txBody>
          </p:sp>
          <p:sp>
            <p:nvSpPr>
              <p:cNvPr id="36" name="Can 35"/>
              <p:cNvSpPr/>
              <p:nvPr/>
            </p:nvSpPr>
            <p:spPr>
              <a:xfrm>
                <a:off x="2545360" y="2628658"/>
                <a:ext cx="566902" cy="218039"/>
              </a:xfrm>
              <a:prstGeom prst="can">
                <a:avLst/>
              </a:prstGeom>
              <a:grpFill/>
              <a:ln>
                <a:solidFill>
                  <a:schemeClr val="tx1">
                    <a:lumMod val="50000"/>
                    <a:lumOff val="50000"/>
                  </a:schemeClr>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itchFamily="34" charset="0"/>
                  <a:cs typeface="Arial" pitchFamily="34" charset="0"/>
                </a:endParaRPr>
              </a:p>
            </p:txBody>
          </p:sp>
          <p:sp>
            <p:nvSpPr>
              <p:cNvPr id="37" name="Can 36"/>
              <p:cNvSpPr/>
              <p:nvPr/>
            </p:nvSpPr>
            <p:spPr>
              <a:xfrm rot="10800000">
                <a:off x="2553338" y="5105400"/>
                <a:ext cx="566902" cy="268318"/>
              </a:xfrm>
              <a:prstGeom prst="can">
                <a:avLst/>
              </a:prstGeom>
              <a:grpFill/>
              <a:ln>
                <a:solidFill>
                  <a:schemeClr val="tx1">
                    <a:lumMod val="50000"/>
                    <a:lumOff val="50000"/>
                  </a:schemeClr>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itchFamily="34" charset="0"/>
                  <a:cs typeface="Arial" pitchFamily="34" charset="0"/>
                </a:endParaRPr>
              </a:p>
            </p:txBody>
          </p:sp>
          <p:sp>
            <p:nvSpPr>
              <p:cNvPr id="80" name="TextBox 79"/>
              <p:cNvSpPr txBox="1"/>
              <p:nvPr/>
            </p:nvSpPr>
            <p:spPr>
              <a:xfrm>
                <a:off x="2493743" y="5145046"/>
                <a:ext cx="721886" cy="187208"/>
              </a:xfrm>
              <a:prstGeom prst="rect">
                <a:avLst/>
              </a:prstGeom>
              <a:noFill/>
            </p:spPr>
            <p:txBody>
              <a:bodyPr wrap="none" tIns="0" bIns="0" rtlCol="0">
                <a:spAutoFit/>
              </a:bodyPr>
              <a:lstStyle/>
              <a:p>
                <a:r>
                  <a:rPr lang="en-US" sz="1100" b="1" dirty="0">
                    <a:latin typeface="Arial" pitchFamily="34" charset="0"/>
                    <a:cs typeface="Arial" pitchFamily="34" charset="0"/>
                  </a:rPr>
                  <a:t>G-3/5/7</a:t>
                </a:r>
              </a:p>
            </p:txBody>
          </p:sp>
        </p:grpSp>
        <p:grpSp>
          <p:nvGrpSpPr>
            <p:cNvPr id="9" name="Group 100"/>
            <p:cNvGrpSpPr/>
            <p:nvPr/>
          </p:nvGrpSpPr>
          <p:grpSpPr>
            <a:xfrm>
              <a:off x="3246032" y="3197881"/>
              <a:ext cx="573255" cy="2907191"/>
              <a:chOff x="3246032" y="2506736"/>
              <a:chExt cx="573255" cy="2907191"/>
            </a:xfrm>
            <a:blipFill>
              <a:blip r:embed="rId3"/>
              <a:tile tx="0" ty="0" sx="100000" sy="100000" flip="none" algn="tl"/>
            </a:blipFill>
          </p:grpSpPr>
          <p:sp>
            <p:nvSpPr>
              <p:cNvPr id="39" name="Can 38"/>
              <p:cNvSpPr/>
              <p:nvPr/>
            </p:nvSpPr>
            <p:spPr>
              <a:xfrm>
                <a:off x="3310071" y="2506736"/>
                <a:ext cx="436078" cy="2907191"/>
              </a:xfrm>
              <a:prstGeom prst="can">
                <a:avLst/>
              </a:prstGeom>
              <a:grpFill/>
              <a:ln>
                <a:solidFill>
                  <a:schemeClr val="tx1">
                    <a:lumMod val="50000"/>
                    <a:lumOff val="50000"/>
                  </a:schemeClr>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300" b="1" dirty="0">
                    <a:solidFill>
                      <a:schemeClr val="tx1"/>
                    </a:solidFill>
                    <a:latin typeface="Arial" pitchFamily="34" charset="0"/>
                    <a:cs typeface="Arial" pitchFamily="34" charset="0"/>
                  </a:rPr>
                  <a:t>Emergency Management </a:t>
                </a:r>
              </a:p>
              <a:p>
                <a:pPr algn="ctr"/>
                <a:r>
                  <a:rPr lang="en-US" sz="1300" b="1" dirty="0">
                    <a:solidFill>
                      <a:schemeClr val="tx1"/>
                    </a:solidFill>
                    <a:latin typeface="Arial" pitchFamily="34" charset="0"/>
                    <a:cs typeface="Arial" pitchFamily="34" charset="0"/>
                  </a:rPr>
                  <a:t>(EM)</a:t>
                </a:r>
              </a:p>
            </p:txBody>
          </p:sp>
          <p:sp>
            <p:nvSpPr>
              <p:cNvPr id="40" name="Can 39"/>
              <p:cNvSpPr/>
              <p:nvPr/>
            </p:nvSpPr>
            <p:spPr>
              <a:xfrm>
                <a:off x="3246032" y="2620272"/>
                <a:ext cx="566902" cy="218039"/>
              </a:xfrm>
              <a:prstGeom prst="can">
                <a:avLst/>
              </a:prstGeom>
              <a:grpFill/>
              <a:ln>
                <a:solidFill>
                  <a:schemeClr val="tx1">
                    <a:lumMod val="50000"/>
                    <a:lumOff val="50000"/>
                  </a:schemeClr>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1" name="Can 40"/>
              <p:cNvSpPr/>
              <p:nvPr/>
            </p:nvSpPr>
            <p:spPr>
              <a:xfrm rot="10800000">
                <a:off x="3252385" y="5105400"/>
                <a:ext cx="566902" cy="268318"/>
              </a:xfrm>
              <a:prstGeom prst="can">
                <a:avLst/>
              </a:prstGeom>
              <a:grpFill/>
              <a:ln>
                <a:solidFill>
                  <a:schemeClr val="tx1">
                    <a:lumMod val="50000"/>
                    <a:lumOff val="50000"/>
                  </a:schemeClr>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grpSp>
        <p:grpSp>
          <p:nvGrpSpPr>
            <p:cNvPr id="10" name="Group 101"/>
            <p:cNvGrpSpPr/>
            <p:nvPr/>
          </p:nvGrpSpPr>
          <p:grpSpPr>
            <a:xfrm>
              <a:off x="3898602" y="3185572"/>
              <a:ext cx="707704" cy="2907191"/>
              <a:chOff x="3898602" y="2494427"/>
              <a:chExt cx="707704" cy="2907191"/>
            </a:xfrm>
            <a:blipFill>
              <a:blip r:embed="rId3"/>
              <a:tile tx="0" ty="0" sx="100000" sy="100000" flip="none" algn="tl"/>
            </a:blipFill>
          </p:grpSpPr>
          <p:sp>
            <p:nvSpPr>
              <p:cNvPr id="43" name="Can 42"/>
              <p:cNvSpPr/>
              <p:nvPr/>
            </p:nvSpPr>
            <p:spPr>
              <a:xfrm>
                <a:off x="4009982" y="2494427"/>
                <a:ext cx="436078" cy="2907191"/>
              </a:xfrm>
              <a:prstGeom prst="can">
                <a:avLst/>
              </a:prstGeom>
              <a:grpFill/>
              <a:ln>
                <a:solidFill>
                  <a:schemeClr val="tx1">
                    <a:lumMod val="50000"/>
                    <a:lumOff val="50000"/>
                  </a:schemeClr>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b="1" dirty="0">
                    <a:solidFill>
                      <a:schemeClr val="tx1"/>
                    </a:solidFill>
                    <a:latin typeface="Arial" pitchFamily="34" charset="0"/>
                    <a:cs typeface="Arial" pitchFamily="34" charset="0"/>
                  </a:rPr>
                  <a:t>Fire &amp; Emergency Services</a:t>
                </a:r>
              </a:p>
              <a:p>
                <a:pPr algn="ctr"/>
                <a:r>
                  <a:rPr lang="en-US" sz="1200" b="1" dirty="0">
                    <a:solidFill>
                      <a:schemeClr val="tx1"/>
                    </a:solidFill>
                    <a:latin typeface="Arial" pitchFamily="34" charset="0"/>
                    <a:cs typeface="Arial" pitchFamily="34" charset="0"/>
                  </a:rPr>
                  <a:t>(F&amp;ES)</a:t>
                </a:r>
              </a:p>
            </p:txBody>
          </p:sp>
          <p:sp>
            <p:nvSpPr>
              <p:cNvPr id="44" name="Can 43"/>
              <p:cNvSpPr/>
              <p:nvPr/>
            </p:nvSpPr>
            <p:spPr>
              <a:xfrm>
                <a:off x="3946705" y="2620272"/>
                <a:ext cx="566902" cy="218039"/>
              </a:xfrm>
              <a:prstGeom prst="can">
                <a:avLst/>
              </a:prstGeom>
              <a:grpFill/>
              <a:ln>
                <a:solidFill>
                  <a:schemeClr val="tx1">
                    <a:lumMod val="50000"/>
                    <a:lumOff val="50000"/>
                  </a:schemeClr>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itchFamily="34" charset="0"/>
                  <a:cs typeface="Arial" pitchFamily="34" charset="0"/>
                </a:endParaRPr>
              </a:p>
            </p:txBody>
          </p:sp>
          <p:sp>
            <p:nvSpPr>
              <p:cNvPr id="45" name="Can 44"/>
              <p:cNvSpPr/>
              <p:nvPr/>
            </p:nvSpPr>
            <p:spPr>
              <a:xfrm rot="10800000">
                <a:off x="3951431" y="5105400"/>
                <a:ext cx="566902" cy="268318"/>
              </a:xfrm>
              <a:prstGeom prst="can">
                <a:avLst/>
              </a:prstGeom>
              <a:grpFill/>
              <a:ln>
                <a:solidFill>
                  <a:schemeClr val="tx1">
                    <a:lumMod val="50000"/>
                    <a:lumOff val="50000"/>
                  </a:schemeClr>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itchFamily="34" charset="0"/>
                  <a:cs typeface="Arial" pitchFamily="34" charset="0"/>
                </a:endParaRPr>
              </a:p>
            </p:txBody>
          </p:sp>
          <p:sp>
            <p:nvSpPr>
              <p:cNvPr id="82" name="TextBox 81"/>
              <p:cNvSpPr txBox="1"/>
              <p:nvPr/>
            </p:nvSpPr>
            <p:spPr>
              <a:xfrm>
                <a:off x="3898602" y="5145046"/>
                <a:ext cx="707704" cy="187208"/>
              </a:xfrm>
              <a:prstGeom prst="rect">
                <a:avLst/>
              </a:prstGeom>
              <a:noFill/>
            </p:spPr>
            <p:txBody>
              <a:bodyPr wrap="none" tIns="0" bIns="0" rtlCol="0">
                <a:spAutoFit/>
              </a:bodyPr>
              <a:lstStyle/>
              <a:p>
                <a:r>
                  <a:rPr lang="en-US" sz="1100" b="1" dirty="0">
                    <a:latin typeface="Arial" pitchFamily="34" charset="0"/>
                    <a:cs typeface="Arial" pitchFamily="34" charset="0"/>
                  </a:rPr>
                  <a:t>ACSIM</a:t>
                </a:r>
              </a:p>
            </p:txBody>
          </p:sp>
        </p:grpSp>
        <p:grpSp>
          <p:nvGrpSpPr>
            <p:cNvPr id="11" name="Group 103"/>
            <p:cNvGrpSpPr/>
            <p:nvPr/>
          </p:nvGrpSpPr>
          <p:grpSpPr>
            <a:xfrm>
              <a:off x="4607437" y="3218309"/>
              <a:ext cx="645655" cy="2907191"/>
              <a:chOff x="4607437" y="2527164"/>
              <a:chExt cx="645655" cy="2907191"/>
            </a:xfrm>
            <a:blipFill>
              <a:blip r:embed="rId3"/>
              <a:tile tx="0" ty="0" sx="100000" sy="100000" flip="none" algn="tl"/>
            </a:blipFill>
          </p:grpSpPr>
          <p:sp>
            <p:nvSpPr>
              <p:cNvPr id="47" name="Can 46"/>
              <p:cNvSpPr/>
              <p:nvPr/>
            </p:nvSpPr>
            <p:spPr>
              <a:xfrm>
                <a:off x="4709893" y="2527164"/>
                <a:ext cx="436078" cy="2907191"/>
              </a:xfrm>
              <a:prstGeom prst="can">
                <a:avLst/>
              </a:prstGeom>
              <a:grpFill/>
              <a:ln>
                <a:solidFill>
                  <a:schemeClr val="tx1">
                    <a:lumMod val="50000"/>
                    <a:lumOff val="50000"/>
                  </a:schemeClr>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300" b="1" dirty="0">
                    <a:solidFill>
                      <a:schemeClr val="tx1"/>
                    </a:solidFill>
                    <a:latin typeface="Arial" pitchFamily="34" charset="0"/>
                    <a:cs typeface="Arial" pitchFamily="34" charset="0"/>
                  </a:rPr>
                  <a:t>Health Protection (HP)</a:t>
                </a:r>
              </a:p>
            </p:txBody>
          </p:sp>
          <p:sp>
            <p:nvSpPr>
              <p:cNvPr id="48" name="Can 47"/>
              <p:cNvSpPr/>
              <p:nvPr/>
            </p:nvSpPr>
            <p:spPr>
              <a:xfrm>
                <a:off x="4647379" y="2620272"/>
                <a:ext cx="566902" cy="218039"/>
              </a:xfrm>
              <a:prstGeom prst="can">
                <a:avLst/>
              </a:prstGeom>
              <a:grpFill/>
              <a:ln>
                <a:solidFill>
                  <a:schemeClr val="tx1">
                    <a:lumMod val="50000"/>
                    <a:lumOff val="50000"/>
                  </a:schemeClr>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itchFamily="34" charset="0"/>
                  <a:cs typeface="Arial" pitchFamily="34" charset="0"/>
                </a:endParaRPr>
              </a:p>
            </p:txBody>
          </p:sp>
          <p:grpSp>
            <p:nvGrpSpPr>
              <p:cNvPr id="13" name="Group 102"/>
              <p:cNvGrpSpPr/>
              <p:nvPr/>
            </p:nvGrpSpPr>
            <p:grpSpPr>
              <a:xfrm>
                <a:off x="4607437" y="5105400"/>
                <a:ext cx="645655" cy="268318"/>
                <a:chOff x="4607437" y="5105400"/>
                <a:chExt cx="645655" cy="268318"/>
              </a:xfrm>
              <a:grpFill/>
            </p:grpSpPr>
            <p:sp>
              <p:nvSpPr>
                <p:cNvPr id="49" name="Can 48"/>
                <p:cNvSpPr/>
                <p:nvPr/>
              </p:nvSpPr>
              <p:spPr>
                <a:xfrm rot="10800000">
                  <a:off x="4650478" y="5105400"/>
                  <a:ext cx="566902" cy="268318"/>
                </a:xfrm>
                <a:prstGeom prst="can">
                  <a:avLst/>
                </a:prstGeom>
                <a:grpFill/>
                <a:ln>
                  <a:solidFill>
                    <a:schemeClr val="tx1">
                      <a:lumMod val="50000"/>
                      <a:lumOff val="50000"/>
                    </a:schemeClr>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itchFamily="34" charset="0"/>
                    <a:cs typeface="Arial" pitchFamily="34" charset="0"/>
                  </a:endParaRPr>
                </a:p>
              </p:txBody>
            </p:sp>
            <p:sp>
              <p:nvSpPr>
                <p:cNvPr id="83" name="TextBox 82"/>
                <p:cNvSpPr txBox="1"/>
                <p:nvPr/>
              </p:nvSpPr>
              <p:spPr>
                <a:xfrm>
                  <a:off x="4607437" y="5128068"/>
                  <a:ext cx="645655" cy="187208"/>
                </a:xfrm>
                <a:prstGeom prst="rect">
                  <a:avLst/>
                </a:prstGeom>
                <a:noFill/>
              </p:spPr>
              <p:txBody>
                <a:bodyPr wrap="none" tIns="0" bIns="0" rtlCol="0">
                  <a:spAutoFit/>
                </a:bodyPr>
                <a:lstStyle/>
                <a:p>
                  <a:r>
                    <a:rPr lang="en-US" sz="1100" b="1" dirty="0">
                      <a:latin typeface="Arial" pitchFamily="34" charset="0"/>
                      <a:cs typeface="Arial" pitchFamily="34" charset="0"/>
                    </a:rPr>
                    <a:t>OTSG</a:t>
                  </a:r>
                </a:p>
              </p:txBody>
            </p:sp>
          </p:grpSp>
        </p:grpSp>
        <p:grpSp>
          <p:nvGrpSpPr>
            <p:cNvPr id="14" name="Group 104"/>
            <p:cNvGrpSpPr/>
            <p:nvPr/>
          </p:nvGrpSpPr>
          <p:grpSpPr>
            <a:xfrm>
              <a:off x="5323367" y="3228524"/>
              <a:ext cx="679339" cy="2907191"/>
              <a:chOff x="5323367" y="2537379"/>
              <a:chExt cx="679339" cy="2907191"/>
            </a:xfrm>
            <a:blipFill>
              <a:blip r:embed="rId3"/>
              <a:tile tx="0" ty="0" sx="100000" sy="100000" flip="none" algn="tl"/>
            </a:blipFill>
          </p:grpSpPr>
          <p:sp>
            <p:nvSpPr>
              <p:cNvPr id="51" name="Can 50"/>
              <p:cNvSpPr/>
              <p:nvPr/>
            </p:nvSpPr>
            <p:spPr>
              <a:xfrm>
                <a:off x="5409804" y="2537379"/>
                <a:ext cx="436078" cy="2907191"/>
              </a:xfrm>
              <a:prstGeom prst="can">
                <a:avLst/>
              </a:prstGeom>
              <a:grpFill/>
              <a:ln>
                <a:solidFill>
                  <a:schemeClr val="tx1">
                    <a:lumMod val="50000"/>
                    <a:lumOff val="50000"/>
                  </a:schemeClr>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300" b="1" dirty="0">
                    <a:solidFill>
                      <a:schemeClr val="tx1"/>
                    </a:solidFill>
                    <a:latin typeface="Arial" pitchFamily="34" charset="0"/>
                    <a:cs typeface="Arial" pitchFamily="34" charset="0"/>
                  </a:rPr>
                  <a:t>High Risk Personnel</a:t>
                </a:r>
              </a:p>
              <a:p>
                <a:pPr algn="ctr"/>
                <a:r>
                  <a:rPr lang="en-US" sz="1300" b="1" dirty="0">
                    <a:solidFill>
                      <a:schemeClr val="tx1"/>
                    </a:solidFill>
                    <a:latin typeface="Arial" pitchFamily="34" charset="0"/>
                    <a:cs typeface="Arial" pitchFamily="34" charset="0"/>
                  </a:rPr>
                  <a:t> (HRP)</a:t>
                </a:r>
              </a:p>
            </p:txBody>
          </p:sp>
          <p:sp>
            <p:nvSpPr>
              <p:cNvPr id="52" name="Can 51"/>
              <p:cNvSpPr/>
              <p:nvPr/>
            </p:nvSpPr>
            <p:spPr>
              <a:xfrm>
                <a:off x="5348052" y="2620272"/>
                <a:ext cx="566902" cy="218039"/>
              </a:xfrm>
              <a:prstGeom prst="can">
                <a:avLst/>
              </a:prstGeom>
              <a:grpFill/>
              <a:ln>
                <a:solidFill>
                  <a:schemeClr val="tx1">
                    <a:lumMod val="50000"/>
                    <a:lumOff val="50000"/>
                  </a:schemeClr>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itchFamily="34" charset="0"/>
                  <a:cs typeface="Arial" pitchFamily="34" charset="0"/>
                </a:endParaRPr>
              </a:p>
            </p:txBody>
          </p:sp>
          <p:sp>
            <p:nvSpPr>
              <p:cNvPr id="53" name="Can 52"/>
              <p:cNvSpPr/>
              <p:nvPr/>
            </p:nvSpPr>
            <p:spPr>
              <a:xfrm rot="10800000">
                <a:off x="5349526" y="5105400"/>
                <a:ext cx="566902" cy="268318"/>
              </a:xfrm>
              <a:prstGeom prst="can">
                <a:avLst/>
              </a:prstGeom>
              <a:grpFill/>
              <a:ln>
                <a:solidFill>
                  <a:schemeClr val="tx1">
                    <a:lumMod val="50000"/>
                    <a:lumOff val="50000"/>
                  </a:schemeClr>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itchFamily="34" charset="0"/>
                  <a:cs typeface="Arial" pitchFamily="34" charset="0"/>
                </a:endParaRPr>
              </a:p>
            </p:txBody>
          </p:sp>
          <p:sp>
            <p:nvSpPr>
              <p:cNvPr id="84" name="TextBox 83"/>
              <p:cNvSpPr txBox="1"/>
              <p:nvPr/>
            </p:nvSpPr>
            <p:spPr>
              <a:xfrm>
                <a:off x="5323367" y="5134414"/>
                <a:ext cx="679339" cy="187208"/>
              </a:xfrm>
              <a:prstGeom prst="rect">
                <a:avLst/>
              </a:prstGeom>
              <a:noFill/>
            </p:spPr>
            <p:txBody>
              <a:bodyPr wrap="none" tIns="0" bIns="0" rtlCol="0">
                <a:spAutoFit/>
              </a:bodyPr>
              <a:lstStyle/>
              <a:p>
                <a:r>
                  <a:rPr lang="en-US" sz="1100" b="1" dirty="0">
                    <a:latin typeface="Arial" pitchFamily="34" charset="0"/>
                    <a:cs typeface="Arial" pitchFamily="34" charset="0"/>
                  </a:rPr>
                  <a:t>OPMG</a:t>
                </a:r>
              </a:p>
            </p:txBody>
          </p:sp>
        </p:grpSp>
        <p:grpSp>
          <p:nvGrpSpPr>
            <p:cNvPr id="15" name="Group 106"/>
            <p:cNvGrpSpPr/>
            <p:nvPr/>
          </p:nvGrpSpPr>
          <p:grpSpPr>
            <a:xfrm>
              <a:off x="5958868" y="3218309"/>
              <a:ext cx="824709" cy="2907191"/>
              <a:chOff x="5958868" y="2527164"/>
              <a:chExt cx="824709" cy="2907191"/>
            </a:xfrm>
            <a:blipFill>
              <a:blip r:embed="rId3"/>
              <a:tile tx="0" ty="0" sx="100000" sy="100000" flip="none" algn="tl"/>
            </a:blipFill>
          </p:grpSpPr>
          <p:sp>
            <p:nvSpPr>
              <p:cNvPr id="55" name="Can 54"/>
              <p:cNvSpPr/>
              <p:nvPr/>
            </p:nvSpPr>
            <p:spPr>
              <a:xfrm>
                <a:off x="6109715" y="2527164"/>
                <a:ext cx="436078" cy="2907191"/>
              </a:xfrm>
              <a:prstGeom prst="can">
                <a:avLst/>
              </a:prstGeom>
              <a:grpFill/>
              <a:ln>
                <a:solidFill>
                  <a:schemeClr val="tx1">
                    <a:lumMod val="50000"/>
                    <a:lumOff val="50000"/>
                  </a:schemeClr>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300" b="1" dirty="0">
                    <a:solidFill>
                      <a:schemeClr val="tx1"/>
                    </a:solidFill>
                    <a:latin typeface="Arial" pitchFamily="34" charset="0"/>
                    <a:cs typeface="Arial" pitchFamily="34" charset="0"/>
                  </a:rPr>
                  <a:t>Information Assurance</a:t>
                </a:r>
              </a:p>
              <a:p>
                <a:pPr algn="ctr"/>
                <a:r>
                  <a:rPr lang="en-US" sz="1300" b="1" dirty="0">
                    <a:solidFill>
                      <a:schemeClr val="tx1"/>
                    </a:solidFill>
                    <a:latin typeface="Arial" pitchFamily="34" charset="0"/>
                    <a:cs typeface="Arial" pitchFamily="34" charset="0"/>
                  </a:rPr>
                  <a:t> (IA)</a:t>
                </a:r>
              </a:p>
            </p:txBody>
          </p:sp>
          <p:sp>
            <p:nvSpPr>
              <p:cNvPr id="56" name="Can 55"/>
              <p:cNvSpPr/>
              <p:nvPr/>
            </p:nvSpPr>
            <p:spPr>
              <a:xfrm>
                <a:off x="6048725" y="2620272"/>
                <a:ext cx="566902" cy="218039"/>
              </a:xfrm>
              <a:prstGeom prst="can">
                <a:avLst/>
              </a:prstGeom>
              <a:grpFill/>
              <a:ln>
                <a:solidFill>
                  <a:schemeClr val="tx1">
                    <a:lumMod val="50000"/>
                    <a:lumOff val="50000"/>
                  </a:schemeClr>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itchFamily="34" charset="0"/>
                  <a:cs typeface="Arial" pitchFamily="34" charset="0"/>
                </a:endParaRPr>
              </a:p>
            </p:txBody>
          </p:sp>
          <p:grpSp>
            <p:nvGrpSpPr>
              <p:cNvPr id="16" name="Group 105"/>
              <p:cNvGrpSpPr/>
              <p:nvPr/>
            </p:nvGrpSpPr>
            <p:grpSpPr>
              <a:xfrm>
                <a:off x="5958868" y="5105400"/>
                <a:ext cx="824709" cy="268318"/>
                <a:chOff x="5958868" y="5105400"/>
                <a:chExt cx="824709" cy="268318"/>
              </a:xfrm>
              <a:grpFill/>
            </p:grpSpPr>
            <p:sp>
              <p:nvSpPr>
                <p:cNvPr id="57" name="Can 56"/>
                <p:cNvSpPr/>
                <p:nvPr/>
              </p:nvSpPr>
              <p:spPr>
                <a:xfrm rot="10800000">
                  <a:off x="6048572" y="5105400"/>
                  <a:ext cx="566902" cy="268318"/>
                </a:xfrm>
                <a:prstGeom prst="can">
                  <a:avLst/>
                </a:prstGeom>
                <a:grpFill/>
                <a:ln>
                  <a:solidFill>
                    <a:schemeClr val="tx1">
                      <a:lumMod val="50000"/>
                      <a:lumOff val="50000"/>
                    </a:schemeClr>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itchFamily="34" charset="0"/>
                    <a:cs typeface="Arial" pitchFamily="34" charset="0"/>
                  </a:endParaRPr>
                </a:p>
              </p:txBody>
            </p:sp>
            <p:sp>
              <p:nvSpPr>
                <p:cNvPr id="85" name="TextBox 84"/>
                <p:cNvSpPr txBox="1"/>
                <p:nvPr/>
              </p:nvSpPr>
              <p:spPr>
                <a:xfrm>
                  <a:off x="5958868" y="5134413"/>
                  <a:ext cx="824709" cy="187208"/>
                </a:xfrm>
                <a:prstGeom prst="rect">
                  <a:avLst/>
                </a:prstGeom>
                <a:noFill/>
              </p:spPr>
              <p:txBody>
                <a:bodyPr wrap="none" tIns="0" bIns="0" rtlCol="0">
                  <a:spAutoFit/>
                </a:bodyPr>
                <a:lstStyle/>
                <a:p>
                  <a:r>
                    <a:rPr lang="en-US" sz="1100" b="1" dirty="0">
                      <a:latin typeface="Arial" pitchFamily="34" charset="0"/>
                      <a:cs typeface="Arial" pitchFamily="34" charset="0"/>
                    </a:rPr>
                    <a:t>CIO/G-6 </a:t>
                  </a:r>
                </a:p>
              </p:txBody>
            </p:sp>
          </p:grpSp>
        </p:grpSp>
        <p:grpSp>
          <p:nvGrpSpPr>
            <p:cNvPr id="17" name="Group 108"/>
            <p:cNvGrpSpPr/>
            <p:nvPr/>
          </p:nvGrpSpPr>
          <p:grpSpPr>
            <a:xfrm>
              <a:off x="6710552" y="3238737"/>
              <a:ext cx="721886" cy="2907191"/>
              <a:chOff x="6710552" y="2547592"/>
              <a:chExt cx="721886" cy="2907191"/>
            </a:xfrm>
            <a:blipFill>
              <a:blip r:embed="rId3"/>
              <a:tile tx="0" ty="0" sx="100000" sy="100000" flip="none" algn="tl"/>
            </a:blipFill>
          </p:grpSpPr>
          <p:sp>
            <p:nvSpPr>
              <p:cNvPr id="59" name="Can 58"/>
              <p:cNvSpPr/>
              <p:nvPr/>
            </p:nvSpPr>
            <p:spPr>
              <a:xfrm>
                <a:off x="6809626" y="2547592"/>
                <a:ext cx="436078" cy="2907191"/>
              </a:xfrm>
              <a:prstGeom prst="can">
                <a:avLst/>
              </a:prstGeom>
              <a:grpFill/>
              <a:ln>
                <a:solidFill>
                  <a:schemeClr val="tx1">
                    <a:lumMod val="50000"/>
                    <a:lumOff val="50000"/>
                  </a:schemeClr>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300" b="1" dirty="0">
                    <a:solidFill>
                      <a:schemeClr val="tx1"/>
                    </a:solidFill>
                    <a:latin typeface="Arial" pitchFamily="34" charset="0"/>
                    <a:cs typeface="Arial" pitchFamily="34" charset="0"/>
                  </a:rPr>
                  <a:t>Law Enforcement (LE)</a:t>
                </a:r>
              </a:p>
              <a:p>
                <a:pPr algn="ctr"/>
                <a:endParaRPr lang="en-US" sz="1300" b="1" dirty="0">
                  <a:solidFill>
                    <a:schemeClr val="tx1"/>
                  </a:solidFill>
                  <a:latin typeface="Arial" pitchFamily="34" charset="0"/>
                  <a:cs typeface="Arial" pitchFamily="34" charset="0"/>
                </a:endParaRPr>
              </a:p>
            </p:txBody>
          </p:sp>
          <p:sp>
            <p:nvSpPr>
              <p:cNvPr id="60" name="Can 59"/>
              <p:cNvSpPr/>
              <p:nvPr/>
            </p:nvSpPr>
            <p:spPr>
              <a:xfrm>
                <a:off x="6749398" y="2620272"/>
                <a:ext cx="566902" cy="218039"/>
              </a:xfrm>
              <a:prstGeom prst="can">
                <a:avLst/>
              </a:prstGeom>
              <a:grpFill/>
              <a:ln>
                <a:solidFill>
                  <a:schemeClr val="tx1">
                    <a:lumMod val="50000"/>
                    <a:lumOff val="50000"/>
                  </a:schemeClr>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itchFamily="34" charset="0"/>
                  <a:cs typeface="Arial" pitchFamily="34" charset="0"/>
                </a:endParaRPr>
              </a:p>
            </p:txBody>
          </p:sp>
          <p:grpSp>
            <p:nvGrpSpPr>
              <p:cNvPr id="18" name="Group 107"/>
              <p:cNvGrpSpPr/>
              <p:nvPr/>
            </p:nvGrpSpPr>
            <p:grpSpPr>
              <a:xfrm>
                <a:off x="6710552" y="5105400"/>
                <a:ext cx="721886" cy="268318"/>
                <a:chOff x="6710552" y="5105400"/>
                <a:chExt cx="721886" cy="268318"/>
              </a:xfrm>
              <a:grpFill/>
            </p:grpSpPr>
            <p:sp>
              <p:nvSpPr>
                <p:cNvPr id="61" name="Can 60"/>
                <p:cNvSpPr/>
                <p:nvPr/>
              </p:nvSpPr>
              <p:spPr>
                <a:xfrm rot="10800000">
                  <a:off x="6747619" y="5105400"/>
                  <a:ext cx="566902" cy="268318"/>
                </a:xfrm>
                <a:prstGeom prst="can">
                  <a:avLst/>
                </a:prstGeom>
                <a:grpFill/>
                <a:ln>
                  <a:solidFill>
                    <a:schemeClr val="tx1">
                      <a:lumMod val="50000"/>
                      <a:lumOff val="50000"/>
                    </a:schemeClr>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itchFamily="34" charset="0"/>
                    <a:cs typeface="Arial" pitchFamily="34" charset="0"/>
                  </a:endParaRPr>
                </a:p>
              </p:txBody>
            </p:sp>
            <p:sp>
              <p:nvSpPr>
                <p:cNvPr id="86" name="TextBox 85"/>
                <p:cNvSpPr txBox="1"/>
                <p:nvPr/>
              </p:nvSpPr>
              <p:spPr>
                <a:xfrm>
                  <a:off x="6710552" y="5145046"/>
                  <a:ext cx="721886" cy="187208"/>
                </a:xfrm>
                <a:prstGeom prst="rect">
                  <a:avLst/>
                </a:prstGeom>
                <a:noFill/>
              </p:spPr>
              <p:txBody>
                <a:bodyPr wrap="none" tIns="0" bIns="0" rtlCol="0">
                  <a:spAutoFit/>
                </a:bodyPr>
                <a:lstStyle/>
                <a:p>
                  <a:r>
                    <a:rPr lang="en-US" sz="1100" b="1" dirty="0">
                      <a:latin typeface="Arial" pitchFamily="34" charset="0"/>
                      <a:cs typeface="Arial" pitchFamily="34" charset="0"/>
                    </a:rPr>
                    <a:t>OPMG </a:t>
                  </a:r>
                </a:p>
              </p:txBody>
            </p:sp>
          </p:grpSp>
        </p:grpSp>
        <p:grpSp>
          <p:nvGrpSpPr>
            <p:cNvPr id="19" name="Group 109"/>
            <p:cNvGrpSpPr/>
            <p:nvPr/>
          </p:nvGrpSpPr>
          <p:grpSpPr>
            <a:xfrm>
              <a:off x="7391400" y="3238737"/>
              <a:ext cx="721886" cy="2907191"/>
              <a:chOff x="7391400" y="2547592"/>
              <a:chExt cx="721886" cy="2907191"/>
            </a:xfrm>
            <a:blipFill>
              <a:blip r:embed="rId3"/>
              <a:tile tx="0" ty="0" sx="100000" sy="100000" flip="none" algn="tl"/>
            </a:blipFill>
          </p:grpSpPr>
          <p:sp>
            <p:nvSpPr>
              <p:cNvPr id="63" name="Can 62"/>
              <p:cNvSpPr/>
              <p:nvPr/>
            </p:nvSpPr>
            <p:spPr>
              <a:xfrm>
                <a:off x="7509537" y="2547592"/>
                <a:ext cx="436078" cy="2907191"/>
              </a:xfrm>
              <a:prstGeom prst="can">
                <a:avLst/>
              </a:prstGeom>
              <a:grpFill/>
              <a:ln>
                <a:solidFill>
                  <a:schemeClr val="tx1">
                    <a:lumMod val="50000"/>
                    <a:lumOff val="50000"/>
                  </a:schemeClr>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300" b="1" dirty="0">
                    <a:solidFill>
                      <a:schemeClr val="tx1"/>
                    </a:solidFill>
                    <a:latin typeface="Arial" pitchFamily="34" charset="0"/>
                    <a:cs typeface="Arial" pitchFamily="34" charset="0"/>
                  </a:rPr>
                  <a:t>Operations Security</a:t>
                </a:r>
              </a:p>
              <a:p>
                <a:pPr algn="ctr"/>
                <a:r>
                  <a:rPr lang="en-US" sz="1300" b="1" dirty="0">
                    <a:solidFill>
                      <a:schemeClr val="tx1"/>
                    </a:solidFill>
                    <a:latin typeface="Arial" pitchFamily="34" charset="0"/>
                    <a:cs typeface="Arial" pitchFamily="34" charset="0"/>
                  </a:rPr>
                  <a:t> (OPSEC)</a:t>
                </a:r>
              </a:p>
            </p:txBody>
          </p:sp>
          <p:sp>
            <p:nvSpPr>
              <p:cNvPr id="64" name="Can 63"/>
              <p:cNvSpPr/>
              <p:nvPr/>
            </p:nvSpPr>
            <p:spPr>
              <a:xfrm>
                <a:off x="7450071" y="2620272"/>
                <a:ext cx="566902" cy="218039"/>
              </a:xfrm>
              <a:prstGeom prst="can">
                <a:avLst/>
              </a:prstGeom>
              <a:grpFill/>
              <a:ln>
                <a:solidFill>
                  <a:schemeClr val="tx1">
                    <a:lumMod val="50000"/>
                    <a:lumOff val="50000"/>
                  </a:schemeClr>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itchFamily="34" charset="0"/>
                  <a:cs typeface="Arial" pitchFamily="34" charset="0"/>
                </a:endParaRPr>
              </a:p>
            </p:txBody>
          </p:sp>
          <p:sp>
            <p:nvSpPr>
              <p:cNvPr id="65" name="Can 64"/>
              <p:cNvSpPr/>
              <p:nvPr/>
            </p:nvSpPr>
            <p:spPr>
              <a:xfrm rot="10800000">
                <a:off x="7446666" y="5105400"/>
                <a:ext cx="566902" cy="268318"/>
              </a:xfrm>
              <a:prstGeom prst="can">
                <a:avLst/>
              </a:prstGeom>
              <a:grpFill/>
              <a:ln>
                <a:solidFill>
                  <a:schemeClr val="tx1">
                    <a:lumMod val="50000"/>
                    <a:lumOff val="50000"/>
                  </a:schemeClr>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itchFamily="34" charset="0"/>
                  <a:cs typeface="Arial" pitchFamily="34" charset="0"/>
                </a:endParaRPr>
              </a:p>
            </p:txBody>
          </p:sp>
          <p:sp>
            <p:nvSpPr>
              <p:cNvPr id="87" name="TextBox 86"/>
              <p:cNvSpPr txBox="1"/>
              <p:nvPr/>
            </p:nvSpPr>
            <p:spPr>
              <a:xfrm>
                <a:off x="7391400" y="5138701"/>
                <a:ext cx="721886" cy="187208"/>
              </a:xfrm>
              <a:prstGeom prst="rect">
                <a:avLst/>
              </a:prstGeom>
              <a:noFill/>
            </p:spPr>
            <p:txBody>
              <a:bodyPr wrap="none" tIns="0" bIns="0" rtlCol="0">
                <a:spAutoFit/>
              </a:bodyPr>
              <a:lstStyle/>
              <a:p>
                <a:r>
                  <a:rPr lang="en-US" sz="1100" b="1" dirty="0">
                    <a:latin typeface="Arial" pitchFamily="34" charset="0"/>
                    <a:cs typeface="Arial" pitchFamily="34" charset="0"/>
                  </a:rPr>
                  <a:t>G-3/5/7</a:t>
                </a:r>
              </a:p>
            </p:txBody>
          </p:sp>
        </p:grpSp>
        <p:grpSp>
          <p:nvGrpSpPr>
            <p:cNvPr id="20" name="Group 110"/>
            <p:cNvGrpSpPr/>
            <p:nvPr/>
          </p:nvGrpSpPr>
          <p:grpSpPr>
            <a:xfrm>
              <a:off x="8103418" y="3247124"/>
              <a:ext cx="721886" cy="2907191"/>
              <a:chOff x="8103418" y="2555979"/>
              <a:chExt cx="721886" cy="2907191"/>
            </a:xfrm>
            <a:blipFill>
              <a:blip r:embed="rId3"/>
              <a:tile tx="0" ty="0" sx="100000" sy="100000" flip="none" algn="tl"/>
            </a:blipFill>
          </p:grpSpPr>
          <p:sp>
            <p:nvSpPr>
              <p:cNvPr id="71" name="Can 70"/>
              <p:cNvSpPr/>
              <p:nvPr/>
            </p:nvSpPr>
            <p:spPr>
              <a:xfrm>
                <a:off x="8217833" y="2555979"/>
                <a:ext cx="436078" cy="2907191"/>
              </a:xfrm>
              <a:prstGeom prst="can">
                <a:avLst/>
              </a:prstGeom>
              <a:grpFill/>
              <a:ln>
                <a:solidFill>
                  <a:schemeClr val="tx1">
                    <a:lumMod val="50000"/>
                    <a:lumOff val="50000"/>
                  </a:schemeClr>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300" b="1" dirty="0">
                    <a:solidFill>
                      <a:schemeClr val="tx1"/>
                    </a:solidFill>
                    <a:latin typeface="Arial" pitchFamily="34" charset="0"/>
                    <a:cs typeface="Arial" pitchFamily="34" charset="0"/>
                  </a:rPr>
                  <a:t>Physical Security (PS)</a:t>
                </a:r>
              </a:p>
            </p:txBody>
          </p:sp>
          <p:sp>
            <p:nvSpPr>
              <p:cNvPr id="72" name="Can 71"/>
              <p:cNvSpPr/>
              <p:nvPr/>
            </p:nvSpPr>
            <p:spPr>
              <a:xfrm>
                <a:off x="8150747" y="2628658"/>
                <a:ext cx="566902" cy="218039"/>
              </a:xfrm>
              <a:prstGeom prst="can">
                <a:avLst/>
              </a:prstGeom>
              <a:grpFill/>
              <a:ln>
                <a:solidFill>
                  <a:schemeClr val="tx1">
                    <a:lumMod val="50000"/>
                    <a:lumOff val="50000"/>
                  </a:schemeClr>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itchFamily="34" charset="0"/>
                  <a:cs typeface="Arial" pitchFamily="34" charset="0"/>
                </a:endParaRPr>
              </a:p>
            </p:txBody>
          </p:sp>
          <p:sp>
            <p:nvSpPr>
              <p:cNvPr id="73" name="Can 72"/>
              <p:cNvSpPr/>
              <p:nvPr/>
            </p:nvSpPr>
            <p:spPr>
              <a:xfrm rot="10800000">
                <a:off x="8145710" y="5105400"/>
                <a:ext cx="566902" cy="268318"/>
              </a:xfrm>
              <a:prstGeom prst="can">
                <a:avLst/>
              </a:prstGeom>
              <a:grpFill/>
              <a:ln>
                <a:solidFill>
                  <a:schemeClr val="tx1">
                    <a:lumMod val="50000"/>
                    <a:lumOff val="50000"/>
                  </a:schemeClr>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itchFamily="34" charset="0"/>
                  <a:cs typeface="Arial" pitchFamily="34" charset="0"/>
                </a:endParaRPr>
              </a:p>
            </p:txBody>
          </p:sp>
          <p:sp>
            <p:nvSpPr>
              <p:cNvPr id="88" name="TextBox 87"/>
              <p:cNvSpPr txBox="1"/>
              <p:nvPr/>
            </p:nvSpPr>
            <p:spPr>
              <a:xfrm>
                <a:off x="8103418" y="5134413"/>
                <a:ext cx="721886" cy="187208"/>
              </a:xfrm>
              <a:prstGeom prst="rect">
                <a:avLst/>
              </a:prstGeom>
              <a:noFill/>
            </p:spPr>
            <p:txBody>
              <a:bodyPr wrap="none" tIns="0" bIns="0" rtlCol="0">
                <a:spAutoFit/>
              </a:bodyPr>
              <a:lstStyle/>
              <a:p>
                <a:r>
                  <a:rPr lang="en-US" sz="1100" b="1" dirty="0">
                    <a:latin typeface="Arial" pitchFamily="34" charset="0"/>
                    <a:cs typeface="Arial" pitchFamily="34" charset="0"/>
                  </a:rPr>
                  <a:t>OPMG </a:t>
                </a:r>
              </a:p>
            </p:txBody>
          </p:sp>
        </p:grpSp>
        <p:sp>
          <p:nvSpPr>
            <p:cNvPr id="12" name="Rectangle 11"/>
            <p:cNvSpPr/>
            <p:nvPr/>
          </p:nvSpPr>
          <p:spPr>
            <a:xfrm>
              <a:off x="359474" y="2956405"/>
              <a:ext cx="8430855" cy="436078"/>
            </a:xfrm>
            <a:prstGeom prst="rect">
              <a:avLst/>
            </a:prstGeom>
            <a:blipFill>
              <a:blip r:embed="rId3" cstate="print"/>
              <a:tile tx="0" ty="0" sx="100000" sy="100000" flip="none" algn="tl"/>
            </a:blipFill>
            <a:ln>
              <a:solidFill>
                <a:schemeClr val="tx1">
                  <a:lumMod val="50000"/>
                  <a:lumOff val="50000"/>
                </a:schemeClr>
              </a:solidFill>
            </a:ln>
            <a:effectLst>
              <a:innerShdw blurRad="114300">
                <a:schemeClr val="bg1">
                  <a:lumMod val="50000"/>
                </a:schemeClr>
              </a:innerShdw>
            </a:effectLst>
            <a:scene3d>
              <a:camera prst="orthographicFront"/>
              <a:lightRig rig="threePt" dir="t"/>
            </a:scene3d>
            <a:sp3d extrusionH="6350" contourW="6350">
              <a:bevelT w="63500" h="342900" prst="relaxedInset"/>
              <a:bevelB w="158750" prst="coolSlant"/>
              <a:extrusionClr>
                <a:schemeClr val="bg1">
                  <a:lumMod val="50000"/>
                </a:schemeClr>
              </a:extrusionClr>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defRPr/>
              </a:pPr>
              <a:r>
                <a:rPr lang="en-US" sz="2000" b="1" dirty="0">
                  <a:solidFill>
                    <a:srgbClr val="0000FF"/>
                  </a:solidFill>
                  <a:effectLst>
                    <a:outerShdw blurRad="38100" dist="38100" dir="2700000" algn="tl">
                      <a:srgbClr val="000000">
                        <a:alpha val="43137"/>
                      </a:srgbClr>
                    </a:outerShdw>
                  </a:effectLst>
                  <a:latin typeface="Arial" charset="0"/>
                </a:rPr>
                <a:t>ARMY PROTECTION PROGRAM</a:t>
              </a:r>
            </a:p>
          </p:txBody>
        </p:sp>
        <p:sp>
          <p:nvSpPr>
            <p:cNvPr id="93" name="Rectangle 92"/>
            <p:cNvSpPr/>
            <p:nvPr/>
          </p:nvSpPr>
          <p:spPr>
            <a:xfrm>
              <a:off x="212928" y="6014932"/>
              <a:ext cx="8732796" cy="381000"/>
            </a:xfrm>
            <a:prstGeom prst="rect">
              <a:avLst/>
            </a:prstGeom>
            <a:blipFill>
              <a:blip r:embed="rId3" cstate="print"/>
              <a:tile tx="0" ty="0" sx="100000" sy="100000" flip="none" algn="tl"/>
            </a:blipFill>
            <a:ln>
              <a:solidFill>
                <a:schemeClr val="tx1">
                  <a:lumMod val="50000"/>
                  <a:lumOff val="50000"/>
                </a:schemeClr>
              </a:solid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b="1" dirty="0">
                  <a:solidFill>
                    <a:schemeClr val="tx1"/>
                  </a:solidFill>
                  <a:effectLst>
                    <a:outerShdw blurRad="38100" dist="38100" dir="2700000" algn="tl">
                      <a:srgbClr val="000000">
                        <a:alpha val="43137"/>
                      </a:srgbClr>
                    </a:outerShdw>
                  </a:effectLst>
                  <a:latin typeface="Arial" pitchFamily="34" charset="0"/>
                  <a:cs typeface="Arial" pitchFamily="34" charset="0"/>
                </a:rPr>
                <a:t>Intelligence – Counterintelligence (G-2) – Security Engineering (USACE)</a:t>
              </a:r>
            </a:p>
          </p:txBody>
        </p:sp>
        <p:sp>
          <p:nvSpPr>
            <p:cNvPr id="90" name="Flowchart: Extract 89"/>
            <p:cNvSpPr/>
            <p:nvPr/>
          </p:nvSpPr>
          <p:spPr>
            <a:xfrm>
              <a:off x="244865" y="954915"/>
              <a:ext cx="8648894" cy="2015467"/>
            </a:xfrm>
            <a:prstGeom prst="flowChartExtract">
              <a:avLst/>
            </a:prstGeom>
            <a:solidFill>
              <a:schemeClr val="tx1">
                <a:lumMod val="85000"/>
                <a:lumOff val="15000"/>
              </a:schemeClr>
            </a:solidFill>
            <a:ln>
              <a:solidFill>
                <a:schemeClr val="tx1">
                  <a:lumMod val="50000"/>
                  <a:lumOff val="50000"/>
                </a:schemeClr>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Flowchart: Extract 3"/>
            <p:cNvSpPr/>
            <p:nvPr/>
          </p:nvSpPr>
          <p:spPr>
            <a:xfrm>
              <a:off x="348842" y="1015316"/>
              <a:ext cx="8430855" cy="1962354"/>
            </a:xfrm>
            <a:prstGeom prst="flowChartExtract">
              <a:avLst/>
            </a:prstGeom>
            <a:blipFill>
              <a:blip r:embed="rId3" cstate="print"/>
              <a:tile tx="0" ty="0" sx="100000" sy="100000" flip="none" algn="tl"/>
            </a:blipFill>
            <a:ln>
              <a:solidFill>
                <a:schemeClr val="tx1">
                  <a:lumMod val="50000"/>
                  <a:lumOff val="50000"/>
                </a:schemeClr>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dirty="0">
                <a:latin typeface="Arial" pitchFamily="34" charset="0"/>
                <a:cs typeface="Arial" pitchFamily="34" charset="0"/>
              </a:endParaRPr>
            </a:p>
          </p:txBody>
        </p:sp>
        <p:sp>
          <p:nvSpPr>
            <p:cNvPr id="5" name="Flowchart: Extract 4"/>
            <p:cNvSpPr>
              <a:spLocks noChangeAspect="1"/>
            </p:cNvSpPr>
            <p:nvPr/>
          </p:nvSpPr>
          <p:spPr>
            <a:xfrm>
              <a:off x="1524000" y="1539978"/>
              <a:ext cx="6096000" cy="1295400"/>
            </a:xfrm>
            <a:prstGeom prst="flowChartExtract">
              <a:avLst/>
            </a:prstGeom>
            <a:blipFill>
              <a:blip r:embed="rId4" cstate="print"/>
              <a:tile tx="0" ty="0" sx="100000" sy="100000" flip="none" algn="tl"/>
            </a:blipFill>
            <a:ln>
              <a:solidFill>
                <a:schemeClr val="tx1">
                  <a:lumMod val="50000"/>
                  <a:lumOff val="50000"/>
                </a:schemeClr>
              </a:solidFill>
            </a:ln>
            <a:effectLst>
              <a:innerShdw blurRad="63500" dist="63500" dir="15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914400" rIns="0" bIns="182880" rtlCol="0" anchor="b" anchorCtr="0"/>
            <a:lstStyle/>
            <a:p>
              <a:pPr algn="ctr"/>
              <a:endPar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r>
                <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rPr>
                <a:t>                                                              </a:t>
              </a:r>
            </a:p>
            <a:p>
              <a:pPr algn="ctr"/>
              <a:endPar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2400" b="1" dirty="0">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r>
                <a:rPr lang="en-US" sz="4400" b="1" dirty="0">
                  <a:ln w="3175">
                    <a:solidFill>
                      <a:srgbClr val="FFFF00"/>
                    </a:solidFill>
                  </a:ln>
                  <a:solidFill>
                    <a:schemeClr val="tx1"/>
                  </a:solidFill>
                  <a:effectLst>
                    <a:outerShdw blurRad="50800" dist="38100" dir="10800000" algn="r" rotWithShape="0">
                      <a:prstClr val="black">
                        <a:alpha val="40000"/>
                      </a:prstClr>
                    </a:outerShdw>
                  </a:effectLst>
                  <a:latin typeface="Arial" pitchFamily="34" charset="0"/>
                  <a:cs typeface="Arial" pitchFamily="34" charset="0"/>
                </a:rPr>
                <a:t> </a:t>
              </a:r>
            </a:p>
            <a:p>
              <a:pPr algn="ctr"/>
              <a:endParaRPr lang="en-US" sz="4400" b="1" dirty="0">
                <a:ln w="3175">
                  <a:solidFill>
                    <a:srgbClr val="FFFF00"/>
                  </a:solidFill>
                </a:ln>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4400" b="1" dirty="0">
                <a:ln w="3175">
                  <a:solidFill>
                    <a:srgbClr val="FFFF00"/>
                  </a:solidFill>
                </a:ln>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r>
                <a:rPr lang="en-US" sz="4400" b="1" dirty="0">
                  <a:ln w="3175">
                    <a:solidFill>
                      <a:srgbClr val="FFFF00"/>
                    </a:solidFill>
                  </a:ln>
                  <a:solidFill>
                    <a:schemeClr val="tx1"/>
                  </a:solidFill>
                  <a:effectLst>
                    <a:outerShdw blurRad="50800" dist="38100" dir="10800000" algn="r" rotWithShape="0">
                      <a:prstClr val="black">
                        <a:alpha val="40000"/>
                      </a:prstClr>
                    </a:outerShdw>
                  </a:effectLst>
                  <a:latin typeface="Arial" pitchFamily="34" charset="0"/>
                  <a:cs typeface="Arial" pitchFamily="34" charset="0"/>
                </a:rPr>
                <a:t>            </a:t>
              </a:r>
            </a:p>
            <a:p>
              <a:pPr algn="ctr"/>
              <a:endParaRPr lang="en-US" sz="4400" b="1" dirty="0">
                <a:ln w="3175">
                  <a:solidFill>
                    <a:srgbClr val="FFFF00"/>
                  </a:solidFill>
                </a:ln>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4400" b="1" dirty="0">
                <a:ln w="3175">
                  <a:solidFill>
                    <a:srgbClr val="FFFF00"/>
                  </a:solidFill>
                </a:ln>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a:p>
              <a:pPr algn="ctr"/>
              <a:endParaRPr lang="en-US" sz="4400" b="1" dirty="0">
                <a:ln w="3175">
                  <a:solidFill>
                    <a:srgbClr val="FFFF00"/>
                  </a:solidFill>
                </a:ln>
                <a:solidFill>
                  <a:schemeClr val="tx1"/>
                </a:solidFill>
                <a:effectLst>
                  <a:outerShdw blurRad="50800" dist="38100" dir="10800000" algn="r" rotWithShape="0">
                    <a:prstClr val="black">
                      <a:alpha val="40000"/>
                    </a:prstClr>
                  </a:outerShdw>
                </a:effectLst>
                <a:latin typeface="Arial" pitchFamily="34" charset="0"/>
                <a:cs typeface="Arial" pitchFamily="34" charset="0"/>
              </a:endParaRPr>
            </a:p>
          </p:txBody>
        </p:sp>
        <p:sp>
          <p:nvSpPr>
            <p:cNvPr id="75" name="TextBox 74"/>
            <p:cNvSpPr txBox="1"/>
            <p:nvPr/>
          </p:nvSpPr>
          <p:spPr>
            <a:xfrm rot="20084541">
              <a:off x="1479439" y="1793114"/>
              <a:ext cx="2819939" cy="442493"/>
            </a:xfrm>
            <a:prstGeom prst="rect">
              <a:avLst/>
            </a:prstGeom>
            <a:noFill/>
          </p:spPr>
          <p:txBody>
            <a:bodyPr wrap="square" rtlCol="0">
              <a:spAutoFit/>
            </a:bodyPr>
            <a:lstStyle/>
            <a:p>
              <a:pPr algn="ctr"/>
              <a:r>
                <a:rPr lang="en-US" sz="2000" b="1" dirty="0">
                  <a:effectLst>
                    <a:outerShdw blurRad="38100" dist="38100" dir="2700000" algn="tl">
                      <a:srgbClr val="000000">
                        <a:alpha val="43137"/>
                      </a:srgbClr>
                    </a:outerShdw>
                  </a:effectLst>
                  <a:latin typeface="Arial" pitchFamily="34" charset="0"/>
                  <a:cs typeface="Arial" pitchFamily="34" charset="0"/>
                </a:rPr>
                <a:t>Execution of</a:t>
              </a:r>
              <a:endParaRPr lang="en-US" sz="2000" dirty="0">
                <a:latin typeface="Arial" pitchFamily="34" charset="0"/>
                <a:cs typeface="Arial" pitchFamily="34" charset="0"/>
              </a:endParaRPr>
            </a:p>
          </p:txBody>
        </p:sp>
        <p:sp>
          <p:nvSpPr>
            <p:cNvPr id="76" name="TextBox 75"/>
            <p:cNvSpPr txBox="1"/>
            <p:nvPr/>
          </p:nvSpPr>
          <p:spPr>
            <a:xfrm rot="1463703">
              <a:off x="5046112" y="1797777"/>
              <a:ext cx="2514600" cy="442493"/>
            </a:xfrm>
            <a:prstGeom prst="rect">
              <a:avLst/>
            </a:prstGeom>
            <a:noFill/>
          </p:spPr>
          <p:txBody>
            <a:bodyPr wrap="square" rtlCol="0">
              <a:spAutoFit/>
            </a:bodyPr>
            <a:lstStyle/>
            <a:p>
              <a:r>
                <a:rPr lang="en-US" sz="2000" b="1" dirty="0">
                  <a:effectLst>
                    <a:outerShdw blurRad="38100" dist="38100" dir="2700000" algn="tl">
                      <a:srgbClr val="000000">
                        <a:alpha val="43137"/>
                      </a:srgbClr>
                    </a:outerShdw>
                  </a:effectLst>
                  <a:latin typeface="Arial" pitchFamily="34" charset="0"/>
                  <a:cs typeface="Arial" pitchFamily="34" charset="0"/>
                </a:rPr>
                <a:t>Army Missions</a:t>
              </a:r>
              <a:endParaRPr lang="en-US" sz="2000" dirty="0">
                <a:latin typeface="Arial" pitchFamily="34" charset="0"/>
                <a:cs typeface="Arial" pitchFamily="34" charset="0"/>
              </a:endParaRPr>
            </a:p>
          </p:txBody>
        </p:sp>
        <p:sp>
          <p:nvSpPr>
            <p:cNvPr id="89" name="TextBox 88"/>
            <p:cNvSpPr txBox="1"/>
            <p:nvPr/>
          </p:nvSpPr>
          <p:spPr>
            <a:xfrm>
              <a:off x="3179543" y="5829846"/>
              <a:ext cx="721886" cy="187208"/>
            </a:xfrm>
            <a:prstGeom prst="rect">
              <a:avLst/>
            </a:prstGeom>
            <a:noFill/>
          </p:spPr>
          <p:txBody>
            <a:bodyPr wrap="none" tIns="0" bIns="0" rtlCol="0">
              <a:spAutoFit/>
            </a:bodyPr>
            <a:lstStyle/>
            <a:p>
              <a:r>
                <a:rPr lang="en-US" sz="1100" b="1" dirty="0">
                  <a:effectLst>
                    <a:outerShdw blurRad="38100" dist="38100" dir="2700000" algn="tl">
                      <a:srgbClr val="000000">
                        <a:alpha val="43137"/>
                      </a:srgbClr>
                    </a:outerShdw>
                  </a:effectLst>
                  <a:latin typeface="Arial" pitchFamily="34" charset="0"/>
                  <a:cs typeface="Arial" pitchFamily="34" charset="0"/>
                </a:rPr>
                <a:t>G-3/5/7</a:t>
              </a:r>
            </a:p>
          </p:txBody>
        </p:sp>
        <p:sp>
          <p:nvSpPr>
            <p:cNvPr id="91" name="Rectangle 90"/>
            <p:cNvSpPr/>
            <p:nvPr/>
          </p:nvSpPr>
          <p:spPr>
            <a:xfrm rot="16200000">
              <a:off x="-243467" y="4543400"/>
              <a:ext cx="2092265" cy="262942"/>
            </a:xfrm>
            <a:prstGeom prst="rect">
              <a:avLst/>
            </a:prstGeom>
          </p:spPr>
          <p:txBody>
            <a:bodyPr wrap="none">
              <a:spAutoFit/>
            </a:bodyPr>
            <a:lstStyle/>
            <a:p>
              <a:pPr algn="ctr">
                <a:lnSpc>
                  <a:spcPct val="90000"/>
                </a:lnSpc>
                <a:buNone/>
              </a:pPr>
              <a:r>
                <a:rPr lang="en-US" sz="1050" b="1" dirty="0">
                  <a:solidFill>
                    <a:srgbClr val="FF0000"/>
                  </a:solidFill>
                  <a:latin typeface="Arial" pitchFamily="34" charset="0"/>
                  <a:cs typeface="Arial" pitchFamily="34" charset="0"/>
                </a:rPr>
                <a:t>Intelligence Support to AT </a:t>
              </a:r>
            </a:p>
          </p:txBody>
        </p:sp>
        <p:sp>
          <p:nvSpPr>
            <p:cNvPr id="92" name="Rectangle 91"/>
            <p:cNvSpPr/>
            <p:nvPr/>
          </p:nvSpPr>
          <p:spPr>
            <a:xfrm rot="16200000">
              <a:off x="6062288" y="4552530"/>
              <a:ext cx="2154757" cy="244682"/>
            </a:xfrm>
            <a:prstGeom prst="rect">
              <a:avLst/>
            </a:prstGeom>
          </p:spPr>
          <p:txBody>
            <a:bodyPr wrap="none">
              <a:spAutoFit/>
            </a:bodyPr>
            <a:lstStyle/>
            <a:p>
              <a:pPr algn="ctr">
                <a:lnSpc>
                  <a:spcPct val="90000"/>
                </a:lnSpc>
                <a:buNone/>
              </a:pPr>
              <a:r>
                <a:rPr lang="en-US" sz="1100" b="1" dirty="0">
                  <a:solidFill>
                    <a:srgbClr val="FF0000"/>
                  </a:solidFill>
                  <a:latin typeface="Arial" pitchFamily="34" charset="0"/>
                  <a:cs typeface="Arial" pitchFamily="34" charset="0"/>
                </a:rPr>
                <a:t>Military Working Dogs (MWD)</a:t>
              </a:r>
            </a:p>
          </p:txBody>
        </p:sp>
        <p:sp>
          <p:nvSpPr>
            <p:cNvPr id="94" name="Rectangle 93"/>
            <p:cNvSpPr/>
            <p:nvPr/>
          </p:nvSpPr>
          <p:spPr>
            <a:xfrm rot="16200000">
              <a:off x="7220930" y="4600157"/>
              <a:ext cx="1758815" cy="244682"/>
            </a:xfrm>
            <a:prstGeom prst="rect">
              <a:avLst/>
            </a:prstGeom>
          </p:spPr>
          <p:txBody>
            <a:bodyPr wrap="none">
              <a:spAutoFit/>
            </a:bodyPr>
            <a:lstStyle/>
            <a:p>
              <a:pPr algn="ctr">
                <a:lnSpc>
                  <a:spcPct val="90000"/>
                </a:lnSpc>
                <a:buNone/>
              </a:pPr>
              <a:r>
                <a:rPr lang="en-US" sz="1100" b="1" dirty="0">
                  <a:solidFill>
                    <a:srgbClr val="FF0000"/>
                  </a:solidFill>
                  <a:latin typeface="Arial" pitchFamily="34" charset="0"/>
                  <a:cs typeface="Arial" pitchFamily="34" charset="0"/>
                </a:rPr>
                <a:t>Security Programs (SP)</a:t>
              </a:r>
            </a:p>
          </p:txBody>
        </p:sp>
      </p:grpSp>
      <p:sp>
        <p:nvSpPr>
          <p:cNvPr id="97" name="TextBox 96"/>
          <p:cNvSpPr txBox="1"/>
          <p:nvPr/>
        </p:nvSpPr>
        <p:spPr>
          <a:xfrm>
            <a:off x="1808143" y="5550973"/>
            <a:ext cx="2363942" cy="230832"/>
          </a:xfrm>
          <a:prstGeom prst="rect">
            <a:avLst/>
          </a:prstGeom>
          <a:noFill/>
        </p:spPr>
        <p:txBody>
          <a:bodyPr wrap="square" rtlCol="0">
            <a:spAutoFit/>
          </a:bodyPr>
          <a:lstStyle/>
          <a:p>
            <a:r>
              <a:rPr lang="en-US" sz="900" b="1" dirty="0">
                <a:solidFill>
                  <a:srgbClr val="0000FF"/>
                </a:solidFill>
              </a:rPr>
              <a:t>(DA G2, </a:t>
            </a:r>
            <a:r>
              <a:rPr lang="en-US" sz="900" b="1" dirty="0" err="1">
                <a:solidFill>
                  <a:srgbClr val="0000FF"/>
                </a:solidFill>
              </a:rPr>
              <a:t>USACIDC</a:t>
            </a:r>
            <a:r>
              <a:rPr lang="en-US" sz="900" b="1" dirty="0">
                <a:solidFill>
                  <a:srgbClr val="FF0000"/>
                </a:solidFill>
              </a:rPr>
              <a:t>/1ID G2, CID, 902</a:t>
            </a:r>
            <a:r>
              <a:rPr lang="en-US" sz="900" b="1" baseline="30000" dirty="0">
                <a:solidFill>
                  <a:srgbClr val="FF0000"/>
                </a:solidFill>
              </a:rPr>
              <a:t>nd</a:t>
            </a:r>
            <a:r>
              <a:rPr lang="en-US" sz="900" b="1" dirty="0">
                <a:solidFill>
                  <a:srgbClr val="FF0000"/>
                </a:solidFill>
              </a:rPr>
              <a:t>)</a:t>
            </a:r>
          </a:p>
        </p:txBody>
      </p:sp>
      <p:sp>
        <p:nvSpPr>
          <p:cNvPr id="98" name="TextBox 97"/>
          <p:cNvSpPr txBox="1"/>
          <p:nvPr/>
        </p:nvSpPr>
        <p:spPr>
          <a:xfrm>
            <a:off x="6272069" y="5549788"/>
            <a:ext cx="942687" cy="369332"/>
          </a:xfrm>
          <a:prstGeom prst="rect">
            <a:avLst/>
          </a:prstGeom>
          <a:noFill/>
        </p:spPr>
        <p:txBody>
          <a:bodyPr wrap="square" rtlCol="0">
            <a:spAutoFit/>
          </a:bodyPr>
          <a:lstStyle/>
          <a:p>
            <a:r>
              <a:rPr lang="en-US" sz="900" b="1" dirty="0">
                <a:solidFill>
                  <a:srgbClr val="0000FF"/>
                </a:solidFill>
              </a:rPr>
              <a:t>(</a:t>
            </a:r>
            <a:r>
              <a:rPr lang="en-US" sz="900" b="1" dirty="0" err="1">
                <a:solidFill>
                  <a:srgbClr val="0000FF"/>
                </a:solidFill>
              </a:rPr>
              <a:t>USACE</a:t>
            </a:r>
            <a:r>
              <a:rPr lang="en-US" sz="900" b="1" dirty="0">
                <a:solidFill>
                  <a:srgbClr val="FF0000"/>
                </a:solidFill>
              </a:rPr>
              <a:t>/DPW)</a:t>
            </a:r>
          </a:p>
        </p:txBody>
      </p:sp>
      <p:sp>
        <p:nvSpPr>
          <p:cNvPr id="22" name="Oval 21"/>
          <p:cNvSpPr/>
          <p:nvPr/>
        </p:nvSpPr>
        <p:spPr>
          <a:xfrm>
            <a:off x="7662287" y="3166557"/>
            <a:ext cx="447282" cy="2268357"/>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3"/>
          <p:cNvSpPr txBox="1">
            <a:spLocks noChangeArrowheads="1"/>
          </p:cNvSpPr>
          <p:nvPr/>
        </p:nvSpPr>
        <p:spPr bwMode="auto">
          <a:xfrm>
            <a:off x="1371600" y="504931"/>
            <a:ext cx="5943600" cy="677212"/>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Army Protection Program Pillars</a:t>
            </a:r>
            <a:endParaRPr lang="en-US" kern="0" dirty="0"/>
          </a:p>
        </p:txBody>
      </p:sp>
    </p:spTree>
    <p:extLst>
      <p:ext uri="{BB962C8B-B14F-4D97-AF65-F5344CB8AC3E}">
        <p14:creationId xmlns:p14="http://schemas.microsoft.com/office/powerpoint/2010/main" val="37231788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nvPr>
        </p:nvGraphicFramePr>
        <p:xfrm>
          <a:off x="1295400" y="1524000"/>
          <a:ext cx="6477000" cy="381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1371600" y="5685219"/>
            <a:ext cx="6284093" cy="461665"/>
          </a:xfrm>
          <a:prstGeom prst="rect">
            <a:avLst/>
          </a:prstGeom>
          <a:noFill/>
        </p:spPr>
        <p:txBody>
          <a:bodyPr wrap="none" rtlCol="0">
            <a:spAutoFit/>
          </a:bodyPr>
          <a:lstStyle/>
          <a:p>
            <a:r>
              <a:rPr lang="en-US" sz="2400" b="1" dirty="0"/>
              <a:t>Risk identification and mitigation process</a:t>
            </a:r>
          </a:p>
        </p:txBody>
      </p:sp>
      <p:sp>
        <p:nvSpPr>
          <p:cNvPr id="6"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4652548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bwMode="auto">
          <a:xfrm>
            <a:off x="302623" y="1410244"/>
            <a:ext cx="6454117" cy="514350"/>
          </a:xfrm>
          <a:solidFill>
            <a:srgbClr val="FFFFFF"/>
          </a:solidFill>
          <a:ln>
            <a:miter lim="800000"/>
            <a:headEnd/>
            <a:tailEnd/>
          </a:ln>
        </p:spPr>
        <p:txBody>
          <a:bodyPr vert="horz" wrap="square" lIns="68580" tIns="34290" rIns="68580" bIns="34290" numCol="1" rtlCol="0" anchor="t" anchorCtr="0" compatLnSpc="1">
            <a:prstTxWarp prst="textNoShape">
              <a:avLst/>
            </a:prstTxWarp>
            <a:noAutofit/>
          </a:bodyPr>
          <a:lstStyle/>
          <a:p>
            <a:pPr eaLnBrk="1" hangingPunct="1">
              <a:buFontTx/>
              <a:buNone/>
            </a:pPr>
            <a:r>
              <a:rPr lang="en-US" sz="2400" dirty="0"/>
              <a:t>Protective Measures &amp; Security Measures</a:t>
            </a:r>
          </a:p>
        </p:txBody>
      </p:sp>
      <p:sp>
        <p:nvSpPr>
          <p:cNvPr id="95235" name="Text Box 3"/>
          <p:cNvSpPr txBox="1">
            <a:spLocks noChangeArrowheads="1"/>
          </p:cNvSpPr>
          <p:nvPr/>
        </p:nvSpPr>
        <p:spPr bwMode="auto">
          <a:xfrm>
            <a:off x="304800" y="1905000"/>
            <a:ext cx="8458200" cy="4493538"/>
          </a:xfrm>
          <a:prstGeom prst="rect">
            <a:avLst/>
          </a:prstGeom>
          <a:noFill/>
          <a:ln w="9525">
            <a:noFill/>
            <a:miter lim="800000"/>
            <a:headEnd/>
            <a:tailEnd/>
          </a:ln>
        </p:spPr>
        <p:txBody>
          <a:bodyPr wrap="square">
            <a:spAutoFit/>
          </a:bodyPr>
          <a:lstStyle/>
          <a:p>
            <a:r>
              <a:rPr lang="en-US" sz="2400" dirty="0">
                <a:solidFill>
                  <a:prstClr val="black"/>
                </a:solidFill>
              </a:rPr>
              <a:t>Risk Level I</a:t>
            </a:r>
          </a:p>
          <a:p>
            <a:pPr marL="557213" lvl="1" indent="-214313">
              <a:buFont typeface="Arial" panose="020B0604020202020204" pitchFamily="34" charset="0"/>
              <a:buChar char="•"/>
            </a:pPr>
            <a:r>
              <a:rPr lang="en-US" dirty="0">
                <a:solidFill>
                  <a:prstClr val="black"/>
                </a:solidFill>
              </a:rPr>
              <a:t>Lowest level </a:t>
            </a:r>
          </a:p>
          <a:p>
            <a:pPr marL="557213" lvl="1" indent="-214313">
              <a:buFont typeface="Arial" panose="020B0604020202020204" pitchFamily="34" charset="0"/>
              <a:buChar char="•"/>
            </a:pPr>
            <a:r>
              <a:rPr lang="en-US" dirty="0">
                <a:solidFill>
                  <a:prstClr val="black"/>
                </a:solidFill>
              </a:rPr>
              <a:t>Least secure</a:t>
            </a:r>
          </a:p>
          <a:p>
            <a:pPr marL="557213" lvl="1" indent="-214313">
              <a:buFont typeface="Arial" panose="020B0604020202020204" pitchFamily="34" charset="0"/>
              <a:buChar char="•"/>
            </a:pPr>
            <a:r>
              <a:rPr lang="en-US" dirty="0">
                <a:solidFill>
                  <a:prstClr val="black"/>
                </a:solidFill>
              </a:rPr>
              <a:t>Bare minimum</a:t>
            </a:r>
            <a:r>
              <a:rPr lang="en-US" sz="2400" dirty="0">
                <a:solidFill>
                  <a:prstClr val="black"/>
                </a:solidFill>
              </a:rPr>
              <a:t> </a:t>
            </a:r>
          </a:p>
          <a:p>
            <a:pPr>
              <a:buFontTx/>
              <a:buChar char="•"/>
            </a:pPr>
            <a:endParaRPr lang="en-US" sz="2400" dirty="0">
              <a:solidFill>
                <a:prstClr val="black"/>
              </a:solidFill>
            </a:endParaRPr>
          </a:p>
          <a:p>
            <a:r>
              <a:rPr lang="en-US" sz="2400" dirty="0">
                <a:solidFill>
                  <a:prstClr val="black"/>
                </a:solidFill>
              </a:rPr>
              <a:t>Risk Level II</a:t>
            </a:r>
          </a:p>
          <a:p>
            <a:pPr marL="557213" lvl="1" indent="-214313">
              <a:buFont typeface="Arial" panose="020B0604020202020204" pitchFamily="34" charset="0"/>
              <a:buChar char="•"/>
            </a:pPr>
            <a:r>
              <a:rPr lang="en-US" sz="2400" dirty="0">
                <a:solidFill>
                  <a:prstClr val="black"/>
                </a:solidFill>
              </a:rPr>
              <a:t> </a:t>
            </a:r>
            <a:r>
              <a:rPr lang="en-US" dirty="0">
                <a:solidFill>
                  <a:prstClr val="black"/>
                </a:solidFill>
              </a:rPr>
              <a:t>Increased protective measures</a:t>
            </a:r>
          </a:p>
          <a:p>
            <a:pPr marL="557213" lvl="1" indent="-214313">
              <a:buFont typeface="Arial" panose="020B0604020202020204" pitchFamily="34" charset="0"/>
              <a:buChar char="•"/>
            </a:pPr>
            <a:r>
              <a:rPr lang="en-US" dirty="0">
                <a:solidFill>
                  <a:prstClr val="black"/>
                </a:solidFill>
              </a:rPr>
              <a:t>Will include all protective measures from Risk Level I</a:t>
            </a:r>
          </a:p>
          <a:p>
            <a:pPr lvl="1">
              <a:buFontTx/>
              <a:buChar char="•"/>
            </a:pPr>
            <a:endParaRPr lang="en-US" sz="2400" dirty="0">
              <a:solidFill>
                <a:prstClr val="black"/>
              </a:solidFill>
            </a:endParaRPr>
          </a:p>
          <a:p>
            <a:r>
              <a:rPr lang="en-US" sz="2400" dirty="0">
                <a:solidFill>
                  <a:prstClr val="black"/>
                </a:solidFill>
              </a:rPr>
              <a:t>Risk Level III</a:t>
            </a:r>
          </a:p>
          <a:p>
            <a:pPr marL="557213" lvl="1" indent="-214313">
              <a:buFont typeface="Arial" panose="020B0604020202020204" pitchFamily="34" charset="0"/>
              <a:buChar char="•"/>
            </a:pPr>
            <a:r>
              <a:rPr lang="en-US" dirty="0">
                <a:solidFill>
                  <a:prstClr val="black"/>
                </a:solidFill>
              </a:rPr>
              <a:t>Highest level of security</a:t>
            </a:r>
          </a:p>
          <a:p>
            <a:pPr marL="557213" lvl="1" indent="-214313">
              <a:buFont typeface="Arial" panose="020B0604020202020204" pitchFamily="34" charset="0"/>
              <a:buChar char="•"/>
            </a:pPr>
            <a:r>
              <a:rPr lang="en-US" dirty="0">
                <a:solidFill>
                  <a:prstClr val="black"/>
                </a:solidFill>
              </a:rPr>
              <a:t>Will include all protective measures from Risk Level I and II</a:t>
            </a:r>
          </a:p>
          <a:p>
            <a:pPr lvl="1">
              <a:buFontTx/>
              <a:buChar char="•"/>
            </a:pPr>
            <a:endParaRPr lang="en-US" sz="2400" dirty="0">
              <a:solidFill>
                <a:prstClr val="black"/>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968038"/>
            <a:ext cx="3333750" cy="2051538"/>
          </a:xfrm>
          <a:prstGeom prst="rect">
            <a:avLst/>
          </a:prstGeom>
        </p:spPr>
      </p:pic>
      <p:sp>
        <p:nvSpPr>
          <p:cNvPr id="6"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423740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5235"/>
                                        </p:tgtEl>
                                        <p:attrNameLst>
                                          <p:attrName>style.visibility</p:attrName>
                                        </p:attrNameLst>
                                      </p:cBhvr>
                                      <p:to>
                                        <p:strVal val="visible"/>
                                      </p:to>
                                    </p:set>
                                    <p:anim calcmode="lin" valueType="num">
                                      <p:cBhvr additive="base">
                                        <p:cTn id="7" dur="500" fill="hold"/>
                                        <p:tgtEl>
                                          <p:spTgt spid="95235"/>
                                        </p:tgtEl>
                                        <p:attrNameLst>
                                          <p:attrName>ppt_x</p:attrName>
                                        </p:attrNameLst>
                                      </p:cBhvr>
                                      <p:tavLst>
                                        <p:tav tm="0">
                                          <p:val>
                                            <p:strVal val="#ppt_x"/>
                                          </p:val>
                                        </p:tav>
                                        <p:tav tm="100000">
                                          <p:val>
                                            <p:strVal val="#ppt_x"/>
                                          </p:val>
                                        </p:tav>
                                      </p:tavLst>
                                    </p:anim>
                                    <p:anim calcmode="lin" valueType="num">
                                      <p:cBhvr additive="base">
                                        <p:cTn id="8" dur="500" fill="hold"/>
                                        <p:tgtEl>
                                          <p:spTgt spid="952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nvPr>
        </p:nvGraphicFramePr>
        <p:xfrm>
          <a:off x="1295400" y="1524000"/>
          <a:ext cx="6477000" cy="381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1371600" y="5685219"/>
            <a:ext cx="6284093" cy="461665"/>
          </a:xfrm>
          <a:prstGeom prst="rect">
            <a:avLst/>
          </a:prstGeom>
          <a:noFill/>
        </p:spPr>
        <p:txBody>
          <a:bodyPr wrap="none" rtlCol="0">
            <a:spAutoFit/>
          </a:bodyPr>
          <a:lstStyle/>
          <a:p>
            <a:r>
              <a:rPr lang="en-US" sz="2400" b="1" dirty="0"/>
              <a:t>Risk identification and mitigation process</a:t>
            </a:r>
          </a:p>
        </p:txBody>
      </p:sp>
      <p:sp>
        <p:nvSpPr>
          <p:cNvPr id="6"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1881419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Text Box 3"/>
          <p:cNvSpPr txBox="1">
            <a:spLocks noChangeArrowheads="1"/>
          </p:cNvSpPr>
          <p:nvPr/>
        </p:nvSpPr>
        <p:spPr bwMode="auto">
          <a:xfrm>
            <a:off x="152400" y="1295400"/>
            <a:ext cx="8686800" cy="3724096"/>
          </a:xfrm>
          <a:prstGeom prst="rect">
            <a:avLst/>
          </a:prstGeom>
          <a:noFill/>
          <a:ln w="9525">
            <a:noFill/>
            <a:miter lim="800000"/>
            <a:headEnd/>
            <a:tailEnd/>
          </a:ln>
        </p:spPr>
        <p:txBody>
          <a:bodyPr wrap="square">
            <a:spAutoFit/>
          </a:bodyPr>
          <a:lstStyle/>
          <a:p>
            <a:endParaRPr lang="en-US" sz="3200" dirty="0">
              <a:solidFill>
                <a:prstClr val="black"/>
              </a:solidFill>
            </a:endParaRPr>
          </a:p>
          <a:p>
            <a:r>
              <a:rPr lang="en-US" sz="2400" dirty="0">
                <a:solidFill>
                  <a:prstClr val="black"/>
                </a:solidFill>
              </a:rPr>
              <a:t>Use the completed risk analysis to identify the required security measures for the protected assets.  This will include</a:t>
            </a:r>
          </a:p>
          <a:p>
            <a:endParaRPr lang="en-US" sz="3200" dirty="0">
              <a:solidFill>
                <a:prstClr val="black"/>
              </a:solidFill>
            </a:endParaRPr>
          </a:p>
          <a:p>
            <a:pPr marL="457200" indent="-457200">
              <a:buFont typeface="Arial" panose="020B0604020202020204" pitchFamily="34" charset="0"/>
              <a:buChar char="•"/>
            </a:pPr>
            <a:r>
              <a:rPr lang="en-US" dirty="0">
                <a:solidFill>
                  <a:prstClr val="black"/>
                </a:solidFill>
              </a:rPr>
              <a:t>Physical Protective Measures</a:t>
            </a:r>
          </a:p>
          <a:p>
            <a:pPr marL="457200" indent="-457200">
              <a:buFont typeface="Arial" panose="020B0604020202020204" pitchFamily="34" charset="0"/>
              <a:buChar char="•"/>
            </a:pPr>
            <a:r>
              <a:rPr lang="en-US" dirty="0">
                <a:solidFill>
                  <a:prstClr val="black"/>
                </a:solidFill>
              </a:rPr>
              <a:t>Security Procedural Measures</a:t>
            </a:r>
          </a:p>
          <a:p>
            <a:pPr marL="457200" indent="-457200">
              <a:buFont typeface="Arial" panose="020B0604020202020204" pitchFamily="34" charset="0"/>
              <a:buChar char="•"/>
            </a:pPr>
            <a:r>
              <a:rPr lang="en-US" dirty="0">
                <a:solidFill>
                  <a:prstClr val="black"/>
                </a:solidFill>
              </a:rPr>
              <a:t>Anti-Terrorism Measures</a:t>
            </a:r>
          </a:p>
          <a:p>
            <a:pPr algn="ctr"/>
            <a:endParaRPr lang="en-US" sz="3200" dirty="0">
              <a:solidFill>
                <a:prstClr val="black"/>
              </a:solidFill>
            </a:endParaRPr>
          </a:p>
          <a:p>
            <a:pPr algn="ctr"/>
            <a:endParaRPr lang="en-US" sz="3200" dirty="0">
              <a:solidFill>
                <a:prstClr val="black"/>
              </a:solidFill>
            </a:endParaRPr>
          </a:p>
        </p:txBody>
      </p:sp>
      <p:sp>
        <p:nvSpPr>
          <p:cNvPr id="4"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26185369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Text Box 3"/>
          <p:cNvSpPr txBox="1">
            <a:spLocks noChangeArrowheads="1"/>
          </p:cNvSpPr>
          <p:nvPr/>
        </p:nvSpPr>
        <p:spPr bwMode="auto">
          <a:xfrm>
            <a:off x="468086" y="1519568"/>
            <a:ext cx="8534400" cy="1846659"/>
          </a:xfrm>
          <a:prstGeom prst="rect">
            <a:avLst/>
          </a:prstGeom>
          <a:noFill/>
          <a:ln w="9525">
            <a:noFill/>
            <a:miter lim="800000"/>
            <a:headEnd/>
            <a:tailEnd/>
          </a:ln>
        </p:spPr>
        <p:txBody>
          <a:bodyPr wrap="square">
            <a:spAutoFit/>
          </a:bodyPr>
          <a:lstStyle/>
          <a:p>
            <a:r>
              <a:rPr lang="en-US" sz="2400" b="1" dirty="0">
                <a:solidFill>
                  <a:prstClr val="black"/>
                </a:solidFill>
              </a:rPr>
              <a:t>Physical Protective Measures</a:t>
            </a:r>
          </a:p>
          <a:p>
            <a:pPr marL="457200" indent="-457200">
              <a:buFont typeface="Arial" panose="020B0604020202020204" pitchFamily="34" charset="0"/>
              <a:buChar char="•"/>
            </a:pPr>
            <a:r>
              <a:rPr lang="en-US" dirty="0">
                <a:solidFill>
                  <a:prstClr val="black"/>
                </a:solidFill>
              </a:rPr>
              <a:t>Physical security measures used to mitigate risk are usually permanent and involve expenditure of funds.  </a:t>
            </a:r>
          </a:p>
          <a:p>
            <a:endParaRPr lang="en-US" dirty="0">
              <a:solidFill>
                <a:prstClr val="black"/>
              </a:solidFill>
            </a:endParaRPr>
          </a:p>
          <a:p>
            <a:pPr marL="457200" indent="-457200">
              <a:buFont typeface="Arial" panose="020B0604020202020204" pitchFamily="34" charset="0"/>
              <a:buChar char="•"/>
            </a:pPr>
            <a:r>
              <a:rPr lang="en-US" dirty="0">
                <a:solidFill>
                  <a:prstClr val="black"/>
                </a:solidFill>
              </a:rPr>
              <a:t>Proper application of equipment in place and sound security plans that are well executed help conserve resources while maximizing mitigation efforts.</a:t>
            </a:r>
            <a:endParaRPr lang="en-US" b="1" dirty="0">
              <a:solidFill>
                <a:prstClr val="black"/>
              </a:solidFill>
            </a:endParaRPr>
          </a:p>
        </p:txBody>
      </p:sp>
      <p:sp>
        <p:nvSpPr>
          <p:cNvPr id="6"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
        <p:nvSpPr>
          <p:cNvPr id="4" name="Text Box 3"/>
          <p:cNvSpPr txBox="1">
            <a:spLocks noChangeArrowheads="1"/>
          </p:cNvSpPr>
          <p:nvPr/>
        </p:nvSpPr>
        <p:spPr bwMode="auto">
          <a:xfrm>
            <a:off x="468086" y="3366227"/>
            <a:ext cx="8991600" cy="2000548"/>
          </a:xfrm>
          <a:prstGeom prst="rect">
            <a:avLst/>
          </a:prstGeom>
          <a:noFill/>
          <a:ln w="9525">
            <a:noFill/>
            <a:miter lim="800000"/>
            <a:headEnd/>
            <a:tailEnd/>
          </a:ln>
        </p:spPr>
        <p:txBody>
          <a:bodyPr wrap="square">
            <a:spAutoFit/>
          </a:bodyPr>
          <a:lstStyle/>
          <a:p>
            <a:r>
              <a:rPr lang="en-US" sz="2400" b="1" dirty="0">
                <a:solidFill>
                  <a:prstClr val="black"/>
                </a:solidFill>
              </a:rPr>
              <a:t>Security Procedural Measures</a:t>
            </a:r>
          </a:p>
          <a:p>
            <a:pPr marL="457200" indent="-457200">
              <a:buFont typeface="Arial" panose="020B0604020202020204" pitchFamily="34" charset="0"/>
              <a:buChar char="•"/>
            </a:pPr>
            <a:r>
              <a:rPr lang="en-US" dirty="0">
                <a:solidFill>
                  <a:prstClr val="black"/>
                </a:solidFill>
              </a:rPr>
              <a:t>Application of physical security measures to mitigate risk factors that can be adjusted to reacted to changes in the criminal, adversary, and terrorist threats. </a:t>
            </a:r>
          </a:p>
          <a:p>
            <a:endParaRPr lang="en-US" dirty="0">
              <a:solidFill>
                <a:prstClr val="black"/>
              </a:solidFill>
            </a:endParaRPr>
          </a:p>
          <a:p>
            <a:pPr marL="457200" indent="-457200">
              <a:buFont typeface="Arial" panose="020B0604020202020204" pitchFamily="34" charset="0"/>
              <a:buChar char="•"/>
            </a:pPr>
            <a:r>
              <a:rPr lang="en-US" dirty="0">
                <a:solidFill>
                  <a:prstClr val="black"/>
                </a:solidFill>
              </a:rPr>
              <a:t>The procedures can usually be changed within a short amount of time and often times involve manpower.</a:t>
            </a:r>
            <a:endParaRPr lang="en-US" sz="2800" b="1" dirty="0">
              <a:solidFill>
                <a:prstClr val="black"/>
              </a:solidFill>
            </a:endParaRPr>
          </a:p>
        </p:txBody>
      </p:sp>
    </p:spTree>
    <p:extLst>
      <p:ext uri="{BB962C8B-B14F-4D97-AF65-F5344CB8AC3E}">
        <p14:creationId xmlns:p14="http://schemas.microsoft.com/office/powerpoint/2010/main" val="3305128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81200" y="2209800"/>
            <a:ext cx="4724400" cy="2123658"/>
          </a:xfrm>
          <a:prstGeom prst="rect">
            <a:avLst/>
          </a:prstGeom>
          <a:noFill/>
        </p:spPr>
        <p:txBody>
          <a:bodyPr wrap="square" numCol="2">
            <a:spAutoFit/>
          </a:bodyPr>
          <a:lstStyle/>
          <a:p>
            <a:pPr>
              <a:defRPr/>
            </a:pPr>
            <a:endParaRPr lang="en-US" dirty="0">
              <a:solidFill>
                <a:prstClr val="black"/>
              </a:solidFill>
            </a:endParaRPr>
          </a:p>
          <a:p>
            <a:pPr>
              <a:defRPr/>
            </a:pPr>
            <a:r>
              <a:rPr lang="en-US" sz="2400" u="sng" dirty="0">
                <a:solidFill>
                  <a:prstClr val="black"/>
                </a:solidFill>
              </a:rPr>
              <a:t>Natural</a:t>
            </a:r>
          </a:p>
          <a:p>
            <a:pPr>
              <a:buFont typeface="Arial" pitchFamily="34" charset="0"/>
              <a:buChar char="•"/>
              <a:defRPr/>
            </a:pPr>
            <a:r>
              <a:rPr lang="en-US" dirty="0">
                <a:solidFill>
                  <a:prstClr val="black"/>
                </a:solidFill>
              </a:rPr>
              <a:t>Earthquakes</a:t>
            </a:r>
          </a:p>
          <a:p>
            <a:pPr>
              <a:buFont typeface="Arial" pitchFamily="34" charset="0"/>
              <a:buChar char="•"/>
              <a:defRPr/>
            </a:pPr>
            <a:r>
              <a:rPr lang="en-US" dirty="0">
                <a:solidFill>
                  <a:prstClr val="black"/>
                </a:solidFill>
              </a:rPr>
              <a:t>Fires</a:t>
            </a:r>
          </a:p>
          <a:p>
            <a:pPr>
              <a:buFont typeface="Arial" pitchFamily="34" charset="0"/>
              <a:buChar char="•"/>
              <a:defRPr/>
            </a:pPr>
            <a:r>
              <a:rPr lang="en-US" dirty="0">
                <a:solidFill>
                  <a:prstClr val="black"/>
                </a:solidFill>
              </a:rPr>
              <a:t>Floods</a:t>
            </a:r>
          </a:p>
          <a:p>
            <a:pPr>
              <a:buFont typeface="Arial" pitchFamily="34" charset="0"/>
              <a:buChar char="•"/>
              <a:defRPr/>
            </a:pPr>
            <a:r>
              <a:rPr lang="en-US" dirty="0">
                <a:solidFill>
                  <a:prstClr val="black"/>
                </a:solidFill>
              </a:rPr>
              <a:t>Storms</a:t>
            </a:r>
          </a:p>
          <a:p>
            <a:pPr>
              <a:buFont typeface="Arial" pitchFamily="34" charset="0"/>
              <a:buChar char="•"/>
              <a:defRPr/>
            </a:pPr>
            <a:r>
              <a:rPr lang="en-US" dirty="0">
                <a:solidFill>
                  <a:prstClr val="black"/>
                </a:solidFill>
              </a:rPr>
              <a:t>Insects and Animals</a:t>
            </a:r>
          </a:p>
        </p:txBody>
      </p:sp>
      <p:sp>
        <p:nvSpPr>
          <p:cNvPr id="4100" name="TextBox 7"/>
          <p:cNvSpPr txBox="1">
            <a:spLocks noChangeArrowheads="1"/>
          </p:cNvSpPr>
          <p:nvPr/>
        </p:nvSpPr>
        <p:spPr bwMode="auto">
          <a:xfrm>
            <a:off x="0" y="1510219"/>
            <a:ext cx="9144000" cy="830997"/>
          </a:xfrm>
          <a:prstGeom prst="rect">
            <a:avLst/>
          </a:prstGeom>
          <a:noFill/>
          <a:ln w="9525">
            <a:noFill/>
            <a:miter lim="800000"/>
            <a:headEnd/>
            <a:tailEnd/>
          </a:ln>
        </p:spPr>
        <p:txBody>
          <a:bodyPr wrap="square">
            <a:spAutoFit/>
          </a:bodyPr>
          <a:lstStyle/>
          <a:p>
            <a:pPr algn="ctr"/>
            <a:r>
              <a:rPr lang="en-US" sz="2400" u="sng" dirty="0">
                <a:solidFill>
                  <a:prstClr val="black"/>
                </a:solidFill>
              </a:rPr>
              <a:t>Types of Threats</a:t>
            </a:r>
            <a:endParaRPr lang="en-US" sz="2400" b="1" u="sng" dirty="0">
              <a:solidFill>
                <a:prstClr val="black"/>
              </a:solidFill>
            </a:endParaRPr>
          </a:p>
          <a:p>
            <a:endParaRPr lang="en-US" sz="2400" dirty="0">
              <a:solidFill>
                <a:prstClr val="black"/>
              </a:solidFill>
            </a:endParaRPr>
          </a:p>
        </p:txBody>
      </p:sp>
      <p:sp>
        <p:nvSpPr>
          <p:cNvPr id="4" name="Rectangle 3"/>
          <p:cNvSpPr/>
          <p:nvPr/>
        </p:nvSpPr>
        <p:spPr>
          <a:xfrm>
            <a:off x="4800600" y="2438400"/>
            <a:ext cx="3048000" cy="2123658"/>
          </a:xfrm>
          <a:prstGeom prst="rect">
            <a:avLst/>
          </a:prstGeom>
        </p:spPr>
        <p:txBody>
          <a:bodyPr wrap="square">
            <a:spAutoFit/>
          </a:bodyPr>
          <a:lstStyle/>
          <a:p>
            <a:pPr>
              <a:defRPr/>
            </a:pPr>
            <a:r>
              <a:rPr lang="en-US" sz="2400" u="sng" dirty="0">
                <a:solidFill>
                  <a:prstClr val="black"/>
                </a:solidFill>
              </a:rPr>
              <a:t>Man-Made</a:t>
            </a:r>
          </a:p>
          <a:p>
            <a:pPr>
              <a:buFont typeface="Arial" pitchFamily="34" charset="0"/>
              <a:buChar char="•"/>
              <a:defRPr/>
            </a:pPr>
            <a:r>
              <a:rPr lang="en-US" dirty="0">
                <a:solidFill>
                  <a:prstClr val="black"/>
                </a:solidFill>
              </a:rPr>
              <a:t>Subversion</a:t>
            </a:r>
          </a:p>
          <a:p>
            <a:pPr>
              <a:buFont typeface="Arial" pitchFamily="34" charset="0"/>
              <a:buChar char="•"/>
              <a:defRPr/>
            </a:pPr>
            <a:r>
              <a:rPr lang="en-US" dirty="0">
                <a:solidFill>
                  <a:prstClr val="black"/>
                </a:solidFill>
              </a:rPr>
              <a:t>Espionage</a:t>
            </a:r>
          </a:p>
          <a:p>
            <a:pPr>
              <a:buFont typeface="Arial" pitchFamily="34" charset="0"/>
              <a:buChar char="•"/>
              <a:defRPr/>
            </a:pPr>
            <a:r>
              <a:rPr lang="en-US" dirty="0">
                <a:solidFill>
                  <a:prstClr val="black"/>
                </a:solidFill>
              </a:rPr>
              <a:t>Sabotage</a:t>
            </a:r>
          </a:p>
          <a:p>
            <a:pPr>
              <a:buFont typeface="Arial" pitchFamily="34" charset="0"/>
              <a:buChar char="•"/>
              <a:defRPr/>
            </a:pPr>
            <a:r>
              <a:rPr lang="en-US" dirty="0">
                <a:solidFill>
                  <a:prstClr val="black"/>
                </a:solidFill>
              </a:rPr>
              <a:t>Accidents</a:t>
            </a:r>
          </a:p>
          <a:p>
            <a:pPr>
              <a:buFont typeface="Arial" pitchFamily="34" charset="0"/>
              <a:buChar char="•"/>
              <a:defRPr/>
            </a:pPr>
            <a:r>
              <a:rPr lang="en-US" dirty="0">
                <a:solidFill>
                  <a:prstClr val="black"/>
                </a:solidFill>
              </a:rPr>
              <a:t>Pilferage</a:t>
            </a:r>
          </a:p>
          <a:p>
            <a:pPr>
              <a:buFont typeface="Arial" pitchFamily="34" charset="0"/>
              <a:buChar char="•"/>
              <a:defRPr/>
            </a:pPr>
            <a:r>
              <a:rPr lang="en-US" dirty="0">
                <a:solidFill>
                  <a:prstClr val="black"/>
                </a:solidFill>
              </a:rPr>
              <a:t>Terrorism</a:t>
            </a:r>
          </a:p>
        </p:txBody>
      </p:sp>
      <p:sp>
        <p:nvSpPr>
          <p:cNvPr id="7"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
        <p:nvSpPr>
          <p:cNvPr id="6" name="TextBox 3"/>
          <p:cNvSpPr txBox="1">
            <a:spLocks noChangeArrowheads="1"/>
          </p:cNvSpPr>
          <p:nvPr/>
        </p:nvSpPr>
        <p:spPr bwMode="auto">
          <a:xfrm>
            <a:off x="609600" y="5257800"/>
            <a:ext cx="7620000" cy="923330"/>
          </a:xfrm>
          <a:prstGeom prst="rect">
            <a:avLst/>
          </a:prstGeom>
          <a:noFill/>
          <a:ln w="9525">
            <a:noFill/>
            <a:miter lim="800000"/>
            <a:headEnd/>
            <a:tailEnd/>
          </a:ln>
        </p:spPr>
        <p:txBody>
          <a:bodyPr wrap="square">
            <a:spAutoFit/>
          </a:bodyPr>
          <a:lstStyle/>
          <a:p>
            <a:pPr algn="ctr"/>
            <a:r>
              <a:rPr lang="en-US" dirty="0">
                <a:solidFill>
                  <a:prstClr val="black"/>
                </a:solidFill>
              </a:rPr>
              <a:t>* The five man-made threats are analyzed independently during the risk analysis process to determine each threat’s level or degree of risk.</a:t>
            </a:r>
          </a:p>
          <a:p>
            <a:endParaRPr lang="en-US" dirty="0">
              <a:solidFill>
                <a:prstClr val="black"/>
              </a:solidFill>
            </a:endParaRPr>
          </a:p>
        </p:txBody>
      </p:sp>
    </p:spTree>
    <p:extLst>
      <p:ext uri="{BB962C8B-B14F-4D97-AF65-F5344CB8AC3E}">
        <p14:creationId xmlns:p14="http://schemas.microsoft.com/office/powerpoint/2010/main" val="156129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bwMode="auto">
          <a:xfrm>
            <a:off x="228600" y="1295400"/>
            <a:ext cx="5486400" cy="514350"/>
          </a:xfrm>
          <a:solidFill>
            <a:srgbClr val="FFFFFF"/>
          </a:solidFill>
          <a:ln>
            <a:miter lim="800000"/>
            <a:headEnd/>
            <a:tailEnd/>
          </a:ln>
        </p:spPr>
        <p:txBody>
          <a:bodyPr vert="horz" wrap="square" lIns="68580" tIns="34290" rIns="68580" bIns="34290" numCol="1" rtlCol="0" anchor="t" anchorCtr="0" compatLnSpc="1">
            <a:prstTxWarp prst="textNoShape">
              <a:avLst/>
            </a:prstTxWarp>
            <a:normAutofit/>
          </a:bodyPr>
          <a:lstStyle/>
          <a:p>
            <a:pPr eaLnBrk="1" hangingPunct="1">
              <a:buFontTx/>
              <a:buNone/>
            </a:pPr>
            <a:r>
              <a:rPr lang="en-US" sz="2400" dirty="0"/>
              <a:t>Physical Security Standards</a:t>
            </a:r>
          </a:p>
        </p:txBody>
      </p:sp>
      <p:sp>
        <p:nvSpPr>
          <p:cNvPr id="95235" name="Text Box 3"/>
          <p:cNvSpPr txBox="1">
            <a:spLocks noChangeArrowheads="1"/>
          </p:cNvSpPr>
          <p:nvPr/>
        </p:nvSpPr>
        <p:spPr bwMode="auto">
          <a:xfrm>
            <a:off x="228600" y="1676400"/>
            <a:ext cx="8991599" cy="4524315"/>
          </a:xfrm>
          <a:prstGeom prst="rect">
            <a:avLst/>
          </a:prstGeom>
          <a:noFill/>
          <a:ln w="9525">
            <a:noFill/>
            <a:miter lim="800000"/>
            <a:headEnd/>
            <a:tailEnd/>
          </a:ln>
        </p:spPr>
        <p:txBody>
          <a:bodyPr wrap="square">
            <a:spAutoFit/>
          </a:bodyPr>
          <a:lstStyle/>
          <a:p>
            <a:pPr>
              <a:buFontTx/>
              <a:buChar char="•"/>
            </a:pPr>
            <a:r>
              <a:rPr lang="en-US" dirty="0">
                <a:solidFill>
                  <a:prstClr val="black"/>
                </a:solidFill>
              </a:rPr>
              <a:t> Common types of U.S. Army property are classified in readily understandable categories for quick reference. </a:t>
            </a:r>
          </a:p>
          <a:p>
            <a:pPr>
              <a:buFontTx/>
              <a:buChar char="•"/>
            </a:pPr>
            <a:endParaRPr lang="en-US" dirty="0">
              <a:solidFill>
                <a:prstClr val="black"/>
              </a:solidFill>
            </a:endParaRPr>
          </a:p>
          <a:p>
            <a:pPr>
              <a:buFontTx/>
              <a:buChar char="•"/>
            </a:pPr>
            <a:r>
              <a:rPr lang="en-US" dirty="0">
                <a:solidFill>
                  <a:prstClr val="black"/>
                </a:solidFill>
              </a:rPr>
              <a:t> Guidance for each category of property listed includes references to the primary directives for management and accountability of that category of property and minimum security standards to be implemented.</a:t>
            </a:r>
          </a:p>
          <a:p>
            <a:pPr>
              <a:buFontTx/>
              <a:buChar char="•"/>
            </a:pPr>
            <a:endParaRPr lang="en-US" dirty="0">
              <a:solidFill>
                <a:prstClr val="black"/>
              </a:solidFill>
            </a:endParaRPr>
          </a:p>
          <a:p>
            <a:pPr>
              <a:buFontTx/>
              <a:buChar char="•"/>
            </a:pPr>
            <a:r>
              <a:rPr lang="en-US" dirty="0">
                <a:solidFill>
                  <a:prstClr val="black"/>
                </a:solidFill>
              </a:rPr>
              <a:t>The measures are categorized according to their risk levels established using the risk analysis procedure in DA Pam 190-51.</a:t>
            </a:r>
          </a:p>
          <a:p>
            <a:pPr>
              <a:buFontTx/>
              <a:buChar char="•"/>
            </a:pPr>
            <a:endParaRPr lang="en-US" dirty="0">
              <a:solidFill>
                <a:prstClr val="black"/>
              </a:solidFill>
            </a:endParaRPr>
          </a:p>
          <a:p>
            <a:pPr>
              <a:buFontTx/>
              <a:buChar char="•"/>
            </a:pPr>
            <a:r>
              <a:rPr lang="en-US" dirty="0">
                <a:solidFill>
                  <a:prstClr val="black"/>
                </a:solidFill>
              </a:rPr>
              <a:t> Risk Level I physical protective and security procedural measures will be treated as minimums. </a:t>
            </a:r>
          </a:p>
          <a:p>
            <a:pPr>
              <a:buFontTx/>
              <a:buChar char="•"/>
            </a:pPr>
            <a:endParaRPr lang="en-US" dirty="0">
              <a:solidFill>
                <a:prstClr val="black"/>
              </a:solidFill>
            </a:endParaRPr>
          </a:p>
          <a:p>
            <a:pPr>
              <a:buFontTx/>
              <a:buChar char="•"/>
            </a:pPr>
            <a:r>
              <a:rPr lang="en-US" dirty="0">
                <a:solidFill>
                  <a:prstClr val="black"/>
                </a:solidFill>
              </a:rPr>
              <a:t> Conflicts between security and safety requirements must be identified in writing. Waiver or exception request must list compensatory measures and be forwarded through the local provost marshal and MACOM to HQDA for approval.</a:t>
            </a:r>
          </a:p>
        </p:txBody>
      </p:sp>
      <p:sp>
        <p:nvSpPr>
          <p:cNvPr id="6"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48018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5235"/>
                                        </p:tgtEl>
                                        <p:attrNameLst>
                                          <p:attrName>style.visibility</p:attrName>
                                        </p:attrNameLst>
                                      </p:cBhvr>
                                      <p:to>
                                        <p:strVal val="visible"/>
                                      </p:to>
                                    </p:set>
                                    <p:anim calcmode="lin" valueType="num">
                                      <p:cBhvr additive="base">
                                        <p:cTn id="7" dur="500" fill="hold"/>
                                        <p:tgtEl>
                                          <p:spTgt spid="95235"/>
                                        </p:tgtEl>
                                        <p:attrNameLst>
                                          <p:attrName>ppt_x</p:attrName>
                                        </p:attrNameLst>
                                      </p:cBhvr>
                                      <p:tavLst>
                                        <p:tav tm="0">
                                          <p:val>
                                            <p:strVal val="#ppt_x"/>
                                          </p:val>
                                        </p:tav>
                                        <p:tav tm="100000">
                                          <p:val>
                                            <p:strVal val="#ppt_x"/>
                                          </p:val>
                                        </p:tav>
                                      </p:tavLst>
                                    </p:anim>
                                    <p:anim calcmode="lin" valueType="num">
                                      <p:cBhvr additive="base">
                                        <p:cTn id="8" dur="500" fill="hold"/>
                                        <p:tgtEl>
                                          <p:spTgt spid="952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981200"/>
            <a:ext cx="8458200" cy="3763963"/>
          </a:xfrm>
        </p:spPr>
        <p:txBody>
          <a:bodyPr>
            <a:normAutofit/>
          </a:bodyPr>
          <a:lstStyle/>
          <a:p>
            <a:r>
              <a:rPr lang="en-US" sz="1800" dirty="0"/>
              <a:t>When a unit or activity is activated.</a:t>
            </a:r>
          </a:p>
          <a:p>
            <a:r>
              <a:rPr lang="en-US" sz="1800" dirty="0"/>
              <a:t>When a unit permanently relocates to another site or facility.</a:t>
            </a:r>
          </a:p>
          <a:p>
            <a:r>
              <a:rPr lang="en-US" sz="1800" dirty="0"/>
              <a:t>When there is no record of a prior risk analysis.</a:t>
            </a:r>
          </a:p>
          <a:p>
            <a:r>
              <a:rPr lang="en-US" sz="1800" dirty="0"/>
              <a:t>Every 3 years or more frequently as required by the Commander.</a:t>
            </a:r>
          </a:p>
          <a:p>
            <a:r>
              <a:rPr lang="en-US" sz="1800" dirty="0">
                <a:solidFill>
                  <a:prstClr val="black"/>
                </a:solidFill>
              </a:rPr>
              <a:t>During the planning stages of new facilities, additions to facilities, and facility renovations.</a:t>
            </a:r>
          </a:p>
          <a:p>
            <a:r>
              <a:rPr lang="en-US" sz="1800" dirty="0">
                <a:solidFill>
                  <a:prstClr val="black"/>
                </a:solidFill>
              </a:rPr>
              <a:t>When an incident occurs in which an asset is compromised.                               </a:t>
            </a:r>
          </a:p>
          <a:p>
            <a:endParaRPr lang="en-US" dirty="0"/>
          </a:p>
          <a:p>
            <a:endParaRPr lang="en-US" dirty="0"/>
          </a:p>
          <a:p>
            <a:endParaRPr lang="en-US" dirty="0"/>
          </a:p>
          <a:p>
            <a:endParaRPr lang="en-US" dirty="0"/>
          </a:p>
        </p:txBody>
      </p:sp>
      <p:sp>
        <p:nvSpPr>
          <p:cNvPr id="5" name="Rectangle 2"/>
          <p:cNvSpPr txBox="1">
            <a:spLocks noChangeArrowheads="1"/>
          </p:cNvSpPr>
          <p:nvPr/>
        </p:nvSpPr>
        <p:spPr bwMode="auto">
          <a:xfrm>
            <a:off x="304800" y="1586066"/>
            <a:ext cx="5486400" cy="514350"/>
          </a:xfrm>
          <a:prstGeom prst="rect">
            <a:avLst/>
          </a:prstGeom>
          <a:solidFill>
            <a:srgbClr val="FFFFFF"/>
          </a:solidFill>
          <a:ln>
            <a:miter lim="800000"/>
            <a:headEnd/>
            <a:tailEnd/>
          </a:ln>
        </p:spPr>
        <p:txBody>
          <a:bodyPr vert="horz" wrap="square" lIns="68580" tIns="34290" rIns="68580" bIns="34290" numCol="1" rtlCol="0" anchor="t" anchorCtr="0" compatLnSpc="1">
            <a:prstTxWarp prst="textNoShape">
              <a:avLst/>
            </a:prstTxWarp>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None/>
            </a:pPr>
            <a:r>
              <a:rPr lang="en-US" sz="2400" dirty="0">
                <a:latin typeface="Arial" panose="020B0604020202020204" pitchFamily="34" charset="0"/>
                <a:cs typeface="Arial" panose="020B0604020202020204" pitchFamily="34" charset="0"/>
              </a:rPr>
              <a:t>When to conduct a Risk Analysis</a:t>
            </a:r>
          </a:p>
        </p:txBody>
      </p:sp>
      <p:sp>
        <p:nvSpPr>
          <p:cNvPr id="6"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22926089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bwMode="auto">
          <a:xfrm>
            <a:off x="304800" y="1524000"/>
            <a:ext cx="7324725" cy="514350"/>
          </a:xfrm>
          <a:solidFill>
            <a:srgbClr val="FFFFFF"/>
          </a:solidFill>
          <a:ln>
            <a:miter lim="800000"/>
            <a:headEnd/>
            <a:tailEnd/>
          </a:ln>
        </p:spPr>
        <p:txBody>
          <a:bodyPr vert="horz" wrap="square" lIns="68580" tIns="34290" rIns="68580" bIns="34290" numCol="1" rtlCol="0" anchor="t" anchorCtr="0" compatLnSpc="1">
            <a:prstTxWarp prst="textNoShape">
              <a:avLst/>
            </a:prstTxWarp>
            <a:noAutofit/>
          </a:bodyPr>
          <a:lstStyle/>
          <a:p>
            <a:pPr eaLnBrk="1" hangingPunct="1">
              <a:buFontTx/>
              <a:buNone/>
            </a:pPr>
            <a:r>
              <a:rPr lang="en-US" sz="2400" dirty="0"/>
              <a:t>Protective Measures &amp; Security Measures</a:t>
            </a:r>
          </a:p>
        </p:txBody>
      </p:sp>
      <p:sp>
        <p:nvSpPr>
          <p:cNvPr id="95235" name="Text Box 3"/>
          <p:cNvSpPr txBox="1">
            <a:spLocks noChangeArrowheads="1"/>
          </p:cNvSpPr>
          <p:nvPr/>
        </p:nvSpPr>
        <p:spPr bwMode="auto">
          <a:xfrm>
            <a:off x="381000" y="1905000"/>
            <a:ext cx="8239125" cy="2769989"/>
          </a:xfrm>
          <a:prstGeom prst="rect">
            <a:avLst/>
          </a:prstGeom>
          <a:noFill/>
          <a:ln w="9525">
            <a:noFill/>
            <a:miter lim="800000"/>
            <a:headEnd/>
            <a:tailEnd/>
          </a:ln>
        </p:spPr>
        <p:txBody>
          <a:bodyPr wrap="square">
            <a:spAutoFit/>
          </a:bodyPr>
          <a:lstStyle/>
          <a:p>
            <a:pPr>
              <a:buFontTx/>
              <a:buChar char="•"/>
            </a:pPr>
            <a:r>
              <a:rPr lang="en-US" sz="2800" dirty="0">
                <a:solidFill>
                  <a:prstClr val="black"/>
                </a:solidFill>
              </a:rPr>
              <a:t> </a:t>
            </a:r>
            <a:r>
              <a:rPr lang="en-US" b="1" dirty="0">
                <a:solidFill>
                  <a:prstClr val="black"/>
                </a:solidFill>
              </a:rPr>
              <a:t>WILL</a:t>
            </a:r>
            <a:r>
              <a:rPr lang="en-US" dirty="0">
                <a:solidFill>
                  <a:prstClr val="black"/>
                </a:solidFill>
              </a:rPr>
              <a:t> be applied to </a:t>
            </a:r>
            <a:r>
              <a:rPr lang="en-US" b="1" dirty="0">
                <a:solidFill>
                  <a:prstClr val="black"/>
                </a:solidFill>
              </a:rPr>
              <a:t>ALL</a:t>
            </a:r>
            <a:r>
              <a:rPr lang="en-US" dirty="0">
                <a:solidFill>
                  <a:prstClr val="black"/>
                </a:solidFill>
              </a:rPr>
              <a:t> Army assets being considered for protection, including those in existing facilities and those in facilities yet to be constructed or under major renovation.</a:t>
            </a:r>
          </a:p>
          <a:p>
            <a:endParaRPr lang="en-US" dirty="0">
              <a:solidFill>
                <a:prstClr val="black"/>
              </a:solidFill>
            </a:endParaRPr>
          </a:p>
          <a:p>
            <a:pPr>
              <a:buFontTx/>
              <a:buChar char="•"/>
            </a:pPr>
            <a:r>
              <a:rPr lang="en-US" dirty="0">
                <a:solidFill>
                  <a:prstClr val="black"/>
                </a:solidFill>
              </a:rPr>
              <a:t> Consult with operations and intelligence personnel, operation security personnel (OPSEC), the provost marshal, the facility engineer, and the users of the assets being analyzed prior to conducting the analysis</a:t>
            </a:r>
            <a:r>
              <a:rPr lang="en-US" sz="2800" dirty="0">
                <a:solidFill>
                  <a:prstClr val="black"/>
                </a:solidFill>
              </a:rPr>
              <a:t>.</a:t>
            </a:r>
          </a:p>
          <a:p>
            <a:endParaRPr lang="en-US" sz="2800" dirty="0">
              <a:solidFill>
                <a:prstClr val="black"/>
              </a:solidFill>
            </a:endParaRPr>
          </a:p>
        </p:txBody>
      </p:sp>
      <p:sp>
        <p:nvSpPr>
          <p:cNvPr id="6"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337833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5235"/>
                                        </p:tgtEl>
                                        <p:attrNameLst>
                                          <p:attrName>style.visibility</p:attrName>
                                        </p:attrNameLst>
                                      </p:cBhvr>
                                      <p:to>
                                        <p:strVal val="visible"/>
                                      </p:to>
                                    </p:set>
                                    <p:anim calcmode="lin" valueType="num">
                                      <p:cBhvr additive="base">
                                        <p:cTn id="7" dur="500" fill="hold"/>
                                        <p:tgtEl>
                                          <p:spTgt spid="95235"/>
                                        </p:tgtEl>
                                        <p:attrNameLst>
                                          <p:attrName>ppt_x</p:attrName>
                                        </p:attrNameLst>
                                      </p:cBhvr>
                                      <p:tavLst>
                                        <p:tav tm="0">
                                          <p:val>
                                            <p:strVal val="#ppt_x"/>
                                          </p:val>
                                        </p:tav>
                                        <p:tav tm="100000">
                                          <p:val>
                                            <p:strVal val="#ppt_x"/>
                                          </p:val>
                                        </p:tav>
                                      </p:tavLst>
                                    </p:anim>
                                    <p:anim calcmode="lin" valueType="num">
                                      <p:cBhvr additive="base">
                                        <p:cTn id="8" dur="500" fill="hold"/>
                                        <p:tgtEl>
                                          <p:spTgt spid="952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447800"/>
            <a:ext cx="8229600" cy="4724400"/>
          </a:xfrm>
        </p:spPr>
        <p:txBody>
          <a:bodyPr>
            <a:normAutofit/>
          </a:bodyPr>
          <a:lstStyle/>
          <a:p>
            <a:pPr marL="0" indent="0">
              <a:buNone/>
            </a:pPr>
            <a:r>
              <a:rPr lang="en-US" sz="2400" dirty="0">
                <a:solidFill>
                  <a:prstClr val="black"/>
                </a:solidFill>
              </a:rPr>
              <a:t>Risk Analysis is Conducted in 6 step process</a:t>
            </a:r>
          </a:p>
          <a:p>
            <a:pPr>
              <a:buFontTx/>
              <a:buChar char="•"/>
            </a:pPr>
            <a:r>
              <a:rPr lang="en-US" sz="1800" dirty="0">
                <a:solidFill>
                  <a:prstClr val="black"/>
                </a:solidFill>
              </a:rPr>
              <a:t>STEP 1: Identify the unit or organization to which the asset belongs and the area in which the asset is located.</a:t>
            </a:r>
          </a:p>
          <a:p>
            <a:pPr>
              <a:buFontTx/>
              <a:buChar char="•"/>
            </a:pPr>
            <a:r>
              <a:rPr lang="en-US" sz="1800" dirty="0">
                <a:solidFill>
                  <a:prstClr val="black"/>
                </a:solidFill>
              </a:rPr>
              <a:t>STEP 2: Identify the asset for which the analysis is being performed, located in Table 2-1 and give brief description</a:t>
            </a:r>
          </a:p>
          <a:p>
            <a:pPr>
              <a:buFontTx/>
              <a:buChar char="•"/>
            </a:pPr>
            <a:r>
              <a:rPr lang="en-US" sz="1800" dirty="0">
                <a:solidFill>
                  <a:prstClr val="black"/>
                </a:solidFill>
              </a:rPr>
              <a:t>STEP 3: Determine asset value</a:t>
            </a:r>
          </a:p>
          <a:p>
            <a:pPr>
              <a:buFontTx/>
              <a:buChar char="•"/>
            </a:pPr>
            <a:r>
              <a:rPr lang="en-US" sz="1800" dirty="0">
                <a:solidFill>
                  <a:prstClr val="black"/>
                </a:solidFill>
              </a:rPr>
              <a:t>STEP 4: Determine likelihood of aggression</a:t>
            </a:r>
          </a:p>
          <a:p>
            <a:pPr>
              <a:buFontTx/>
              <a:buChar char="•"/>
            </a:pPr>
            <a:r>
              <a:rPr lang="en-US" sz="1800" dirty="0">
                <a:solidFill>
                  <a:prstClr val="black"/>
                </a:solidFill>
              </a:rPr>
              <a:t>STEP 5: Determine the risk levels for assets using Table 2-2</a:t>
            </a:r>
          </a:p>
          <a:p>
            <a:pPr>
              <a:buFontTx/>
              <a:buChar char="•"/>
            </a:pPr>
            <a:r>
              <a:rPr lang="en-US" sz="1800" dirty="0">
                <a:solidFill>
                  <a:prstClr val="black"/>
                </a:solidFill>
              </a:rPr>
              <a:t>STEP 6: Refer to AR 109-11 or AR 190-51 as appropriate, using risk levels to determine required protective measures </a:t>
            </a:r>
          </a:p>
          <a:p>
            <a:endParaRPr lang="en-US" sz="2000" dirty="0"/>
          </a:p>
        </p:txBody>
      </p:sp>
      <p:sp>
        <p:nvSpPr>
          <p:cNvPr id="5"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4139923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676400"/>
            <a:ext cx="5486400" cy="685800"/>
          </a:xfrm>
        </p:spPr>
        <p:txBody>
          <a:bodyPr/>
          <a:lstStyle/>
          <a:p>
            <a:r>
              <a:rPr lang="en-US" sz="2400" dirty="0"/>
              <a:t>What is Physical Security?</a:t>
            </a:r>
          </a:p>
        </p:txBody>
      </p:sp>
      <p:sp>
        <p:nvSpPr>
          <p:cNvPr id="4" name="TextBox 3"/>
          <p:cNvSpPr txBox="1"/>
          <p:nvPr/>
        </p:nvSpPr>
        <p:spPr>
          <a:xfrm>
            <a:off x="914400" y="471985"/>
            <a:ext cx="7010400" cy="954107"/>
          </a:xfrm>
          <a:prstGeom prst="rect">
            <a:avLst/>
          </a:prstGeom>
          <a:noFill/>
        </p:spPr>
        <p:txBody>
          <a:bodyPr wrap="square" rtlCol="0">
            <a:spAutoFit/>
          </a:bodyPr>
          <a:lstStyle/>
          <a:p>
            <a:pPr algn="ctr"/>
            <a:r>
              <a:rPr lang="en-US" sz="2800" b="1" dirty="0"/>
              <a:t>INTRODUCTION TO PHYSICAL SECURITY</a:t>
            </a:r>
          </a:p>
        </p:txBody>
      </p:sp>
      <p:pic>
        <p:nvPicPr>
          <p:cNvPr id="5" name="Picture 3" descr="943952.png"/>
          <p:cNvPicPr>
            <a:picLocks noChangeAspect="1"/>
          </p:cNvPicPr>
          <p:nvPr/>
        </p:nvPicPr>
        <p:blipFill>
          <a:blip r:embed="rId2" cstate="print"/>
          <a:srcRect l="13075" t="6891" r="13077" b="44106"/>
          <a:stretch>
            <a:fillRect/>
          </a:stretch>
        </p:blipFill>
        <p:spPr bwMode="auto">
          <a:xfrm>
            <a:off x="533400" y="2819400"/>
            <a:ext cx="3256893" cy="2819400"/>
          </a:xfrm>
          <a:prstGeom prst="rect">
            <a:avLst/>
          </a:prstGeom>
          <a:noFill/>
          <a:ln w="9525">
            <a:noFill/>
            <a:miter lim="800000"/>
            <a:headEnd/>
            <a:tailEnd/>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6824" y="2819400"/>
            <a:ext cx="2819400" cy="28194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6224" y="2819400"/>
            <a:ext cx="1879600" cy="2819400"/>
          </a:xfrm>
          <a:prstGeom prst="rect">
            <a:avLst/>
          </a:prstGeom>
        </p:spPr>
      </p:pic>
    </p:spTree>
    <p:extLst>
      <p:ext uri="{BB962C8B-B14F-4D97-AF65-F5344CB8AC3E}">
        <p14:creationId xmlns:p14="http://schemas.microsoft.com/office/powerpoint/2010/main" val="79997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body" idx="1"/>
          </p:nvPr>
        </p:nvSpPr>
        <p:spPr bwMode="auto">
          <a:xfrm>
            <a:off x="1767482" y="1676400"/>
            <a:ext cx="5867400" cy="533400"/>
          </a:xfrm>
          <a:solidFill>
            <a:srgbClr val="FFFFFF"/>
          </a:solidFill>
          <a:ln>
            <a:miter lim="800000"/>
            <a:headEnd/>
            <a:tailEnd/>
          </a:ln>
        </p:spPr>
        <p:txBody>
          <a:bodyPr vert="horz" wrap="square" lIns="68580" tIns="34290" rIns="68580" bIns="34290" numCol="1" rtlCol="0" anchor="t" anchorCtr="0" compatLnSpc="1">
            <a:prstTxWarp prst="textNoShape">
              <a:avLst/>
            </a:prstTxWarp>
            <a:normAutofit/>
          </a:bodyPr>
          <a:lstStyle/>
          <a:p>
            <a:pPr algn="ctr" eaLnBrk="1" hangingPunct="1">
              <a:lnSpc>
                <a:spcPct val="90000"/>
              </a:lnSpc>
              <a:buFontTx/>
              <a:buNone/>
            </a:pPr>
            <a:r>
              <a:rPr lang="en-US" b="1" u="sng" dirty="0"/>
              <a:t>Risk Analysis Process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1545" y="2225040"/>
            <a:ext cx="3519274" cy="3142488"/>
          </a:xfrm>
          <a:prstGeom prst="rect">
            <a:avLst/>
          </a:prstGeom>
        </p:spPr>
      </p:pic>
    </p:spTree>
    <p:extLst>
      <p:ext uri="{BB962C8B-B14F-4D97-AF65-F5344CB8AC3E}">
        <p14:creationId xmlns:p14="http://schemas.microsoft.com/office/powerpoint/2010/main" val="10181725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bwMode="auto">
          <a:xfrm>
            <a:off x="0" y="2228850"/>
            <a:ext cx="9144000" cy="1257300"/>
          </a:xfrm>
          <a:solidFill>
            <a:srgbClr val="FFFFFF"/>
          </a:solidFill>
          <a:ln>
            <a:miter lim="800000"/>
            <a:headEnd/>
            <a:tailEnd/>
          </a:ln>
        </p:spPr>
        <p:txBody>
          <a:bodyPr vert="horz" wrap="square" lIns="68580" tIns="34290" rIns="68580" bIns="34290" numCol="1" rtlCol="0" anchor="t" anchorCtr="0" compatLnSpc="1">
            <a:prstTxWarp prst="textNoShape">
              <a:avLst/>
            </a:prstTxWarp>
            <a:normAutofit/>
          </a:bodyPr>
          <a:lstStyle/>
          <a:p>
            <a:pPr algn="ctr" eaLnBrk="1" hangingPunct="1">
              <a:buFontTx/>
              <a:buNone/>
            </a:pPr>
            <a:r>
              <a:rPr lang="en-US" sz="2400" b="1" dirty="0"/>
              <a:t>Identify the Organization to which the asset belongs.</a:t>
            </a:r>
          </a:p>
        </p:txBody>
      </p:sp>
      <p:pic>
        <p:nvPicPr>
          <p:cNvPr id="10244" name="Picture 4"/>
          <p:cNvPicPr>
            <a:picLocks noChangeAspect="1" noChangeArrowheads="1"/>
          </p:cNvPicPr>
          <p:nvPr/>
        </p:nvPicPr>
        <p:blipFill>
          <a:blip r:embed="rId2" cstate="print"/>
          <a:srcRect l="2083" t="29776" r="2083" b="58313"/>
          <a:stretch>
            <a:fillRect/>
          </a:stretch>
        </p:blipFill>
        <p:spPr bwMode="auto">
          <a:xfrm>
            <a:off x="1485900" y="3543300"/>
            <a:ext cx="6115050" cy="1200150"/>
          </a:xfrm>
          <a:prstGeom prst="rect">
            <a:avLst/>
          </a:prstGeom>
          <a:noFill/>
          <a:ln w="9525">
            <a:noFill/>
            <a:miter lim="800000"/>
            <a:headEnd/>
            <a:tailEnd/>
          </a:ln>
        </p:spPr>
      </p:pic>
      <p:sp>
        <p:nvSpPr>
          <p:cNvPr id="99333" name="Text Box 5"/>
          <p:cNvSpPr txBox="1">
            <a:spLocks noChangeArrowheads="1"/>
          </p:cNvSpPr>
          <p:nvPr/>
        </p:nvSpPr>
        <p:spPr bwMode="auto">
          <a:xfrm>
            <a:off x="2711053" y="3871912"/>
            <a:ext cx="1053494" cy="300082"/>
          </a:xfrm>
          <a:prstGeom prst="rect">
            <a:avLst/>
          </a:prstGeom>
          <a:noFill/>
          <a:ln w="9525">
            <a:noFill/>
            <a:miter lim="800000"/>
            <a:headEnd/>
            <a:tailEnd/>
          </a:ln>
        </p:spPr>
        <p:txBody>
          <a:bodyPr wrap="none">
            <a:spAutoFit/>
          </a:bodyPr>
          <a:lstStyle/>
          <a:p>
            <a:r>
              <a:rPr lang="en-US" sz="1350" b="1">
                <a:solidFill>
                  <a:prstClr val="black"/>
                </a:solidFill>
              </a:rPr>
              <a:t>C Co 2-16 IN</a:t>
            </a:r>
          </a:p>
        </p:txBody>
      </p:sp>
      <p:sp>
        <p:nvSpPr>
          <p:cNvPr id="99334" name="Text Box 6"/>
          <p:cNvSpPr txBox="1">
            <a:spLocks noChangeArrowheads="1"/>
          </p:cNvSpPr>
          <p:nvPr/>
        </p:nvSpPr>
        <p:spPr bwMode="auto">
          <a:xfrm>
            <a:off x="2457450" y="4286250"/>
            <a:ext cx="1000530" cy="300082"/>
          </a:xfrm>
          <a:prstGeom prst="rect">
            <a:avLst/>
          </a:prstGeom>
          <a:noFill/>
          <a:ln w="9525">
            <a:noFill/>
            <a:miter lim="800000"/>
            <a:headEnd/>
            <a:tailEnd/>
          </a:ln>
        </p:spPr>
        <p:txBody>
          <a:bodyPr wrap="none">
            <a:spAutoFit/>
          </a:bodyPr>
          <a:lstStyle/>
          <a:p>
            <a:r>
              <a:rPr lang="en-US" sz="1350" b="1">
                <a:solidFill>
                  <a:prstClr val="black"/>
                </a:solidFill>
              </a:rPr>
              <a:t>Motor pool</a:t>
            </a:r>
          </a:p>
        </p:txBody>
      </p:sp>
      <p:sp>
        <p:nvSpPr>
          <p:cNvPr id="99335" name="Text Box 7"/>
          <p:cNvSpPr txBox="1">
            <a:spLocks noChangeArrowheads="1"/>
          </p:cNvSpPr>
          <p:nvPr/>
        </p:nvSpPr>
        <p:spPr bwMode="auto">
          <a:xfrm>
            <a:off x="6229351" y="3886200"/>
            <a:ext cx="872355" cy="300082"/>
          </a:xfrm>
          <a:prstGeom prst="rect">
            <a:avLst/>
          </a:prstGeom>
          <a:noFill/>
          <a:ln w="9525">
            <a:noFill/>
            <a:miter lim="800000"/>
            <a:headEnd/>
            <a:tailEnd/>
          </a:ln>
        </p:spPr>
        <p:txBody>
          <a:bodyPr wrap="none">
            <a:spAutoFit/>
          </a:bodyPr>
          <a:lstStyle/>
          <a:p>
            <a:r>
              <a:rPr lang="en-US" sz="1350" b="1" dirty="0">
                <a:solidFill>
                  <a:prstClr val="black"/>
                </a:solidFill>
              </a:rPr>
              <a:t>11 Apr 16</a:t>
            </a:r>
          </a:p>
        </p:txBody>
      </p:sp>
      <p:sp>
        <p:nvSpPr>
          <p:cNvPr id="99336" name="Text Box 8"/>
          <p:cNvSpPr txBox="1">
            <a:spLocks noChangeArrowheads="1"/>
          </p:cNvSpPr>
          <p:nvPr/>
        </p:nvSpPr>
        <p:spPr bwMode="auto">
          <a:xfrm>
            <a:off x="6286501" y="4286250"/>
            <a:ext cx="889474" cy="300082"/>
          </a:xfrm>
          <a:prstGeom prst="rect">
            <a:avLst/>
          </a:prstGeom>
          <a:noFill/>
          <a:ln w="9525">
            <a:noFill/>
            <a:miter lim="800000"/>
            <a:headEnd/>
            <a:tailEnd/>
          </a:ln>
        </p:spPr>
        <p:txBody>
          <a:bodyPr wrap="none">
            <a:spAutoFit/>
          </a:bodyPr>
          <a:lstStyle/>
          <a:p>
            <a:r>
              <a:rPr lang="en-US" sz="1350" b="1">
                <a:solidFill>
                  <a:prstClr val="black"/>
                </a:solidFill>
              </a:rPr>
              <a:t>CPT Jones</a:t>
            </a:r>
          </a:p>
        </p:txBody>
      </p:sp>
      <p:sp>
        <p:nvSpPr>
          <p:cNvPr id="11"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225517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animEffect transition="in" filter="blinds(horizontal)">
                                      <p:cBhvr>
                                        <p:cTn id="7" dur="500"/>
                                        <p:tgtEl>
                                          <p:spTgt spid="9933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9334"/>
                                        </p:tgtEl>
                                        <p:attrNameLst>
                                          <p:attrName>style.visibility</p:attrName>
                                        </p:attrNameLst>
                                      </p:cBhvr>
                                      <p:to>
                                        <p:strVal val="visible"/>
                                      </p:to>
                                    </p:set>
                                    <p:animEffect transition="in" filter="blinds(horizontal)">
                                      <p:cBhvr>
                                        <p:cTn id="12" dur="500"/>
                                        <p:tgtEl>
                                          <p:spTgt spid="9933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9335"/>
                                        </p:tgtEl>
                                        <p:attrNameLst>
                                          <p:attrName>style.visibility</p:attrName>
                                        </p:attrNameLst>
                                      </p:cBhvr>
                                      <p:to>
                                        <p:strVal val="visible"/>
                                      </p:to>
                                    </p:set>
                                    <p:animEffect transition="in" filter="blinds(horizontal)">
                                      <p:cBhvr>
                                        <p:cTn id="17" dur="500"/>
                                        <p:tgtEl>
                                          <p:spTgt spid="9933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9336"/>
                                        </p:tgtEl>
                                        <p:attrNameLst>
                                          <p:attrName>style.visibility</p:attrName>
                                        </p:attrNameLst>
                                      </p:cBhvr>
                                      <p:to>
                                        <p:strVal val="visible"/>
                                      </p:to>
                                    </p:set>
                                    <p:animEffect transition="in" filter="blinds(horizontal)">
                                      <p:cBhvr>
                                        <p:cTn id="22" dur="500"/>
                                        <p:tgtEl>
                                          <p:spTgt spid="99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p:bldP spid="99334" grpId="0"/>
      <p:bldP spid="99335" grpId="0"/>
      <p:bldP spid="9933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cstate="print"/>
          <a:srcRect l="18750" t="29776" r="39583" b="10670"/>
          <a:stretch>
            <a:fillRect/>
          </a:stretch>
        </p:blipFill>
        <p:spPr bwMode="auto">
          <a:xfrm>
            <a:off x="2819400" y="2593420"/>
            <a:ext cx="3476626" cy="3314700"/>
          </a:xfrm>
          <a:prstGeom prst="rect">
            <a:avLst/>
          </a:prstGeom>
          <a:noFill/>
          <a:ln w="9525">
            <a:noFill/>
            <a:miter lim="800000"/>
            <a:headEnd/>
            <a:tailEnd/>
          </a:ln>
        </p:spPr>
      </p:pic>
      <p:sp>
        <p:nvSpPr>
          <p:cNvPr id="11268" name="Text Box 4"/>
          <p:cNvSpPr txBox="1">
            <a:spLocks noChangeArrowheads="1"/>
          </p:cNvSpPr>
          <p:nvPr/>
        </p:nvSpPr>
        <p:spPr bwMode="auto">
          <a:xfrm>
            <a:off x="381000" y="1592928"/>
            <a:ext cx="8534400" cy="461665"/>
          </a:xfrm>
          <a:prstGeom prst="rect">
            <a:avLst/>
          </a:prstGeom>
          <a:noFill/>
          <a:ln w="9525">
            <a:noFill/>
            <a:miter lim="800000"/>
            <a:headEnd/>
            <a:tailEnd/>
          </a:ln>
        </p:spPr>
        <p:txBody>
          <a:bodyPr wrap="square">
            <a:spAutoFit/>
          </a:bodyPr>
          <a:lstStyle/>
          <a:p>
            <a:pPr algn="ctr"/>
            <a:r>
              <a:rPr lang="en-US" sz="2400" b="1" u="sng" dirty="0">
                <a:solidFill>
                  <a:prstClr val="black"/>
                </a:solidFill>
              </a:rPr>
              <a:t>List a description of the assets</a:t>
            </a:r>
          </a:p>
        </p:txBody>
      </p:sp>
      <p:grpSp>
        <p:nvGrpSpPr>
          <p:cNvPr id="2" name="Group 5"/>
          <p:cNvGrpSpPr>
            <a:grpSpLocks/>
          </p:cNvGrpSpPr>
          <p:nvPr/>
        </p:nvGrpSpPr>
        <p:grpSpPr bwMode="auto">
          <a:xfrm>
            <a:off x="2908102" y="3126820"/>
            <a:ext cx="3080147" cy="996552"/>
            <a:chOff x="654" y="1584"/>
            <a:chExt cx="2587" cy="837"/>
          </a:xfrm>
        </p:grpSpPr>
        <p:sp>
          <p:nvSpPr>
            <p:cNvPr id="11270" name="Text Box 6"/>
            <p:cNvSpPr txBox="1">
              <a:spLocks noChangeArrowheads="1"/>
            </p:cNvSpPr>
            <p:nvPr/>
          </p:nvSpPr>
          <p:spPr bwMode="auto">
            <a:xfrm>
              <a:off x="702" y="1833"/>
              <a:ext cx="2539" cy="336"/>
            </a:xfrm>
            <a:prstGeom prst="rect">
              <a:avLst/>
            </a:prstGeom>
            <a:noFill/>
            <a:ln w="9525">
              <a:noFill/>
              <a:miter lim="800000"/>
              <a:headEnd/>
              <a:tailEnd/>
            </a:ln>
          </p:spPr>
          <p:txBody>
            <a:bodyPr wrap="none">
              <a:spAutoFit/>
            </a:bodyPr>
            <a:lstStyle/>
            <a:p>
              <a:r>
                <a:rPr lang="en-US" sz="2000" dirty="0">
                  <a:solidFill>
                    <a:prstClr val="black"/>
                  </a:solidFill>
                </a:rPr>
                <a:t>4- M113 Personnel Carriers</a:t>
              </a:r>
            </a:p>
          </p:txBody>
        </p:sp>
        <p:sp>
          <p:nvSpPr>
            <p:cNvPr id="11271" name="Text Box 7"/>
            <p:cNvSpPr txBox="1">
              <a:spLocks noChangeArrowheads="1"/>
            </p:cNvSpPr>
            <p:nvPr/>
          </p:nvSpPr>
          <p:spPr bwMode="auto">
            <a:xfrm>
              <a:off x="654" y="2085"/>
              <a:ext cx="1865" cy="336"/>
            </a:xfrm>
            <a:prstGeom prst="rect">
              <a:avLst/>
            </a:prstGeom>
            <a:noFill/>
            <a:ln w="9525">
              <a:noFill/>
              <a:miter lim="800000"/>
              <a:headEnd/>
              <a:tailEnd/>
            </a:ln>
          </p:spPr>
          <p:txBody>
            <a:bodyPr wrap="none">
              <a:spAutoFit/>
            </a:bodyPr>
            <a:lstStyle/>
            <a:p>
              <a:r>
                <a:rPr lang="en-US" sz="2000">
                  <a:solidFill>
                    <a:prstClr val="black"/>
                  </a:solidFill>
                </a:rPr>
                <a:t>15- M998 HMMWV</a:t>
              </a:r>
            </a:p>
          </p:txBody>
        </p:sp>
        <p:sp>
          <p:nvSpPr>
            <p:cNvPr id="11272" name="Text Box 8"/>
            <p:cNvSpPr txBox="1">
              <a:spLocks noChangeArrowheads="1"/>
            </p:cNvSpPr>
            <p:nvPr/>
          </p:nvSpPr>
          <p:spPr bwMode="auto">
            <a:xfrm>
              <a:off x="690" y="1584"/>
              <a:ext cx="1806" cy="336"/>
            </a:xfrm>
            <a:prstGeom prst="rect">
              <a:avLst/>
            </a:prstGeom>
            <a:noFill/>
            <a:ln w="9525">
              <a:noFill/>
              <a:miter lim="800000"/>
              <a:headEnd/>
              <a:tailEnd/>
            </a:ln>
          </p:spPr>
          <p:txBody>
            <a:bodyPr wrap="none">
              <a:spAutoFit/>
            </a:bodyPr>
            <a:lstStyle/>
            <a:p>
              <a:r>
                <a:rPr lang="en-US" sz="2000" dirty="0">
                  <a:solidFill>
                    <a:prstClr val="black"/>
                  </a:solidFill>
                </a:rPr>
                <a:t>6- 2 ½ Ton Vehicles</a:t>
              </a:r>
            </a:p>
          </p:txBody>
        </p:sp>
      </p:grpSp>
      <p:sp>
        <p:nvSpPr>
          <p:cNvPr id="11"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344559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bwMode="auto">
          <a:xfrm>
            <a:off x="1466850" y="1943100"/>
            <a:ext cx="6267450" cy="457200"/>
          </a:xfrm>
          <a:solidFill>
            <a:srgbClr val="FFFFFF"/>
          </a:solidFill>
          <a:ln>
            <a:miter lim="800000"/>
            <a:headEnd/>
            <a:tailEnd/>
          </a:ln>
        </p:spPr>
        <p:txBody>
          <a:bodyPr vert="horz" wrap="square" lIns="68580" tIns="34290" rIns="68580" bIns="34290" numCol="1" rtlCol="0" anchor="t" anchorCtr="0" compatLnSpc="1">
            <a:prstTxWarp prst="textNoShape">
              <a:avLst/>
            </a:prstTxWarp>
            <a:noAutofit/>
          </a:bodyPr>
          <a:lstStyle/>
          <a:p>
            <a:pPr eaLnBrk="1" hangingPunct="1">
              <a:buFontTx/>
              <a:buNone/>
            </a:pPr>
            <a:r>
              <a:rPr lang="en-US" sz="2400" b="1" u="sng" dirty="0"/>
              <a:t>Determine appropriate Asset Category</a:t>
            </a:r>
          </a:p>
          <a:p>
            <a:pPr eaLnBrk="1" hangingPunct="1">
              <a:buFontTx/>
              <a:buNone/>
            </a:pPr>
            <a:endParaRPr lang="en-US" sz="3600" dirty="0"/>
          </a:p>
        </p:txBody>
      </p:sp>
      <p:pic>
        <p:nvPicPr>
          <p:cNvPr id="12292" name="Picture 4"/>
          <p:cNvPicPr>
            <a:picLocks noChangeAspect="1" noChangeArrowheads="1"/>
          </p:cNvPicPr>
          <p:nvPr/>
        </p:nvPicPr>
        <p:blipFill>
          <a:blip r:embed="rId2" cstate="print"/>
          <a:srcRect l="4167" t="20844" r="47916" b="58313"/>
          <a:stretch>
            <a:fillRect/>
          </a:stretch>
        </p:blipFill>
        <p:spPr bwMode="auto">
          <a:xfrm>
            <a:off x="1771650" y="3028950"/>
            <a:ext cx="5486400" cy="2171700"/>
          </a:xfrm>
          <a:prstGeom prst="rect">
            <a:avLst/>
          </a:prstGeom>
          <a:noFill/>
          <a:ln w="9525">
            <a:noFill/>
            <a:miter lim="800000"/>
            <a:headEnd/>
            <a:tailEnd/>
          </a:ln>
        </p:spPr>
      </p:pic>
      <p:sp>
        <p:nvSpPr>
          <p:cNvPr id="101381" name="Rectangle 5"/>
          <p:cNvSpPr>
            <a:spLocks noChangeArrowheads="1"/>
          </p:cNvSpPr>
          <p:nvPr/>
        </p:nvSpPr>
        <p:spPr bwMode="auto">
          <a:xfrm>
            <a:off x="2228850" y="4057650"/>
            <a:ext cx="4743450" cy="514350"/>
          </a:xfrm>
          <a:prstGeom prst="rect">
            <a:avLst/>
          </a:prstGeom>
          <a:solidFill>
            <a:srgbClr val="FFFF00">
              <a:alpha val="18823"/>
            </a:srgbClr>
          </a:solidFill>
          <a:ln w="9525">
            <a:solidFill>
              <a:schemeClr val="tx1"/>
            </a:solidFill>
            <a:miter lim="800000"/>
            <a:headEnd/>
            <a:tailEnd/>
          </a:ln>
        </p:spPr>
        <p:txBody>
          <a:bodyPr wrap="none" anchor="ctr"/>
          <a:lstStyle/>
          <a:p>
            <a:endParaRPr lang="en-US" sz="1350">
              <a:solidFill>
                <a:prstClr val="black"/>
              </a:solidFill>
            </a:endParaRPr>
          </a:p>
        </p:txBody>
      </p:sp>
      <p:sp>
        <p:nvSpPr>
          <p:cNvPr id="8"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353179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1381"/>
                                        </p:tgtEl>
                                        <p:attrNameLst>
                                          <p:attrName>style.visibility</p:attrName>
                                        </p:attrNameLst>
                                      </p:cBhvr>
                                      <p:to>
                                        <p:strVal val="visible"/>
                                      </p:to>
                                    </p:set>
                                    <p:animEffect transition="in" filter="blinds(horizontal)">
                                      <p:cBhvr>
                                        <p:cTn id="7" dur="500"/>
                                        <p:tgtEl>
                                          <p:spTgt spid="101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cstate="print"/>
          <a:srcRect l="8333" t="20844" r="37500" b="10670"/>
          <a:stretch>
            <a:fillRect/>
          </a:stretch>
        </p:blipFill>
        <p:spPr bwMode="auto">
          <a:xfrm>
            <a:off x="2892566" y="2743200"/>
            <a:ext cx="3486150" cy="3083719"/>
          </a:xfrm>
          <a:prstGeom prst="rect">
            <a:avLst/>
          </a:prstGeom>
          <a:noFill/>
          <a:ln w="9525">
            <a:noFill/>
            <a:miter lim="800000"/>
            <a:headEnd/>
            <a:tailEnd/>
          </a:ln>
        </p:spPr>
      </p:pic>
      <p:sp>
        <p:nvSpPr>
          <p:cNvPr id="102404" name="Text Box 4"/>
          <p:cNvSpPr txBox="1">
            <a:spLocks noChangeArrowheads="1"/>
          </p:cNvSpPr>
          <p:nvPr/>
        </p:nvSpPr>
        <p:spPr bwMode="auto">
          <a:xfrm>
            <a:off x="3429000" y="5105400"/>
            <a:ext cx="407484" cy="461665"/>
          </a:xfrm>
          <a:prstGeom prst="rect">
            <a:avLst/>
          </a:prstGeom>
          <a:noFill/>
          <a:ln w="9525">
            <a:noFill/>
            <a:miter lim="800000"/>
            <a:headEnd/>
            <a:tailEnd/>
          </a:ln>
        </p:spPr>
        <p:txBody>
          <a:bodyPr wrap="none">
            <a:spAutoFit/>
          </a:bodyPr>
          <a:lstStyle/>
          <a:p>
            <a:r>
              <a:rPr lang="en-US" sz="2400" b="1" dirty="0">
                <a:solidFill>
                  <a:prstClr val="black"/>
                </a:solidFill>
              </a:rPr>
              <a:t>B</a:t>
            </a:r>
          </a:p>
        </p:txBody>
      </p:sp>
      <p:sp>
        <p:nvSpPr>
          <p:cNvPr id="13317" name="Text Box 5"/>
          <p:cNvSpPr txBox="1">
            <a:spLocks noChangeArrowheads="1"/>
          </p:cNvSpPr>
          <p:nvPr/>
        </p:nvSpPr>
        <p:spPr bwMode="auto">
          <a:xfrm>
            <a:off x="2549268" y="1905000"/>
            <a:ext cx="4172745" cy="461665"/>
          </a:xfrm>
          <a:prstGeom prst="rect">
            <a:avLst/>
          </a:prstGeom>
          <a:noFill/>
          <a:ln w="9525">
            <a:noFill/>
            <a:miter lim="800000"/>
            <a:headEnd/>
            <a:tailEnd/>
          </a:ln>
        </p:spPr>
        <p:txBody>
          <a:bodyPr wrap="none">
            <a:spAutoFit/>
          </a:bodyPr>
          <a:lstStyle/>
          <a:p>
            <a:r>
              <a:rPr lang="en-US" sz="2400" b="1" u="sng" dirty="0">
                <a:solidFill>
                  <a:prstClr val="black"/>
                </a:solidFill>
              </a:rPr>
              <a:t>Fill In Asset Category Code</a:t>
            </a:r>
          </a:p>
        </p:txBody>
      </p:sp>
      <p:sp>
        <p:nvSpPr>
          <p:cNvPr id="7"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385015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2404"/>
                                        </p:tgtEl>
                                        <p:attrNameLst>
                                          <p:attrName>style.visibility</p:attrName>
                                        </p:attrNameLst>
                                      </p:cBhvr>
                                      <p:to>
                                        <p:strVal val="visible"/>
                                      </p:to>
                                    </p:set>
                                    <p:animEffect transition="in" filter="checkerboard(across)">
                                      <p:cBhvr>
                                        <p:cTn id="7" dur="500"/>
                                        <p:tgtEl>
                                          <p:spTgt spid="102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idx="1"/>
          </p:nvPr>
        </p:nvSpPr>
        <p:spPr bwMode="auto">
          <a:xfrm>
            <a:off x="285750" y="1668780"/>
            <a:ext cx="8115300" cy="685800"/>
          </a:xfrm>
          <a:solidFill>
            <a:srgbClr val="FFFFFF"/>
          </a:solidFill>
          <a:ln>
            <a:miter lim="800000"/>
            <a:headEnd/>
            <a:tailEnd/>
          </a:ln>
        </p:spPr>
        <p:txBody>
          <a:bodyPr vert="horz" wrap="square" lIns="68580" tIns="34290" rIns="68580" bIns="34290" numCol="1" rtlCol="0" anchor="t" anchorCtr="0" compatLnSpc="1">
            <a:prstTxWarp prst="textNoShape">
              <a:avLst/>
            </a:prstTxWarp>
            <a:normAutofit/>
          </a:bodyPr>
          <a:lstStyle/>
          <a:p>
            <a:pPr eaLnBrk="1" hangingPunct="1">
              <a:buFontTx/>
              <a:buNone/>
            </a:pPr>
            <a:r>
              <a:rPr lang="en-US" sz="2400" b="1" u="sng" dirty="0"/>
              <a:t>Determine which tables are applicable using Table 3-1.</a:t>
            </a:r>
          </a:p>
          <a:p>
            <a:pPr eaLnBrk="1" hangingPunct="1">
              <a:buFontTx/>
              <a:buNone/>
            </a:pPr>
            <a:endParaRPr lang="en-US" sz="1800" b="1" u="sng" dirty="0"/>
          </a:p>
        </p:txBody>
      </p:sp>
      <p:pic>
        <p:nvPicPr>
          <p:cNvPr id="14340" name="Picture 4"/>
          <p:cNvPicPr>
            <a:picLocks noChangeAspect="1" noChangeArrowheads="1"/>
          </p:cNvPicPr>
          <p:nvPr/>
        </p:nvPicPr>
        <p:blipFill>
          <a:blip r:embed="rId2" cstate="print"/>
          <a:srcRect l="6250" t="23134" r="4167" b="34491"/>
          <a:stretch>
            <a:fillRect/>
          </a:stretch>
        </p:blipFill>
        <p:spPr bwMode="auto">
          <a:xfrm>
            <a:off x="228600" y="2354580"/>
            <a:ext cx="8915400" cy="3817620"/>
          </a:xfrm>
          <a:prstGeom prst="rect">
            <a:avLst/>
          </a:prstGeom>
          <a:noFill/>
          <a:ln w="9525">
            <a:noFill/>
            <a:miter lim="800000"/>
            <a:headEnd/>
            <a:tailEnd/>
          </a:ln>
        </p:spPr>
      </p:pic>
      <p:sp>
        <p:nvSpPr>
          <p:cNvPr id="103429" name="Rectangle 5"/>
          <p:cNvSpPr>
            <a:spLocks noChangeArrowheads="1"/>
          </p:cNvSpPr>
          <p:nvPr/>
        </p:nvSpPr>
        <p:spPr bwMode="auto">
          <a:xfrm>
            <a:off x="228600" y="3352800"/>
            <a:ext cx="8686800" cy="533400"/>
          </a:xfrm>
          <a:prstGeom prst="rect">
            <a:avLst/>
          </a:prstGeom>
          <a:solidFill>
            <a:srgbClr val="FFFF00">
              <a:alpha val="18823"/>
            </a:srgbClr>
          </a:solidFill>
          <a:ln w="9525">
            <a:solidFill>
              <a:schemeClr val="tx1"/>
            </a:solidFill>
            <a:miter lim="800000"/>
            <a:headEnd/>
            <a:tailEnd/>
          </a:ln>
        </p:spPr>
        <p:txBody>
          <a:bodyPr wrap="none" anchor="ctr"/>
          <a:lstStyle/>
          <a:p>
            <a:endParaRPr lang="en-US" sz="1350">
              <a:solidFill>
                <a:prstClr val="black"/>
              </a:solidFill>
            </a:endParaRPr>
          </a:p>
        </p:txBody>
      </p:sp>
      <p:sp>
        <p:nvSpPr>
          <p:cNvPr id="6"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2814123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3429"/>
                                        </p:tgtEl>
                                        <p:attrNameLst>
                                          <p:attrName>style.visibility</p:attrName>
                                        </p:attrNameLst>
                                      </p:cBhvr>
                                      <p:to>
                                        <p:strVal val="visible"/>
                                      </p:to>
                                    </p:set>
                                    <p:animEffect transition="in" filter="blinds(horizontal)">
                                      <p:cBhvr>
                                        <p:cTn id="7" dur="500"/>
                                        <p:tgtEl>
                                          <p:spTgt spid="103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body" idx="1"/>
          </p:nvPr>
        </p:nvSpPr>
        <p:spPr bwMode="auto">
          <a:xfrm>
            <a:off x="305296" y="1517759"/>
            <a:ext cx="8686799" cy="636985"/>
          </a:xfrm>
          <a:solidFill>
            <a:srgbClr val="FFFFFF"/>
          </a:solidFill>
          <a:ln>
            <a:miter lim="800000"/>
            <a:headEnd/>
            <a:tailEnd/>
          </a:ln>
        </p:spPr>
        <p:txBody>
          <a:bodyPr vert="horz" wrap="square" lIns="68580" tIns="34290" rIns="68580" bIns="34290" numCol="1" rtlCol="0" anchor="t" anchorCtr="0" compatLnSpc="1">
            <a:prstTxWarp prst="textNoShape">
              <a:avLst/>
            </a:prstTxWarp>
            <a:normAutofit fontScale="92500"/>
          </a:bodyPr>
          <a:lstStyle/>
          <a:p>
            <a:pPr algn="ctr" eaLnBrk="1" hangingPunct="1">
              <a:lnSpc>
                <a:spcPct val="90000"/>
              </a:lnSpc>
              <a:buFontTx/>
              <a:buNone/>
            </a:pPr>
            <a:r>
              <a:rPr lang="en-US" sz="2600" b="1" u="sng" dirty="0"/>
              <a:t>Fill In Missing Table Number For Value Ratings Factors</a:t>
            </a:r>
          </a:p>
          <a:p>
            <a:pPr algn="ctr" eaLnBrk="1" hangingPunct="1">
              <a:lnSpc>
                <a:spcPct val="90000"/>
              </a:lnSpc>
              <a:buFontTx/>
              <a:buNone/>
            </a:pPr>
            <a:endParaRPr lang="en-US" sz="2800" b="1" u="sng" dirty="0"/>
          </a:p>
        </p:txBody>
      </p:sp>
      <p:pic>
        <p:nvPicPr>
          <p:cNvPr id="15364" name="Picture 4"/>
          <p:cNvPicPr>
            <a:picLocks noChangeAspect="1" noChangeArrowheads="1"/>
          </p:cNvPicPr>
          <p:nvPr/>
        </p:nvPicPr>
        <p:blipFill>
          <a:blip r:embed="rId2" cstate="print"/>
          <a:srcRect l="8333" t="20844" r="37500" b="10670"/>
          <a:stretch>
            <a:fillRect/>
          </a:stretch>
        </p:blipFill>
        <p:spPr bwMode="auto">
          <a:xfrm>
            <a:off x="1485900" y="2800351"/>
            <a:ext cx="3200400" cy="2831306"/>
          </a:xfrm>
          <a:prstGeom prst="rect">
            <a:avLst/>
          </a:prstGeom>
          <a:noFill/>
          <a:ln w="9525">
            <a:noFill/>
            <a:miter lim="800000"/>
            <a:headEnd/>
            <a:tailEnd/>
          </a:ln>
        </p:spPr>
      </p:pic>
      <p:pic>
        <p:nvPicPr>
          <p:cNvPr id="15365" name="Picture 11"/>
          <p:cNvPicPr>
            <a:picLocks noChangeAspect="1" noChangeArrowheads="1"/>
          </p:cNvPicPr>
          <p:nvPr/>
        </p:nvPicPr>
        <p:blipFill>
          <a:blip r:embed="rId2" cstate="print"/>
          <a:srcRect l="8333" t="20844" r="37500" b="10670"/>
          <a:stretch>
            <a:fillRect/>
          </a:stretch>
        </p:blipFill>
        <p:spPr bwMode="auto">
          <a:xfrm>
            <a:off x="1371600" y="2114551"/>
            <a:ext cx="3714750" cy="3517106"/>
          </a:xfrm>
          <a:prstGeom prst="rect">
            <a:avLst/>
          </a:prstGeom>
          <a:noFill/>
          <a:ln w="9525">
            <a:noFill/>
            <a:miter lim="800000"/>
            <a:headEnd/>
            <a:tailEnd/>
          </a:ln>
        </p:spPr>
      </p:pic>
      <p:grpSp>
        <p:nvGrpSpPr>
          <p:cNvPr id="2" name="Group 5"/>
          <p:cNvGrpSpPr>
            <a:grpSpLocks/>
          </p:cNvGrpSpPr>
          <p:nvPr/>
        </p:nvGrpSpPr>
        <p:grpSpPr bwMode="auto">
          <a:xfrm>
            <a:off x="4144911" y="3943353"/>
            <a:ext cx="4847184" cy="1904684"/>
            <a:chOff x="2280" y="2880"/>
            <a:chExt cx="4661" cy="1250"/>
          </a:xfrm>
        </p:grpSpPr>
        <p:sp>
          <p:nvSpPr>
            <p:cNvPr id="15368" name="Text Box 6"/>
            <p:cNvSpPr txBox="1">
              <a:spLocks noChangeArrowheads="1"/>
            </p:cNvSpPr>
            <p:nvPr/>
          </p:nvSpPr>
          <p:spPr bwMode="auto">
            <a:xfrm rot="16200000">
              <a:off x="2319" y="2872"/>
              <a:ext cx="173" cy="252"/>
            </a:xfrm>
            <a:prstGeom prst="rect">
              <a:avLst/>
            </a:prstGeom>
            <a:solidFill>
              <a:srgbClr val="FFFF00"/>
            </a:solidFill>
            <a:ln w="9525">
              <a:noFill/>
              <a:miter lim="800000"/>
              <a:headEnd/>
              <a:tailEnd/>
            </a:ln>
          </p:spPr>
          <p:txBody>
            <a:bodyPr wrap="none">
              <a:spAutoFit/>
            </a:bodyPr>
            <a:lstStyle/>
            <a:p>
              <a:r>
                <a:rPr lang="en-US" sz="1100" b="1" dirty="0">
                  <a:solidFill>
                    <a:prstClr val="black"/>
                  </a:solidFill>
                </a:rPr>
                <a:t>6</a:t>
              </a:r>
            </a:p>
          </p:txBody>
        </p:sp>
        <p:grpSp>
          <p:nvGrpSpPr>
            <p:cNvPr id="3" name="Group 7"/>
            <p:cNvGrpSpPr>
              <a:grpSpLocks/>
            </p:cNvGrpSpPr>
            <p:nvPr/>
          </p:nvGrpSpPr>
          <p:grpSpPr bwMode="auto">
            <a:xfrm>
              <a:off x="2400" y="2880"/>
              <a:ext cx="4541" cy="1250"/>
              <a:chOff x="2400" y="2880"/>
              <a:chExt cx="4541" cy="1250"/>
            </a:xfrm>
          </p:grpSpPr>
          <p:sp>
            <p:nvSpPr>
              <p:cNvPr id="15370" name="Text Box 8"/>
              <p:cNvSpPr txBox="1">
                <a:spLocks noChangeArrowheads="1"/>
              </p:cNvSpPr>
              <p:nvPr/>
            </p:nvSpPr>
            <p:spPr bwMode="auto">
              <a:xfrm>
                <a:off x="3936" y="3504"/>
                <a:ext cx="3005" cy="626"/>
              </a:xfrm>
              <a:prstGeom prst="rect">
                <a:avLst/>
              </a:prstGeom>
              <a:noFill/>
              <a:ln w="9525">
                <a:noFill/>
                <a:miter lim="800000"/>
                <a:headEnd/>
                <a:tailEnd/>
              </a:ln>
            </p:spPr>
            <p:txBody>
              <a:bodyPr wrap="square">
                <a:spAutoFit/>
              </a:bodyPr>
              <a:lstStyle/>
              <a:p>
                <a:r>
                  <a:rPr lang="en-US" sz="2800" b="1" dirty="0">
                    <a:solidFill>
                      <a:prstClr val="black"/>
                    </a:solidFill>
                  </a:rPr>
                  <a:t>Relative Value  Table 3-6</a:t>
                </a:r>
              </a:p>
            </p:txBody>
          </p:sp>
          <p:cxnSp>
            <p:nvCxnSpPr>
              <p:cNvPr id="15371" name="AutoShape 9"/>
              <p:cNvCxnSpPr>
                <a:cxnSpLocks noChangeShapeType="1"/>
              </p:cNvCxnSpPr>
              <p:nvPr/>
            </p:nvCxnSpPr>
            <p:spPr bwMode="auto">
              <a:xfrm rot="10800000">
                <a:off x="2400" y="2880"/>
                <a:ext cx="1506" cy="799"/>
              </a:xfrm>
              <a:prstGeom prst="bentConnector4">
                <a:avLst>
                  <a:gd name="adj1" fmla="val 29546"/>
                  <a:gd name="adj2" fmla="val 151310"/>
                </a:avLst>
              </a:prstGeom>
              <a:noFill/>
              <a:ln w="25400">
                <a:solidFill>
                  <a:schemeClr val="tx1"/>
                </a:solidFill>
                <a:miter lim="800000"/>
                <a:headEnd/>
                <a:tailEnd type="triangle" w="med" len="med"/>
              </a:ln>
            </p:spPr>
          </p:cxnSp>
        </p:grpSp>
      </p:grpSp>
      <p:sp>
        <p:nvSpPr>
          <p:cNvPr id="15367" name="Text Box 13"/>
          <p:cNvSpPr txBox="1">
            <a:spLocks noChangeArrowheads="1"/>
          </p:cNvSpPr>
          <p:nvPr/>
        </p:nvSpPr>
        <p:spPr bwMode="auto">
          <a:xfrm>
            <a:off x="1902619" y="4872335"/>
            <a:ext cx="407484" cy="461665"/>
          </a:xfrm>
          <a:prstGeom prst="rect">
            <a:avLst/>
          </a:prstGeom>
          <a:noFill/>
          <a:ln w="9525">
            <a:noFill/>
            <a:miter lim="800000"/>
            <a:headEnd/>
            <a:tailEnd/>
          </a:ln>
        </p:spPr>
        <p:txBody>
          <a:bodyPr wrap="none">
            <a:spAutoFit/>
          </a:bodyPr>
          <a:lstStyle/>
          <a:p>
            <a:r>
              <a:rPr lang="en-US" sz="2400" b="1" dirty="0">
                <a:solidFill>
                  <a:prstClr val="black"/>
                </a:solidFill>
              </a:rPr>
              <a:t>B</a:t>
            </a:r>
          </a:p>
        </p:txBody>
      </p:sp>
      <p:sp>
        <p:nvSpPr>
          <p:cNvPr id="12"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216088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548605" y="2743200"/>
            <a:ext cx="3714750" cy="3517106"/>
            <a:chOff x="624" y="1632"/>
            <a:chExt cx="2688" cy="2378"/>
          </a:xfrm>
        </p:grpSpPr>
        <p:pic>
          <p:nvPicPr>
            <p:cNvPr id="16389" name="Picture 3"/>
            <p:cNvPicPr>
              <a:picLocks noChangeAspect="1" noChangeArrowheads="1"/>
            </p:cNvPicPr>
            <p:nvPr/>
          </p:nvPicPr>
          <p:blipFill>
            <a:blip r:embed="rId2" cstate="print"/>
            <a:srcRect l="8333" t="20844" r="37500" b="10670"/>
            <a:stretch>
              <a:fillRect/>
            </a:stretch>
          </p:blipFill>
          <p:spPr bwMode="auto">
            <a:xfrm>
              <a:off x="624" y="1632"/>
              <a:ext cx="2688" cy="2378"/>
            </a:xfrm>
            <a:prstGeom prst="rect">
              <a:avLst/>
            </a:prstGeom>
            <a:noFill/>
            <a:ln w="9525">
              <a:noFill/>
              <a:miter lim="800000"/>
              <a:headEnd/>
              <a:tailEnd/>
            </a:ln>
          </p:spPr>
        </p:pic>
        <p:sp>
          <p:nvSpPr>
            <p:cNvPr id="16390" name="Text Box 4"/>
            <p:cNvSpPr txBox="1">
              <a:spLocks noChangeArrowheads="1"/>
            </p:cNvSpPr>
            <p:nvPr/>
          </p:nvSpPr>
          <p:spPr bwMode="auto">
            <a:xfrm rot="16200000">
              <a:off x="2615" y="2916"/>
              <a:ext cx="164" cy="167"/>
            </a:xfrm>
            <a:prstGeom prst="rect">
              <a:avLst/>
            </a:prstGeom>
            <a:noFill/>
            <a:ln w="9525">
              <a:noFill/>
              <a:miter lim="800000"/>
              <a:headEnd/>
              <a:tailEnd/>
            </a:ln>
          </p:spPr>
          <p:txBody>
            <a:bodyPr wrap="none">
              <a:spAutoFit/>
            </a:bodyPr>
            <a:lstStyle/>
            <a:p>
              <a:r>
                <a:rPr lang="en-US" sz="900" b="1">
                  <a:solidFill>
                    <a:prstClr val="black"/>
                  </a:solidFill>
                </a:rPr>
                <a:t>6</a:t>
              </a:r>
            </a:p>
          </p:txBody>
        </p:sp>
        <p:sp>
          <p:nvSpPr>
            <p:cNvPr id="16391" name="Text Box 5"/>
            <p:cNvSpPr txBox="1">
              <a:spLocks noChangeArrowheads="1"/>
            </p:cNvSpPr>
            <p:nvPr/>
          </p:nvSpPr>
          <p:spPr bwMode="auto">
            <a:xfrm>
              <a:off x="990" y="3487"/>
              <a:ext cx="259" cy="312"/>
            </a:xfrm>
            <a:prstGeom prst="rect">
              <a:avLst/>
            </a:prstGeom>
            <a:solidFill>
              <a:srgbClr val="FFFF00"/>
            </a:solidFill>
            <a:ln w="9525">
              <a:noFill/>
              <a:miter lim="800000"/>
              <a:headEnd/>
              <a:tailEnd/>
            </a:ln>
          </p:spPr>
          <p:txBody>
            <a:bodyPr wrap="none">
              <a:spAutoFit/>
            </a:bodyPr>
            <a:lstStyle/>
            <a:p>
              <a:r>
                <a:rPr lang="en-US" sz="2400" b="1" dirty="0">
                  <a:solidFill>
                    <a:prstClr val="black"/>
                  </a:solidFill>
                </a:rPr>
                <a:t>B</a:t>
              </a:r>
            </a:p>
          </p:txBody>
        </p:sp>
      </p:grpSp>
      <p:sp>
        <p:nvSpPr>
          <p:cNvPr id="16388" name="Rectangle 7"/>
          <p:cNvSpPr>
            <a:spLocks noGrp="1" noChangeArrowheads="1"/>
          </p:cNvSpPr>
          <p:nvPr>
            <p:ph type="body" idx="1"/>
          </p:nvPr>
        </p:nvSpPr>
        <p:spPr bwMode="auto">
          <a:xfrm>
            <a:off x="838200" y="1797578"/>
            <a:ext cx="7824120" cy="609600"/>
          </a:xfrm>
          <a:solidFill>
            <a:srgbClr val="FFFFFF"/>
          </a:solidFill>
          <a:ln>
            <a:miter lim="800000"/>
            <a:headEnd/>
            <a:tailEnd/>
          </a:ln>
        </p:spPr>
        <p:txBody>
          <a:bodyPr vert="horz" wrap="square" lIns="68580" tIns="34290" rIns="68580" bIns="34290" numCol="1" rtlCol="0" anchor="t" anchorCtr="0" compatLnSpc="1">
            <a:prstTxWarp prst="textNoShape">
              <a:avLst/>
            </a:prstTxWarp>
            <a:normAutofit/>
          </a:bodyPr>
          <a:lstStyle/>
          <a:p>
            <a:pPr algn="ctr" eaLnBrk="1" hangingPunct="1">
              <a:buFontTx/>
              <a:buNone/>
            </a:pPr>
            <a:r>
              <a:rPr lang="en-US" sz="2400" b="1" u="sng" dirty="0"/>
              <a:t>Determine Asset Value Using Appropriate Tables</a:t>
            </a:r>
            <a:endParaRPr lang="en-US" sz="2800" b="1" u="sng" dirty="0"/>
          </a:p>
        </p:txBody>
      </p:sp>
      <p:sp>
        <p:nvSpPr>
          <p:cNvPr id="8"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19441692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17863" y="1412132"/>
            <a:ext cx="8229600" cy="555426"/>
          </a:xfrm>
        </p:spPr>
        <p:txBody>
          <a:bodyPr>
            <a:normAutofit/>
          </a:bodyPr>
          <a:lstStyle/>
          <a:p>
            <a:pPr eaLnBrk="1" hangingPunct="1"/>
            <a:r>
              <a:rPr lang="en-US" sz="2400" b="1" u="sng" dirty="0"/>
              <a:t>Table 3-2 Criticality to Army’s Mission</a:t>
            </a:r>
          </a:p>
        </p:txBody>
      </p:sp>
      <p:sp>
        <p:nvSpPr>
          <p:cNvPr id="173059" name="Rectangle 3"/>
          <p:cNvSpPr>
            <a:spLocks noGrp="1" noChangeArrowheads="1"/>
          </p:cNvSpPr>
          <p:nvPr>
            <p:ph type="body" idx="1"/>
          </p:nvPr>
        </p:nvSpPr>
        <p:spPr bwMode="auto">
          <a:xfrm>
            <a:off x="304800" y="2057400"/>
            <a:ext cx="8686800" cy="628650"/>
          </a:xfrm>
          <a:noFill/>
          <a:ln>
            <a:miter lim="800000"/>
            <a:headEnd/>
            <a:tailEnd/>
          </a:ln>
        </p:spPr>
        <p:txBody>
          <a:bodyPr vert="horz" wrap="square" lIns="68580" tIns="34290" rIns="68580" bIns="34290" numCol="1" rtlCol="0" anchor="t" anchorCtr="0" compatLnSpc="1">
            <a:prstTxWarp prst="textNoShape">
              <a:avLst/>
            </a:prstTxWarp>
            <a:noAutofit/>
          </a:bodyPr>
          <a:lstStyle/>
          <a:p>
            <a:pPr eaLnBrk="1" hangingPunct="1">
              <a:lnSpc>
                <a:spcPct val="90000"/>
              </a:lnSpc>
            </a:pPr>
            <a:r>
              <a:rPr lang="en-US" sz="1800" dirty="0"/>
              <a:t>Addresses the criticality of the asset in its support of the Army’s capability to mobilize and fight a war</a:t>
            </a:r>
          </a:p>
        </p:txBody>
      </p:sp>
      <p:pic>
        <p:nvPicPr>
          <p:cNvPr id="173060" name="Picture 4"/>
          <p:cNvPicPr>
            <a:picLocks noChangeAspect="1" noChangeArrowheads="1"/>
          </p:cNvPicPr>
          <p:nvPr/>
        </p:nvPicPr>
        <p:blipFill>
          <a:blip r:embed="rId2" cstate="print"/>
          <a:srcRect/>
          <a:stretch>
            <a:fillRect/>
          </a:stretch>
        </p:blipFill>
        <p:spPr bwMode="auto">
          <a:xfrm>
            <a:off x="2329457" y="2756298"/>
            <a:ext cx="4743450" cy="3199209"/>
          </a:xfrm>
          <a:prstGeom prst="rect">
            <a:avLst/>
          </a:prstGeom>
          <a:noFill/>
          <a:ln w="9525">
            <a:noFill/>
            <a:miter lim="800000"/>
            <a:headEnd/>
            <a:tailEnd/>
          </a:ln>
        </p:spPr>
      </p:pic>
      <p:sp>
        <p:nvSpPr>
          <p:cNvPr id="173061" name="Rectangle 5"/>
          <p:cNvSpPr>
            <a:spLocks noChangeArrowheads="1"/>
          </p:cNvSpPr>
          <p:nvPr/>
        </p:nvSpPr>
        <p:spPr bwMode="auto">
          <a:xfrm>
            <a:off x="2228850" y="3771900"/>
            <a:ext cx="4572000" cy="419100"/>
          </a:xfrm>
          <a:prstGeom prst="rect">
            <a:avLst/>
          </a:prstGeom>
          <a:solidFill>
            <a:srgbClr val="FFFF00">
              <a:alpha val="18823"/>
            </a:srgbClr>
          </a:solidFill>
          <a:ln w="9525">
            <a:solidFill>
              <a:schemeClr val="tx1"/>
            </a:solidFill>
            <a:miter lim="800000"/>
            <a:headEnd/>
            <a:tailEnd/>
          </a:ln>
        </p:spPr>
        <p:txBody>
          <a:bodyPr wrap="none" anchor="ctr"/>
          <a:lstStyle/>
          <a:p>
            <a:endParaRPr lang="en-US" sz="1350">
              <a:solidFill>
                <a:prstClr val="black"/>
              </a:solidFill>
            </a:endParaRPr>
          </a:p>
        </p:txBody>
      </p:sp>
      <p:sp>
        <p:nvSpPr>
          <p:cNvPr id="7"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92364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30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30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73061"/>
                                        </p:tgtEl>
                                        <p:attrNameLst>
                                          <p:attrName>style.visibility</p:attrName>
                                        </p:attrNameLst>
                                      </p:cBhvr>
                                      <p:to>
                                        <p:strVal val="visible"/>
                                      </p:to>
                                    </p:set>
                                    <p:animEffect transition="in" filter="blinds(horizontal)">
                                      <p:cBhvr>
                                        <p:cTn id="15" dur="500"/>
                                        <p:tgtEl>
                                          <p:spTgt spid="173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371600" y="2133600"/>
            <a:ext cx="3714750" cy="3517106"/>
            <a:chOff x="624" y="1632"/>
            <a:chExt cx="2688" cy="2378"/>
          </a:xfrm>
        </p:grpSpPr>
        <p:pic>
          <p:nvPicPr>
            <p:cNvPr id="18438" name="Picture 3"/>
            <p:cNvPicPr>
              <a:picLocks noChangeAspect="1" noChangeArrowheads="1"/>
            </p:cNvPicPr>
            <p:nvPr/>
          </p:nvPicPr>
          <p:blipFill>
            <a:blip r:embed="rId2" cstate="print"/>
            <a:srcRect l="8333" t="20844" r="37500" b="10670"/>
            <a:stretch>
              <a:fillRect/>
            </a:stretch>
          </p:blipFill>
          <p:spPr bwMode="auto">
            <a:xfrm>
              <a:off x="624" y="1632"/>
              <a:ext cx="2688" cy="2378"/>
            </a:xfrm>
            <a:prstGeom prst="rect">
              <a:avLst/>
            </a:prstGeom>
            <a:noFill/>
            <a:ln w="9525">
              <a:noFill/>
              <a:miter lim="800000"/>
              <a:headEnd/>
              <a:tailEnd/>
            </a:ln>
          </p:spPr>
        </p:pic>
        <p:sp>
          <p:nvSpPr>
            <p:cNvPr id="18439" name="Text Box 4"/>
            <p:cNvSpPr txBox="1">
              <a:spLocks noChangeArrowheads="1"/>
            </p:cNvSpPr>
            <p:nvPr/>
          </p:nvSpPr>
          <p:spPr bwMode="auto">
            <a:xfrm rot="16200000">
              <a:off x="2638" y="2904"/>
              <a:ext cx="178" cy="189"/>
            </a:xfrm>
            <a:prstGeom prst="rect">
              <a:avLst/>
            </a:prstGeom>
            <a:noFill/>
            <a:ln w="9525">
              <a:noFill/>
              <a:miter lim="800000"/>
              <a:headEnd/>
              <a:tailEnd/>
            </a:ln>
          </p:spPr>
          <p:txBody>
            <a:bodyPr wrap="none">
              <a:spAutoFit/>
            </a:bodyPr>
            <a:lstStyle/>
            <a:p>
              <a:r>
                <a:rPr lang="en-US" sz="1050" b="1" dirty="0">
                  <a:solidFill>
                    <a:prstClr val="black"/>
                  </a:solidFill>
                </a:rPr>
                <a:t>6</a:t>
              </a:r>
            </a:p>
          </p:txBody>
        </p:sp>
        <p:sp>
          <p:nvSpPr>
            <p:cNvPr id="18440" name="Text Box 5"/>
            <p:cNvSpPr txBox="1">
              <a:spLocks noChangeArrowheads="1"/>
            </p:cNvSpPr>
            <p:nvPr/>
          </p:nvSpPr>
          <p:spPr bwMode="auto">
            <a:xfrm>
              <a:off x="990" y="3484"/>
              <a:ext cx="295" cy="312"/>
            </a:xfrm>
            <a:prstGeom prst="rect">
              <a:avLst/>
            </a:prstGeom>
            <a:noFill/>
            <a:ln w="9525">
              <a:noFill/>
              <a:miter lim="800000"/>
              <a:headEnd/>
              <a:tailEnd/>
            </a:ln>
          </p:spPr>
          <p:txBody>
            <a:bodyPr wrap="none">
              <a:spAutoFit/>
            </a:bodyPr>
            <a:lstStyle/>
            <a:p>
              <a:r>
                <a:rPr lang="en-US" sz="2400" b="1" dirty="0">
                  <a:solidFill>
                    <a:prstClr val="black"/>
                  </a:solidFill>
                </a:rPr>
                <a:t>B</a:t>
              </a:r>
            </a:p>
          </p:txBody>
        </p:sp>
      </p:grpSp>
      <p:sp>
        <p:nvSpPr>
          <p:cNvPr id="175112" name="Text Box 8"/>
          <p:cNvSpPr txBox="1">
            <a:spLocks noChangeArrowheads="1"/>
          </p:cNvSpPr>
          <p:nvPr/>
        </p:nvSpPr>
        <p:spPr bwMode="auto">
          <a:xfrm>
            <a:off x="2791561" y="4876800"/>
            <a:ext cx="356188" cy="461665"/>
          </a:xfrm>
          <a:prstGeom prst="rect">
            <a:avLst/>
          </a:prstGeom>
          <a:solidFill>
            <a:srgbClr val="FFFF00"/>
          </a:solidFill>
          <a:ln w="9525">
            <a:noFill/>
            <a:miter lim="800000"/>
            <a:headEnd/>
            <a:tailEnd/>
          </a:ln>
        </p:spPr>
        <p:txBody>
          <a:bodyPr wrap="none">
            <a:spAutoFit/>
          </a:bodyPr>
          <a:lstStyle/>
          <a:p>
            <a:r>
              <a:rPr lang="en-US" sz="2400" b="1" dirty="0">
                <a:solidFill>
                  <a:prstClr val="black"/>
                </a:solidFill>
              </a:rPr>
              <a:t>0</a:t>
            </a:r>
          </a:p>
        </p:txBody>
      </p:sp>
      <p:sp>
        <p:nvSpPr>
          <p:cNvPr id="18437" name="Rectangle 14"/>
          <p:cNvSpPr>
            <a:spLocks noChangeArrowheads="1"/>
          </p:cNvSpPr>
          <p:nvPr/>
        </p:nvSpPr>
        <p:spPr bwMode="auto">
          <a:xfrm>
            <a:off x="76200" y="1417320"/>
            <a:ext cx="8763000" cy="685800"/>
          </a:xfrm>
          <a:prstGeom prst="rect">
            <a:avLst/>
          </a:prstGeom>
          <a:solidFill>
            <a:srgbClr val="FFFFFF"/>
          </a:solidFill>
          <a:ln w="9525">
            <a:noFill/>
            <a:miter lim="800000"/>
            <a:headEnd/>
            <a:tailEnd/>
          </a:ln>
        </p:spPr>
        <p:txBody>
          <a:bodyPr/>
          <a:lstStyle/>
          <a:p>
            <a:pPr marL="257175" indent="-257175" algn="ctr">
              <a:spcBef>
                <a:spcPct val="20000"/>
              </a:spcBef>
            </a:pPr>
            <a:r>
              <a:rPr lang="en-US" sz="2400" b="1" dirty="0">
                <a:solidFill>
                  <a:prstClr val="black"/>
                </a:solidFill>
              </a:rPr>
              <a:t>Enter Value from Table 3-2</a:t>
            </a:r>
          </a:p>
          <a:p>
            <a:pPr marL="257175" indent="-257175" algn="ctr">
              <a:spcBef>
                <a:spcPct val="20000"/>
              </a:spcBef>
            </a:pPr>
            <a:endParaRPr lang="en-US" sz="2400" b="1" dirty="0">
              <a:solidFill>
                <a:prstClr val="black"/>
              </a:solidFill>
            </a:endParaRPr>
          </a:p>
        </p:txBody>
      </p:sp>
      <p:sp>
        <p:nvSpPr>
          <p:cNvPr id="9"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105542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5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57600" y="4343400"/>
            <a:ext cx="4114800" cy="762000"/>
          </a:xfrm>
        </p:spPr>
        <p:txBody>
          <a:bodyPr/>
          <a:lstStyle/>
          <a:p>
            <a:endParaRPr lang="en-US" dirty="0"/>
          </a:p>
          <a:p>
            <a:endParaRPr lang="en-US" dirty="0"/>
          </a:p>
        </p:txBody>
      </p:sp>
      <p:sp>
        <p:nvSpPr>
          <p:cNvPr id="7" name="TextBox 6"/>
          <p:cNvSpPr txBox="1"/>
          <p:nvPr/>
        </p:nvSpPr>
        <p:spPr>
          <a:xfrm>
            <a:off x="304800" y="1524000"/>
            <a:ext cx="8610600" cy="2554545"/>
          </a:xfrm>
          <a:prstGeom prst="rect">
            <a:avLst/>
          </a:prstGeom>
          <a:noFill/>
        </p:spPr>
        <p:txBody>
          <a:bodyPr wrap="square" rtlCol="0">
            <a:spAutoFit/>
          </a:bodyPr>
          <a:lstStyle/>
          <a:p>
            <a:pPr marL="342900" indent="-342900">
              <a:buFontTx/>
              <a:buChar char="-"/>
            </a:pPr>
            <a:r>
              <a:rPr lang="en-US" sz="2000" dirty="0">
                <a:latin typeface="Arial" panose="020B0604020202020204" pitchFamily="34" charset="0"/>
                <a:cs typeface="Arial" panose="020B0604020202020204" pitchFamily="34" charset="0"/>
              </a:rPr>
              <a:t>based on threat analysis</a:t>
            </a:r>
          </a:p>
          <a:p>
            <a:pPr marL="342900" indent="-342900">
              <a:buFontTx/>
              <a:buChar char="-"/>
            </a:pPr>
            <a:r>
              <a:rPr lang="en-US" sz="2000" dirty="0">
                <a:latin typeface="Arial" panose="020B0604020202020204" pitchFamily="34" charset="0"/>
                <a:cs typeface="Arial" panose="020B0604020202020204" pitchFamily="34" charset="0"/>
              </a:rPr>
              <a:t>concerned with procedures and physical measures designed to safeguard personnel, property, and information</a:t>
            </a:r>
          </a:p>
          <a:p>
            <a:pPr marL="342900" indent="-342900">
              <a:buFontTx/>
              <a:buChar char="-"/>
            </a:pPr>
            <a:r>
              <a:rPr lang="en-US" sz="2000" dirty="0">
                <a:latin typeface="Arial" panose="020B0604020202020204" pitchFamily="34" charset="0"/>
                <a:cs typeface="Arial" panose="020B0604020202020204" pitchFamily="34" charset="0"/>
              </a:rPr>
              <a:t>preventive measures that control unauthorized access to equipment, facilities, material, and information</a:t>
            </a:r>
          </a:p>
          <a:p>
            <a:pPr marL="342900" indent="-342900">
              <a:buFontTx/>
              <a:buChar char="-"/>
            </a:pPr>
            <a:r>
              <a:rPr lang="en-US" sz="2000" dirty="0">
                <a:latin typeface="Arial" panose="020B0604020202020204" pitchFamily="34" charset="0"/>
                <a:cs typeface="Arial" panose="020B0604020202020204" pitchFamily="34" charset="0"/>
              </a:rPr>
              <a:t>protects against espionage, sabotage, damage, misuse, theft, and terrorism.  </a:t>
            </a:r>
          </a:p>
          <a:p>
            <a:pPr algn="ctr"/>
            <a:endParaRPr lang="en-US" sz="2000" dirty="0">
              <a:latin typeface="Arial" panose="020B0604020202020204" pitchFamily="34" charset="0"/>
              <a:cs typeface="Arial" panose="020B0604020202020204" pitchFamily="34" charset="0"/>
            </a:endParaRPr>
          </a:p>
        </p:txBody>
      </p:sp>
      <p:sp>
        <p:nvSpPr>
          <p:cNvPr id="8" name="TextBox 7"/>
          <p:cNvSpPr txBox="1"/>
          <p:nvPr/>
        </p:nvSpPr>
        <p:spPr>
          <a:xfrm>
            <a:off x="1866899" y="3450848"/>
            <a:ext cx="5486400" cy="892552"/>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In simplest terms:</a:t>
            </a:r>
          </a:p>
          <a:p>
            <a:pPr algn="ctr"/>
            <a:r>
              <a:rPr lang="en-US" sz="3200" b="1" u="sng" dirty="0">
                <a:solidFill>
                  <a:srgbClr val="FF0000"/>
                </a:solidFill>
                <a:latin typeface="Arial" panose="020B0604020202020204" pitchFamily="34" charset="0"/>
                <a:cs typeface="Arial" panose="020B0604020202020204" pitchFamily="34" charset="0"/>
              </a:rPr>
              <a:t>ASSET PROTECTION</a:t>
            </a:r>
          </a:p>
        </p:txBody>
      </p:sp>
      <p:sp>
        <p:nvSpPr>
          <p:cNvPr id="2" name="Rectangle 1"/>
          <p:cNvSpPr/>
          <p:nvPr/>
        </p:nvSpPr>
        <p:spPr>
          <a:xfrm>
            <a:off x="2650268" y="466368"/>
            <a:ext cx="3919663" cy="523220"/>
          </a:xfrm>
          <a:prstGeom prst="rect">
            <a:avLst/>
          </a:prstGeom>
        </p:spPr>
        <p:txBody>
          <a:bodyPr wrap="none">
            <a:spAutoFit/>
          </a:bodyPr>
          <a:lstStyle/>
          <a:p>
            <a:r>
              <a:rPr lang="en-US" sz="2800" b="1" dirty="0">
                <a:latin typeface="Arial" panose="020B0604020202020204" pitchFamily="34" charset="0"/>
                <a:cs typeface="Arial" panose="020B0604020202020204" pitchFamily="34" charset="0"/>
              </a:rPr>
              <a:t>Physical Security is…</a:t>
            </a:r>
            <a:endParaRPr lang="en-US" sz="2800" b="1" dirty="0"/>
          </a:p>
        </p:txBody>
      </p:sp>
    </p:spTree>
    <p:extLst>
      <p:ext uri="{BB962C8B-B14F-4D97-AF65-F5344CB8AC3E}">
        <p14:creationId xmlns:p14="http://schemas.microsoft.com/office/powerpoint/2010/main" val="297719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1+ppt_w/2"/>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par>
                                <p:cTn id="9" presetID="2" presetClass="entr" presetSubtype="6"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1329627"/>
            <a:ext cx="8229600" cy="672561"/>
          </a:xfrm>
        </p:spPr>
        <p:txBody>
          <a:bodyPr>
            <a:normAutofit/>
          </a:bodyPr>
          <a:lstStyle/>
          <a:p>
            <a:pPr eaLnBrk="1" hangingPunct="1"/>
            <a:r>
              <a:rPr lang="en-US" sz="2400" b="1" u="sng" dirty="0"/>
              <a:t>Table 3-3 Criticality to User’s Mission</a:t>
            </a:r>
          </a:p>
        </p:txBody>
      </p:sp>
      <p:sp>
        <p:nvSpPr>
          <p:cNvPr id="180227" name="Rectangle 3"/>
          <p:cNvSpPr>
            <a:spLocks noGrp="1" noChangeArrowheads="1"/>
          </p:cNvSpPr>
          <p:nvPr>
            <p:ph type="body" idx="1"/>
          </p:nvPr>
        </p:nvSpPr>
        <p:spPr bwMode="auto">
          <a:xfrm>
            <a:off x="228599" y="2067624"/>
            <a:ext cx="8763000" cy="294576"/>
          </a:xfrm>
          <a:noFill/>
          <a:ln>
            <a:miter lim="800000"/>
            <a:headEnd/>
            <a:tailEnd/>
          </a:ln>
        </p:spPr>
        <p:txBody>
          <a:bodyPr vert="horz" wrap="square" lIns="68580" tIns="34290" rIns="68580" bIns="34290" numCol="1" rtlCol="0" anchor="t" anchorCtr="0" compatLnSpc="1">
            <a:prstTxWarp prst="textNoShape">
              <a:avLst/>
            </a:prstTxWarp>
            <a:noAutofit/>
          </a:bodyPr>
          <a:lstStyle/>
          <a:p>
            <a:pPr eaLnBrk="1" hangingPunct="1">
              <a:lnSpc>
                <a:spcPct val="80000"/>
              </a:lnSpc>
            </a:pPr>
            <a:r>
              <a:rPr lang="en-US" sz="1800" dirty="0"/>
              <a:t>Addresses the criticality of the asset in support of it’s users mission.</a:t>
            </a:r>
          </a:p>
        </p:txBody>
      </p:sp>
      <p:pic>
        <p:nvPicPr>
          <p:cNvPr id="180229" name="Picture 5"/>
          <p:cNvPicPr>
            <a:picLocks noChangeAspect="1" noChangeArrowheads="1"/>
          </p:cNvPicPr>
          <p:nvPr/>
        </p:nvPicPr>
        <p:blipFill>
          <a:blip r:embed="rId2" cstate="print"/>
          <a:srcRect/>
          <a:stretch>
            <a:fillRect/>
          </a:stretch>
        </p:blipFill>
        <p:spPr bwMode="auto">
          <a:xfrm>
            <a:off x="1371600" y="2464647"/>
            <a:ext cx="6400801" cy="3457903"/>
          </a:xfrm>
          <a:prstGeom prst="rect">
            <a:avLst/>
          </a:prstGeom>
          <a:noFill/>
          <a:ln w="9525">
            <a:noFill/>
            <a:miter lim="800000"/>
            <a:headEnd/>
            <a:tailEnd/>
          </a:ln>
        </p:spPr>
      </p:pic>
      <p:sp>
        <p:nvSpPr>
          <p:cNvPr id="180230" name="Rectangle 6"/>
          <p:cNvSpPr>
            <a:spLocks noChangeArrowheads="1"/>
          </p:cNvSpPr>
          <p:nvPr/>
        </p:nvSpPr>
        <p:spPr bwMode="auto">
          <a:xfrm>
            <a:off x="1371599" y="5410200"/>
            <a:ext cx="5959367" cy="499353"/>
          </a:xfrm>
          <a:prstGeom prst="rect">
            <a:avLst/>
          </a:prstGeom>
          <a:solidFill>
            <a:srgbClr val="FFFF00">
              <a:alpha val="18823"/>
            </a:srgbClr>
          </a:solidFill>
          <a:ln w="9525">
            <a:solidFill>
              <a:schemeClr val="tx1"/>
            </a:solidFill>
            <a:miter lim="800000"/>
            <a:headEnd/>
            <a:tailEnd/>
          </a:ln>
        </p:spPr>
        <p:txBody>
          <a:bodyPr wrap="none" anchor="ctr"/>
          <a:lstStyle/>
          <a:p>
            <a:endParaRPr lang="en-US" sz="1350">
              <a:solidFill>
                <a:prstClr val="black"/>
              </a:solidFill>
            </a:endParaRPr>
          </a:p>
        </p:txBody>
      </p:sp>
      <p:sp>
        <p:nvSpPr>
          <p:cNvPr id="7"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80349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02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02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80230"/>
                                        </p:tgtEl>
                                        <p:attrNameLst>
                                          <p:attrName>style.visibility</p:attrName>
                                        </p:attrNameLst>
                                      </p:cBhvr>
                                      <p:to>
                                        <p:strVal val="visible"/>
                                      </p:to>
                                    </p:set>
                                    <p:animEffect transition="in" filter="blinds(horizontal)">
                                      <p:cBhvr>
                                        <p:cTn id="15" dur="500"/>
                                        <p:tgtEl>
                                          <p:spTgt spid="180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3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81000" y="2209800"/>
            <a:ext cx="3714750" cy="3517106"/>
            <a:chOff x="624" y="1632"/>
            <a:chExt cx="2688" cy="2378"/>
          </a:xfrm>
        </p:grpSpPr>
        <p:pic>
          <p:nvPicPr>
            <p:cNvPr id="20487" name="Picture 3"/>
            <p:cNvPicPr>
              <a:picLocks noChangeAspect="1" noChangeArrowheads="1"/>
            </p:cNvPicPr>
            <p:nvPr/>
          </p:nvPicPr>
          <p:blipFill>
            <a:blip r:embed="rId2" cstate="print"/>
            <a:srcRect l="8333" t="20844" r="37500" b="10670"/>
            <a:stretch>
              <a:fillRect/>
            </a:stretch>
          </p:blipFill>
          <p:spPr bwMode="auto">
            <a:xfrm>
              <a:off x="624" y="1632"/>
              <a:ext cx="2688" cy="2378"/>
            </a:xfrm>
            <a:prstGeom prst="rect">
              <a:avLst/>
            </a:prstGeom>
            <a:noFill/>
            <a:ln w="9525">
              <a:noFill/>
              <a:miter lim="800000"/>
              <a:headEnd/>
              <a:tailEnd/>
            </a:ln>
          </p:spPr>
        </p:pic>
        <p:sp>
          <p:nvSpPr>
            <p:cNvPr id="20488" name="Text Box 4"/>
            <p:cNvSpPr txBox="1">
              <a:spLocks noChangeArrowheads="1"/>
            </p:cNvSpPr>
            <p:nvPr/>
          </p:nvSpPr>
          <p:spPr bwMode="auto">
            <a:xfrm rot="16200000">
              <a:off x="2634" y="2864"/>
              <a:ext cx="193" cy="200"/>
            </a:xfrm>
            <a:prstGeom prst="rect">
              <a:avLst/>
            </a:prstGeom>
            <a:noFill/>
            <a:ln w="9525">
              <a:noFill/>
              <a:miter lim="800000"/>
              <a:headEnd/>
              <a:tailEnd/>
            </a:ln>
          </p:spPr>
          <p:txBody>
            <a:bodyPr wrap="square">
              <a:spAutoFit/>
            </a:bodyPr>
            <a:lstStyle/>
            <a:p>
              <a:r>
                <a:rPr lang="en-US" sz="1200" b="1" dirty="0">
                  <a:solidFill>
                    <a:prstClr val="black"/>
                  </a:solidFill>
                </a:rPr>
                <a:t>6</a:t>
              </a:r>
            </a:p>
          </p:txBody>
        </p:sp>
        <p:sp>
          <p:nvSpPr>
            <p:cNvPr id="20489" name="Text Box 5"/>
            <p:cNvSpPr txBox="1">
              <a:spLocks noChangeArrowheads="1"/>
            </p:cNvSpPr>
            <p:nvPr/>
          </p:nvSpPr>
          <p:spPr bwMode="auto">
            <a:xfrm>
              <a:off x="1004" y="3476"/>
              <a:ext cx="295" cy="312"/>
            </a:xfrm>
            <a:prstGeom prst="rect">
              <a:avLst/>
            </a:prstGeom>
            <a:noFill/>
            <a:ln w="9525">
              <a:noFill/>
              <a:miter lim="800000"/>
              <a:headEnd/>
              <a:tailEnd/>
            </a:ln>
          </p:spPr>
          <p:txBody>
            <a:bodyPr wrap="none">
              <a:spAutoFit/>
            </a:bodyPr>
            <a:lstStyle/>
            <a:p>
              <a:r>
                <a:rPr lang="en-US" sz="2400" b="1" dirty="0">
                  <a:solidFill>
                    <a:prstClr val="black"/>
                  </a:solidFill>
                </a:rPr>
                <a:t>B</a:t>
              </a:r>
            </a:p>
          </p:txBody>
        </p:sp>
      </p:grpSp>
      <p:sp>
        <p:nvSpPr>
          <p:cNvPr id="20484" name="Text Box 8"/>
          <p:cNvSpPr txBox="1">
            <a:spLocks noChangeArrowheads="1"/>
          </p:cNvSpPr>
          <p:nvPr/>
        </p:nvSpPr>
        <p:spPr bwMode="auto">
          <a:xfrm>
            <a:off x="1766708" y="4937463"/>
            <a:ext cx="356188" cy="461665"/>
          </a:xfrm>
          <a:prstGeom prst="rect">
            <a:avLst/>
          </a:prstGeom>
          <a:noFill/>
          <a:ln w="9525">
            <a:noFill/>
            <a:miter lim="800000"/>
            <a:headEnd/>
            <a:tailEnd/>
          </a:ln>
        </p:spPr>
        <p:txBody>
          <a:bodyPr wrap="none">
            <a:spAutoFit/>
          </a:bodyPr>
          <a:lstStyle/>
          <a:p>
            <a:r>
              <a:rPr lang="en-US" sz="2400" b="1" dirty="0">
                <a:solidFill>
                  <a:prstClr val="black"/>
                </a:solidFill>
              </a:rPr>
              <a:t>0</a:t>
            </a:r>
          </a:p>
        </p:txBody>
      </p:sp>
      <p:sp>
        <p:nvSpPr>
          <p:cNvPr id="176137" name="Text Box 9"/>
          <p:cNvSpPr txBox="1">
            <a:spLocks noChangeArrowheads="1"/>
          </p:cNvSpPr>
          <p:nvPr/>
        </p:nvSpPr>
        <p:spPr bwMode="auto">
          <a:xfrm>
            <a:off x="2225072" y="4937463"/>
            <a:ext cx="356188" cy="461665"/>
          </a:xfrm>
          <a:prstGeom prst="rect">
            <a:avLst/>
          </a:prstGeom>
          <a:solidFill>
            <a:srgbClr val="FFFF00"/>
          </a:solidFill>
          <a:ln w="9525">
            <a:noFill/>
            <a:miter lim="800000"/>
            <a:headEnd/>
            <a:tailEnd/>
          </a:ln>
        </p:spPr>
        <p:txBody>
          <a:bodyPr wrap="none">
            <a:spAutoFit/>
          </a:bodyPr>
          <a:lstStyle/>
          <a:p>
            <a:r>
              <a:rPr lang="en-US" sz="2400" b="1" dirty="0">
                <a:solidFill>
                  <a:prstClr val="black"/>
                </a:solidFill>
              </a:rPr>
              <a:t>5</a:t>
            </a:r>
          </a:p>
        </p:txBody>
      </p:sp>
      <p:sp>
        <p:nvSpPr>
          <p:cNvPr id="20486" name="Rectangle 14"/>
          <p:cNvSpPr>
            <a:spLocks noChangeArrowheads="1"/>
          </p:cNvSpPr>
          <p:nvPr/>
        </p:nvSpPr>
        <p:spPr bwMode="auto">
          <a:xfrm>
            <a:off x="4591050" y="3048000"/>
            <a:ext cx="4572000" cy="685800"/>
          </a:xfrm>
          <a:prstGeom prst="rect">
            <a:avLst/>
          </a:prstGeom>
          <a:solidFill>
            <a:srgbClr val="FFFFFF"/>
          </a:solidFill>
          <a:ln w="9525">
            <a:noFill/>
            <a:miter lim="800000"/>
            <a:headEnd/>
            <a:tailEnd/>
          </a:ln>
        </p:spPr>
        <p:txBody>
          <a:bodyPr/>
          <a:lstStyle/>
          <a:p>
            <a:pPr marL="257175" indent="-257175">
              <a:spcBef>
                <a:spcPct val="20000"/>
              </a:spcBef>
            </a:pPr>
            <a:r>
              <a:rPr lang="en-US" sz="2400" b="1" u="sng" dirty="0">
                <a:solidFill>
                  <a:prstClr val="black"/>
                </a:solidFill>
              </a:rPr>
              <a:t>Enter Value From Table 3-3</a:t>
            </a:r>
          </a:p>
          <a:p>
            <a:pPr marL="257175" indent="-257175" algn="ctr">
              <a:spcBef>
                <a:spcPct val="20000"/>
              </a:spcBef>
            </a:pPr>
            <a:endParaRPr lang="en-US" sz="2400" b="1" dirty="0">
              <a:solidFill>
                <a:prstClr val="black"/>
              </a:solidFill>
            </a:endParaRPr>
          </a:p>
        </p:txBody>
      </p:sp>
      <p:sp>
        <p:nvSpPr>
          <p:cNvPr id="10"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326198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6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1513285"/>
            <a:ext cx="8229600" cy="516730"/>
          </a:xfrm>
        </p:spPr>
        <p:txBody>
          <a:bodyPr>
            <a:normAutofit/>
          </a:bodyPr>
          <a:lstStyle/>
          <a:p>
            <a:pPr eaLnBrk="1" hangingPunct="1"/>
            <a:r>
              <a:rPr lang="en-US" sz="2400" b="1" u="sng" dirty="0"/>
              <a:t>Table 3-4 Asset </a:t>
            </a:r>
            <a:r>
              <a:rPr lang="en-US" sz="2400" b="1" u="sng" dirty="0" err="1"/>
              <a:t>Replaceability</a:t>
            </a:r>
            <a:endParaRPr lang="en-US" sz="2400" b="1" u="sng" dirty="0"/>
          </a:p>
        </p:txBody>
      </p:sp>
      <p:sp>
        <p:nvSpPr>
          <p:cNvPr id="182275" name="Rectangle 3"/>
          <p:cNvSpPr>
            <a:spLocks noGrp="1" noChangeArrowheads="1"/>
          </p:cNvSpPr>
          <p:nvPr>
            <p:ph type="body" idx="1"/>
          </p:nvPr>
        </p:nvSpPr>
        <p:spPr bwMode="auto">
          <a:xfrm>
            <a:off x="609600" y="2176202"/>
            <a:ext cx="8305800" cy="431799"/>
          </a:xfrm>
          <a:noFill/>
          <a:ln>
            <a:miter lim="800000"/>
            <a:headEnd/>
            <a:tailEnd/>
          </a:ln>
        </p:spPr>
        <p:txBody>
          <a:bodyPr vert="horz" wrap="square" lIns="68580" tIns="34290" rIns="68580" bIns="34290" numCol="1" rtlCol="0" anchor="t" anchorCtr="0" compatLnSpc="1">
            <a:prstTxWarp prst="textNoShape">
              <a:avLst/>
            </a:prstTxWarp>
            <a:noAutofit/>
          </a:bodyPr>
          <a:lstStyle/>
          <a:p>
            <a:pPr eaLnBrk="1" hangingPunct="1">
              <a:lnSpc>
                <a:spcPct val="80000"/>
              </a:lnSpc>
            </a:pPr>
            <a:r>
              <a:rPr lang="en-US" sz="1800" dirty="0"/>
              <a:t>Addresses the time required to replace assets which have been compromised.</a:t>
            </a:r>
          </a:p>
        </p:txBody>
      </p:sp>
      <p:pic>
        <p:nvPicPr>
          <p:cNvPr id="182276" name="Picture 4"/>
          <p:cNvPicPr>
            <a:picLocks noChangeAspect="1" noChangeArrowheads="1"/>
          </p:cNvPicPr>
          <p:nvPr/>
        </p:nvPicPr>
        <p:blipFill>
          <a:blip r:embed="rId2" cstate="print"/>
          <a:srcRect/>
          <a:stretch>
            <a:fillRect/>
          </a:stretch>
        </p:blipFill>
        <p:spPr bwMode="auto">
          <a:xfrm>
            <a:off x="1828800" y="2971800"/>
            <a:ext cx="5429250" cy="3095625"/>
          </a:xfrm>
          <a:prstGeom prst="rect">
            <a:avLst/>
          </a:prstGeom>
          <a:noFill/>
          <a:ln w="9525">
            <a:noFill/>
            <a:miter lim="800000"/>
            <a:headEnd/>
            <a:tailEnd/>
          </a:ln>
        </p:spPr>
      </p:pic>
      <p:sp>
        <p:nvSpPr>
          <p:cNvPr id="182277" name="Rectangle 5"/>
          <p:cNvSpPr>
            <a:spLocks noChangeArrowheads="1"/>
          </p:cNvSpPr>
          <p:nvPr/>
        </p:nvSpPr>
        <p:spPr bwMode="auto">
          <a:xfrm>
            <a:off x="1828800" y="5055327"/>
            <a:ext cx="5113020" cy="285750"/>
          </a:xfrm>
          <a:prstGeom prst="rect">
            <a:avLst/>
          </a:prstGeom>
          <a:solidFill>
            <a:srgbClr val="FFFF00">
              <a:alpha val="18823"/>
            </a:srgbClr>
          </a:solidFill>
          <a:ln w="9525">
            <a:solidFill>
              <a:schemeClr val="tx1"/>
            </a:solidFill>
            <a:miter lim="800000"/>
            <a:headEnd/>
            <a:tailEnd/>
          </a:ln>
        </p:spPr>
        <p:txBody>
          <a:bodyPr wrap="none" anchor="ctr"/>
          <a:lstStyle/>
          <a:p>
            <a:endParaRPr lang="en-US" sz="1350">
              <a:solidFill>
                <a:prstClr val="black"/>
              </a:solidFill>
            </a:endParaRPr>
          </a:p>
        </p:txBody>
      </p:sp>
      <p:sp>
        <p:nvSpPr>
          <p:cNvPr id="7"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172336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22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22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82277"/>
                                        </p:tgtEl>
                                        <p:attrNameLst>
                                          <p:attrName>style.visibility</p:attrName>
                                        </p:attrNameLst>
                                      </p:cBhvr>
                                      <p:to>
                                        <p:strVal val="visible"/>
                                      </p:to>
                                    </p:set>
                                    <p:animEffect transition="in" filter="blinds(horizontal)">
                                      <p:cBhvr>
                                        <p:cTn id="15" dur="500"/>
                                        <p:tgtEl>
                                          <p:spTgt spid="182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079391" y="2133600"/>
            <a:ext cx="3714750" cy="3517106"/>
            <a:chOff x="624" y="1632"/>
            <a:chExt cx="2688" cy="2378"/>
          </a:xfrm>
        </p:grpSpPr>
        <p:pic>
          <p:nvPicPr>
            <p:cNvPr id="22536" name="Picture 3"/>
            <p:cNvPicPr>
              <a:picLocks noChangeAspect="1" noChangeArrowheads="1"/>
            </p:cNvPicPr>
            <p:nvPr/>
          </p:nvPicPr>
          <p:blipFill>
            <a:blip r:embed="rId2" cstate="print"/>
            <a:srcRect l="8333" t="20844" r="37500" b="10670"/>
            <a:stretch>
              <a:fillRect/>
            </a:stretch>
          </p:blipFill>
          <p:spPr bwMode="auto">
            <a:xfrm>
              <a:off x="624" y="1632"/>
              <a:ext cx="2688" cy="2378"/>
            </a:xfrm>
            <a:prstGeom prst="rect">
              <a:avLst/>
            </a:prstGeom>
            <a:noFill/>
            <a:ln w="9525">
              <a:noFill/>
              <a:miter lim="800000"/>
              <a:headEnd/>
              <a:tailEnd/>
            </a:ln>
          </p:spPr>
        </p:pic>
        <p:sp>
          <p:nvSpPr>
            <p:cNvPr id="22537" name="Text Box 4"/>
            <p:cNvSpPr txBox="1">
              <a:spLocks noChangeArrowheads="1"/>
            </p:cNvSpPr>
            <p:nvPr/>
          </p:nvSpPr>
          <p:spPr bwMode="auto">
            <a:xfrm rot="16200000">
              <a:off x="2615" y="2916"/>
              <a:ext cx="164" cy="167"/>
            </a:xfrm>
            <a:prstGeom prst="rect">
              <a:avLst/>
            </a:prstGeom>
            <a:noFill/>
            <a:ln w="9525">
              <a:noFill/>
              <a:miter lim="800000"/>
              <a:headEnd/>
              <a:tailEnd/>
            </a:ln>
          </p:spPr>
          <p:txBody>
            <a:bodyPr wrap="none">
              <a:spAutoFit/>
            </a:bodyPr>
            <a:lstStyle/>
            <a:p>
              <a:r>
                <a:rPr lang="en-US" sz="900" b="1">
                  <a:solidFill>
                    <a:prstClr val="black"/>
                  </a:solidFill>
                </a:rPr>
                <a:t>6</a:t>
              </a:r>
            </a:p>
          </p:txBody>
        </p:sp>
        <p:sp>
          <p:nvSpPr>
            <p:cNvPr id="22538" name="Text Box 5"/>
            <p:cNvSpPr txBox="1">
              <a:spLocks noChangeArrowheads="1"/>
            </p:cNvSpPr>
            <p:nvPr/>
          </p:nvSpPr>
          <p:spPr bwMode="auto">
            <a:xfrm>
              <a:off x="1087" y="3487"/>
              <a:ext cx="295" cy="312"/>
            </a:xfrm>
            <a:prstGeom prst="rect">
              <a:avLst/>
            </a:prstGeom>
            <a:noFill/>
            <a:ln w="9525">
              <a:noFill/>
              <a:miter lim="800000"/>
              <a:headEnd/>
              <a:tailEnd/>
            </a:ln>
          </p:spPr>
          <p:txBody>
            <a:bodyPr wrap="none">
              <a:spAutoFit/>
            </a:bodyPr>
            <a:lstStyle/>
            <a:p>
              <a:r>
                <a:rPr lang="en-US" sz="2400" b="1" dirty="0">
                  <a:solidFill>
                    <a:prstClr val="black"/>
                  </a:solidFill>
                </a:rPr>
                <a:t>B</a:t>
              </a:r>
            </a:p>
          </p:txBody>
        </p:sp>
      </p:grpSp>
      <p:sp>
        <p:nvSpPr>
          <p:cNvPr id="22532" name="Text Box 8"/>
          <p:cNvSpPr txBox="1">
            <a:spLocks noChangeArrowheads="1"/>
          </p:cNvSpPr>
          <p:nvPr/>
        </p:nvSpPr>
        <p:spPr bwMode="auto">
          <a:xfrm>
            <a:off x="2441953" y="4876800"/>
            <a:ext cx="356188" cy="461665"/>
          </a:xfrm>
          <a:prstGeom prst="rect">
            <a:avLst/>
          </a:prstGeom>
          <a:noFill/>
          <a:ln w="9525">
            <a:noFill/>
            <a:miter lim="800000"/>
            <a:headEnd/>
            <a:tailEnd/>
          </a:ln>
        </p:spPr>
        <p:txBody>
          <a:bodyPr wrap="none">
            <a:spAutoFit/>
          </a:bodyPr>
          <a:lstStyle/>
          <a:p>
            <a:r>
              <a:rPr lang="en-US" sz="2400" b="1" dirty="0">
                <a:solidFill>
                  <a:prstClr val="black"/>
                </a:solidFill>
              </a:rPr>
              <a:t>0</a:t>
            </a:r>
          </a:p>
        </p:txBody>
      </p:sp>
      <p:sp>
        <p:nvSpPr>
          <p:cNvPr id="22533" name="Text Box 9"/>
          <p:cNvSpPr txBox="1">
            <a:spLocks noChangeArrowheads="1"/>
          </p:cNvSpPr>
          <p:nvPr/>
        </p:nvSpPr>
        <p:spPr bwMode="auto">
          <a:xfrm>
            <a:off x="2886883" y="4876800"/>
            <a:ext cx="356188" cy="461665"/>
          </a:xfrm>
          <a:prstGeom prst="rect">
            <a:avLst/>
          </a:prstGeom>
          <a:noFill/>
          <a:ln w="9525">
            <a:noFill/>
            <a:miter lim="800000"/>
            <a:headEnd/>
            <a:tailEnd/>
          </a:ln>
        </p:spPr>
        <p:txBody>
          <a:bodyPr wrap="none">
            <a:spAutoFit/>
          </a:bodyPr>
          <a:lstStyle/>
          <a:p>
            <a:r>
              <a:rPr lang="en-US" sz="2400" b="1" dirty="0">
                <a:solidFill>
                  <a:prstClr val="black"/>
                </a:solidFill>
              </a:rPr>
              <a:t>5</a:t>
            </a:r>
          </a:p>
        </p:txBody>
      </p:sp>
      <p:sp>
        <p:nvSpPr>
          <p:cNvPr id="177162" name="Text Box 10"/>
          <p:cNvSpPr txBox="1">
            <a:spLocks noChangeArrowheads="1"/>
          </p:cNvSpPr>
          <p:nvPr/>
        </p:nvSpPr>
        <p:spPr bwMode="auto">
          <a:xfrm>
            <a:off x="3266597" y="4876800"/>
            <a:ext cx="356188" cy="461665"/>
          </a:xfrm>
          <a:prstGeom prst="rect">
            <a:avLst/>
          </a:prstGeom>
          <a:solidFill>
            <a:srgbClr val="FFFF00"/>
          </a:solidFill>
          <a:ln w="9525">
            <a:noFill/>
            <a:miter lim="800000"/>
            <a:headEnd/>
            <a:tailEnd/>
          </a:ln>
        </p:spPr>
        <p:txBody>
          <a:bodyPr wrap="none">
            <a:spAutoFit/>
          </a:bodyPr>
          <a:lstStyle/>
          <a:p>
            <a:r>
              <a:rPr lang="en-US" sz="2400" b="1" dirty="0">
                <a:solidFill>
                  <a:prstClr val="black"/>
                </a:solidFill>
              </a:rPr>
              <a:t>4</a:t>
            </a:r>
          </a:p>
        </p:txBody>
      </p:sp>
      <p:sp>
        <p:nvSpPr>
          <p:cNvPr id="22535" name="Rectangle 19"/>
          <p:cNvSpPr>
            <a:spLocks noChangeArrowheads="1"/>
          </p:cNvSpPr>
          <p:nvPr/>
        </p:nvSpPr>
        <p:spPr bwMode="auto">
          <a:xfrm>
            <a:off x="4800600" y="2971800"/>
            <a:ext cx="4343400" cy="685800"/>
          </a:xfrm>
          <a:prstGeom prst="rect">
            <a:avLst/>
          </a:prstGeom>
          <a:solidFill>
            <a:srgbClr val="FFFFFF"/>
          </a:solidFill>
          <a:ln w="9525">
            <a:noFill/>
            <a:miter lim="800000"/>
            <a:headEnd/>
            <a:tailEnd/>
          </a:ln>
        </p:spPr>
        <p:txBody>
          <a:bodyPr/>
          <a:lstStyle/>
          <a:p>
            <a:pPr marL="257175" indent="-257175" algn="ctr">
              <a:spcBef>
                <a:spcPct val="20000"/>
              </a:spcBef>
            </a:pPr>
            <a:r>
              <a:rPr lang="en-US" sz="2400" b="1" dirty="0">
                <a:solidFill>
                  <a:prstClr val="black"/>
                </a:solidFill>
              </a:rPr>
              <a:t>Enter Value From Table 3-4</a:t>
            </a:r>
          </a:p>
          <a:p>
            <a:pPr marL="257175" indent="-257175" algn="ctr">
              <a:spcBef>
                <a:spcPct val="20000"/>
              </a:spcBef>
            </a:pPr>
            <a:endParaRPr lang="en-US" sz="2800" b="1" dirty="0">
              <a:solidFill>
                <a:prstClr val="black"/>
              </a:solidFill>
            </a:endParaRPr>
          </a:p>
        </p:txBody>
      </p:sp>
      <p:sp>
        <p:nvSpPr>
          <p:cNvPr id="11"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212806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71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6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28625" y="1146112"/>
            <a:ext cx="8229600" cy="1143000"/>
          </a:xfrm>
        </p:spPr>
        <p:txBody>
          <a:bodyPr>
            <a:normAutofit/>
          </a:bodyPr>
          <a:lstStyle/>
          <a:p>
            <a:pPr eaLnBrk="1" hangingPunct="1"/>
            <a:r>
              <a:rPr lang="en-US" sz="2800" b="1" u="sng" dirty="0"/>
              <a:t>Table 3-6 Relative Value of Vehicles</a:t>
            </a:r>
          </a:p>
        </p:txBody>
      </p:sp>
      <p:pic>
        <p:nvPicPr>
          <p:cNvPr id="24579" name="Picture 5"/>
          <p:cNvPicPr>
            <a:picLocks noGrp="1" noChangeAspect="1" noChangeArrowheads="1"/>
          </p:cNvPicPr>
          <p:nvPr>
            <p:ph type="body" idx="1"/>
          </p:nvPr>
        </p:nvPicPr>
        <p:blipFill>
          <a:blip r:embed="rId2" cstate="print"/>
          <a:srcRect/>
          <a:stretch>
            <a:fillRect/>
          </a:stretch>
        </p:blipFill>
        <p:spPr bwMode="auto">
          <a:xfrm>
            <a:off x="2343150" y="2133600"/>
            <a:ext cx="4400550" cy="3908822"/>
          </a:xfrm>
          <a:noFill/>
          <a:ln>
            <a:miter lim="800000"/>
            <a:headEnd/>
            <a:tailEnd/>
          </a:ln>
        </p:spPr>
      </p:pic>
      <p:sp>
        <p:nvSpPr>
          <p:cNvPr id="183302" name="Rectangle 6"/>
          <p:cNvSpPr>
            <a:spLocks noChangeArrowheads="1"/>
          </p:cNvSpPr>
          <p:nvPr/>
        </p:nvSpPr>
        <p:spPr bwMode="auto">
          <a:xfrm>
            <a:off x="2209800" y="4953000"/>
            <a:ext cx="4533900" cy="457200"/>
          </a:xfrm>
          <a:prstGeom prst="rect">
            <a:avLst/>
          </a:prstGeom>
          <a:solidFill>
            <a:srgbClr val="FFFF00">
              <a:alpha val="18823"/>
            </a:srgbClr>
          </a:solidFill>
          <a:ln w="9525">
            <a:solidFill>
              <a:schemeClr val="tx1"/>
            </a:solidFill>
            <a:miter lim="800000"/>
            <a:headEnd/>
            <a:tailEnd/>
          </a:ln>
        </p:spPr>
        <p:txBody>
          <a:bodyPr wrap="none" anchor="ctr"/>
          <a:lstStyle/>
          <a:p>
            <a:endParaRPr lang="en-US" sz="1350">
              <a:solidFill>
                <a:prstClr val="black"/>
              </a:solidFill>
            </a:endParaRPr>
          </a:p>
        </p:txBody>
      </p:sp>
      <p:sp>
        <p:nvSpPr>
          <p:cNvPr id="6"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79755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3302"/>
                                        </p:tgtEl>
                                        <p:attrNameLst>
                                          <p:attrName>style.visibility</p:attrName>
                                        </p:attrNameLst>
                                      </p:cBhvr>
                                      <p:to>
                                        <p:strVal val="visible"/>
                                      </p:to>
                                    </p:set>
                                    <p:animEffect transition="in" filter="blinds(horizontal)">
                                      <p:cBhvr>
                                        <p:cTn id="7" dur="500"/>
                                        <p:tgtEl>
                                          <p:spTgt spid="183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02498" y="2184797"/>
            <a:ext cx="3714750" cy="3517106"/>
            <a:chOff x="624" y="1632"/>
            <a:chExt cx="2688" cy="2378"/>
          </a:xfrm>
        </p:grpSpPr>
        <p:pic>
          <p:nvPicPr>
            <p:cNvPr id="25611" name="Picture 3"/>
            <p:cNvPicPr>
              <a:picLocks noChangeAspect="1" noChangeArrowheads="1"/>
            </p:cNvPicPr>
            <p:nvPr/>
          </p:nvPicPr>
          <p:blipFill>
            <a:blip r:embed="rId2" cstate="print"/>
            <a:srcRect l="8333" t="20844" r="37500" b="10670"/>
            <a:stretch>
              <a:fillRect/>
            </a:stretch>
          </p:blipFill>
          <p:spPr bwMode="auto">
            <a:xfrm>
              <a:off x="624" y="1632"/>
              <a:ext cx="2688" cy="2378"/>
            </a:xfrm>
            <a:prstGeom prst="rect">
              <a:avLst/>
            </a:prstGeom>
            <a:noFill/>
            <a:ln w="9525">
              <a:noFill/>
              <a:miter lim="800000"/>
              <a:headEnd/>
              <a:tailEnd/>
            </a:ln>
          </p:spPr>
        </p:pic>
        <p:sp>
          <p:nvSpPr>
            <p:cNvPr id="25612" name="Text Box 4"/>
            <p:cNvSpPr txBox="1">
              <a:spLocks noChangeArrowheads="1"/>
            </p:cNvSpPr>
            <p:nvPr/>
          </p:nvSpPr>
          <p:spPr bwMode="auto">
            <a:xfrm rot="16200000">
              <a:off x="2595" y="2866"/>
              <a:ext cx="204" cy="267"/>
            </a:xfrm>
            <a:prstGeom prst="rect">
              <a:avLst/>
            </a:prstGeom>
            <a:noFill/>
            <a:ln w="9525">
              <a:noFill/>
              <a:miter lim="800000"/>
              <a:headEnd/>
              <a:tailEnd/>
            </a:ln>
          </p:spPr>
          <p:txBody>
            <a:bodyPr wrap="none">
              <a:spAutoFit/>
            </a:bodyPr>
            <a:lstStyle/>
            <a:p>
              <a:r>
                <a:rPr lang="en-US" b="1">
                  <a:solidFill>
                    <a:prstClr val="black"/>
                  </a:solidFill>
                </a:rPr>
                <a:t>6</a:t>
              </a:r>
            </a:p>
          </p:txBody>
        </p:sp>
        <p:sp>
          <p:nvSpPr>
            <p:cNvPr id="25613" name="Text Box 5"/>
            <p:cNvSpPr txBox="1">
              <a:spLocks noChangeArrowheads="1"/>
            </p:cNvSpPr>
            <p:nvPr/>
          </p:nvSpPr>
          <p:spPr bwMode="auto">
            <a:xfrm>
              <a:off x="991" y="3493"/>
              <a:ext cx="295" cy="312"/>
            </a:xfrm>
            <a:prstGeom prst="rect">
              <a:avLst/>
            </a:prstGeom>
            <a:noFill/>
            <a:ln w="9525">
              <a:noFill/>
              <a:miter lim="800000"/>
              <a:headEnd/>
              <a:tailEnd/>
            </a:ln>
          </p:spPr>
          <p:txBody>
            <a:bodyPr wrap="none">
              <a:spAutoFit/>
            </a:bodyPr>
            <a:lstStyle/>
            <a:p>
              <a:r>
                <a:rPr lang="en-US" sz="2400" b="1" dirty="0">
                  <a:solidFill>
                    <a:prstClr val="black"/>
                  </a:solidFill>
                </a:rPr>
                <a:t>B</a:t>
              </a:r>
            </a:p>
          </p:txBody>
        </p:sp>
      </p:grpSp>
      <p:sp>
        <p:nvSpPr>
          <p:cNvPr id="25604" name="Rectangle 7"/>
          <p:cNvSpPr>
            <a:spLocks noGrp="1" noChangeArrowheads="1"/>
          </p:cNvSpPr>
          <p:nvPr>
            <p:ph type="body" idx="1"/>
          </p:nvPr>
        </p:nvSpPr>
        <p:spPr bwMode="auto">
          <a:xfrm>
            <a:off x="3954780" y="2400300"/>
            <a:ext cx="4655820" cy="685800"/>
          </a:xfrm>
          <a:solidFill>
            <a:srgbClr val="FFFFFF"/>
          </a:solidFill>
          <a:ln>
            <a:miter lim="800000"/>
            <a:headEnd/>
            <a:tailEnd/>
          </a:ln>
        </p:spPr>
        <p:txBody>
          <a:bodyPr vert="horz" wrap="square" lIns="68580" tIns="34290" rIns="68580" bIns="34290" numCol="1" rtlCol="0" anchor="t" anchorCtr="0" compatLnSpc="1">
            <a:prstTxWarp prst="textNoShape">
              <a:avLst/>
            </a:prstTxWarp>
            <a:noAutofit/>
          </a:bodyPr>
          <a:lstStyle/>
          <a:p>
            <a:pPr algn="ctr" eaLnBrk="1" hangingPunct="1">
              <a:buFontTx/>
              <a:buNone/>
            </a:pPr>
            <a:r>
              <a:rPr lang="en-US" sz="2400" b="1" dirty="0"/>
              <a:t>Enter Value From Table 3-6</a:t>
            </a:r>
          </a:p>
          <a:p>
            <a:pPr algn="ctr" eaLnBrk="1" hangingPunct="1">
              <a:buFontTx/>
              <a:buNone/>
            </a:pPr>
            <a:endParaRPr lang="en-US" sz="2800" b="1" dirty="0"/>
          </a:p>
        </p:txBody>
      </p:sp>
      <p:sp>
        <p:nvSpPr>
          <p:cNvPr id="25605" name="Text Box 8"/>
          <p:cNvSpPr txBox="1">
            <a:spLocks noChangeArrowheads="1"/>
          </p:cNvSpPr>
          <p:nvPr/>
        </p:nvSpPr>
        <p:spPr bwMode="auto">
          <a:xfrm>
            <a:off x="1512608" y="4925820"/>
            <a:ext cx="356188" cy="461665"/>
          </a:xfrm>
          <a:prstGeom prst="rect">
            <a:avLst/>
          </a:prstGeom>
          <a:noFill/>
          <a:ln w="9525">
            <a:noFill/>
            <a:miter lim="800000"/>
            <a:headEnd/>
            <a:tailEnd/>
          </a:ln>
        </p:spPr>
        <p:txBody>
          <a:bodyPr wrap="none">
            <a:spAutoFit/>
          </a:bodyPr>
          <a:lstStyle/>
          <a:p>
            <a:r>
              <a:rPr lang="en-US" sz="2400" b="1" dirty="0">
                <a:solidFill>
                  <a:prstClr val="black"/>
                </a:solidFill>
              </a:rPr>
              <a:t>0</a:t>
            </a:r>
          </a:p>
        </p:txBody>
      </p:sp>
      <p:sp>
        <p:nvSpPr>
          <p:cNvPr id="25606" name="Text Box 9"/>
          <p:cNvSpPr txBox="1">
            <a:spLocks noChangeArrowheads="1"/>
          </p:cNvSpPr>
          <p:nvPr/>
        </p:nvSpPr>
        <p:spPr bwMode="auto">
          <a:xfrm>
            <a:off x="1938881" y="4925820"/>
            <a:ext cx="356188" cy="461665"/>
          </a:xfrm>
          <a:prstGeom prst="rect">
            <a:avLst/>
          </a:prstGeom>
          <a:noFill/>
          <a:ln w="9525">
            <a:noFill/>
            <a:miter lim="800000"/>
            <a:headEnd/>
            <a:tailEnd/>
          </a:ln>
        </p:spPr>
        <p:txBody>
          <a:bodyPr wrap="none">
            <a:spAutoFit/>
          </a:bodyPr>
          <a:lstStyle/>
          <a:p>
            <a:r>
              <a:rPr lang="en-US" sz="2400" b="1" dirty="0">
                <a:solidFill>
                  <a:prstClr val="black"/>
                </a:solidFill>
              </a:rPr>
              <a:t>5</a:t>
            </a:r>
          </a:p>
        </p:txBody>
      </p:sp>
      <p:sp>
        <p:nvSpPr>
          <p:cNvPr id="25607" name="Text Box 10"/>
          <p:cNvSpPr txBox="1">
            <a:spLocks noChangeArrowheads="1"/>
          </p:cNvSpPr>
          <p:nvPr/>
        </p:nvSpPr>
        <p:spPr bwMode="auto">
          <a:xfrm>
            <a:off x="2335568" y="4925820"/>
            <a:ext cx="356188" cy="461665"/>
          </a:xfrm>
          <a:prstGeom prst="rect">
            <a:avLst/>
          </a:prstGeom>
          <a:noFill/>
          <a:ln w="9525">
            <a:noFill/>
            <a:miter lim="800000"/>
            <a:headEnd/>
            <a:tailEnd/>
          </a:ln>
        </p:spPr>
        <p:txBody>
          <a:bodyPr wrap="none">
            <a:spAutoFit/>
          </a:bodyPr>
          <a:lstStyle/>
          <a:p>
            <a:r>
              <a:rPr lang="en-US" sz="2400" b="1" dirty="0">
                <a:solidFill>
                  <a:prstClr val="black"/>
                </a:solidFill>
              </a:rPr>
              <a:t>4</a:t>
            </a:r>
          </a:p>
        </p:txBody>
      </p:sp>
      <p:sp>
        <p:nvSpPr>
          <p:cNvPr id="179211" name="Text Box 11"/>
          <p:cNvSpPr txBox="1">
            <a:spLocks noChangeArrowheads="1"/>
          </p:cNvSpPr>
          <p:nvPr/>
        </p:nvSpPr>
        <p:spPr bwMode="auto">
          <a:xfrm>
            <a:off x="2743200" y="4953000"/>
            <a:ext cx="356188" cy="461665"/>
          </a:xfrm>
          <a:prstGeom prst="rect">
            <a:avLst/>
          </a:prstGeom>
          <a:solidFill>
            <a:srgbClr val="FFFF00"/>
          </a:solidFill>
          <a:ln w="9525">
            <a:noFill/>
            <a:miter lim="800000"/>
            <a:headEnd/>
            <a:tailEnd/>
          </a:ln>
        </p:spPr>
        <p:txBody>
          <a:bodyPr wrap="none">
            <a:spAutoFit/>
          </a:bodyPr>
          <a:lstStyle/>
          <a:p>
            <a:r>
              <a:rPr lang="en-US" sz="2400" b="1" dirty="0">
                <a:solidFill>
                  <a:prstClr val="black"/>
                </a:solidFill>
              </a:rPr>
              <a:t>4</a:t>
            </a:r>
          </a:p>
        </p:txBody>
      </p:sp>
      <p:sp>
        <p:nvSpPr>
          <p:cNvPr id="179212" name="Text Box 12"/>
          <p:cNvSpPr txBox="1">
            <a:spLocks noChangeArrowheads="1"/>
          </p:cNvSpPr>
          <p:nvPr/>
        </p:nvSpPr>
        <p:spPr bwMode="auto">
          <a:xfrm>
            <a:off x="3098583" y="4953000"/>
            <a:ext cx="482817" cy="400110"/>
          </a:xfrm>
          <a:prstGeom prst="rect">
            <a:avLst/>
          </a:prstGeom>
          <a:solidFill>
            <a:srgbClr val="FF0000"/>
          </a:solidFill>
          <a:ln w="9525">
            <a:noFill/>
            <a:miter lim="800000"/>
            <a:headEnd/>
            <a:tailEnd/>
          </a:ln>
        </p:spPr>
        <p:txBody>
          <a:bodyPr wrap="square">
            <a:spAutoFit/>
          </a:bodyPr>
          <a:lstStyle/>
          <a:p>
            <a:r>
              <a:rPr lang="en-US" sz="2000" b="1" dirty="0">
                <a:solidFill>
                  <a:prstClr val="black"/>
                </a:solidFill>
              </a:rPr>
              <a:t>13</a:t>
            </a:r>
          </a:p>
        </p:txBody>
      </p:sp>
      <p:sp>
        <p:nvSpPr>
          <p:cNvPr id="179214" name="Rectangle 14"/>
          <p:cNvSpPr>
            <a:spLocks noChangeArrowheads="1"/>
          </p:cNvSpPr>
          <p:nvPr/>
        </p:nvSpPr>
        <p:spPr bwMode="auto">
          <a:xfrm>
            <a:off x="3954780" y="4188305"/>
            <a:ext cx="5181600" cy="685800"/>
          </a:xfrm>
          <a:prstGeom prst="rect">
            <a:avLst/>
          </a:prstGeom>
          <a:solidFill>
            <a:srgbClr val="FFFFFF"/>
          </a:solidFill>
          <a:ln w="9525">
            <a:noFill/>
            <a:miter lim="800000"/>
            <a:headEnd/>
            <a:tailEnd/>
          </a:ln>
        </p:spPr>
        <p:txBody>
          <a:bodyPr/>
          <a:lstStyle/>
          <a:p>
            <a:pPr marL="257175" indent="-257175">
              <a:spcBef>
                <a:spcPct val="20000"/>
              </a:spcBef>
            </a:pPr>
            <a:r>
              <a:rPr lang="en-US" sz="2400" b="1" dirty="0">
                <a:solidFill>
                  <a:prstClr val="black"/>
                </a:solidFill>
              </a:rPr>
              <a:t>Enter Sum of Value Rating Factors</a:t>
            </a:r>
          </a:p>
          <a:p>
            <a:pPr marL="257175" indent="-257175" algn="ctr">
              <a:spcBef>
                <a:spcPct val="20000"/>
              </a:spcBef>
            </a:pPr>
            <a:endParaRPr lang="en-US" sz="2800" b="1" dirty="0">
              <a:solidFill>
                <a:prstClr val="black"/>
              </a:solidFill>
            </a:endParaRPr>
          </a:p>
        </p:txBody>
      </p:sp>
      <p:sp>
        <p:nvSpPr>
          <p:cNvPr id="14"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233753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2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92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92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11" grpId="0" animBg="1"/>
      <p:bldP spid="179212" grpId="0" animBg="1"/>
      <p:bldP spid="1792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81000" y="1689529"/>
            <a:ext cx="8229600" cy="503634"/>
          </a:xfrm>
        </p:spPr>
        <p:txBody>
          <a:bodyPr/>
          <a:lstStyle/>
          <a:p>
            <a:pPr eaLnBrk="1" hangingPunct="1"/>
            <a:r>
              <a:rPr lang="en-US" sz="2400" b="1" u="sng" dirty="0"/>
              <a:t>Table 3-13 Asset Value Rating</a:t>
            </a:r>
          </a:p>
        </p:txBody>
      </p:sp>
      <p:pic>
        <p:nvPicPr>
          <p:cNvPr id="26627" name="Picture 4"/>
          <p:cNvPicPr>
            <a:picLocks noChangeAspect="1" noChangeArrowheads="1"/>
          </p:cNvPicPr>
          <p:nvPr/>
        </p:nvPicPr>
        <p:blipFill>
          <a:blip r:embed="rId2" cstate="print"/>
          <a:srcRect/>
          <a:stretch>
            <a:fillRect/>
          </a:stretch>
        </p:blipFill>
        <p:spPr bwMode="auto">
          <a:xfrm>
            <a:off x="1414463" y="2328862"/>
            <a:ext cx="6457950" cy="2539604"/>
          </a:xfrm>
          <a:prstGeom prst="rect">
            <a:avLst/>
          </a:prstGeom>
          <a:noFill/>
          <a:ln w="9525">
            <a:noFill/>
            <a:miter lim="800000"/>
            <a:headEnd/>
            <a:tailEnd/>
          </a:ln>
        </p:spPr>
      </p:pic>
      <p:sp>
        <p:nvSpPr>
          <p:cNvPr id="184325" name="Rectangle 5"/>
          <p:cNvSpPr>
            <a:spLocks noChangeArrowheads="1"/>
          </p:cNvSpPr>
          <p:nvPr/>
        </p:nvSpPr>
        <p:spPr bwMode="auto">
          <a:xfrm>
            <a:off x="1428750" y="4000500"/>
            <a:ext cx="4400550" cy="228600"/>
          </a:xfrm>
          <a:prstGeom prst="rect">
            <a:avLst/>
          </a:prstGeom>
          <a:solidFill>
            <a:srgbClr val="FFFF00">
              <a:alpha val="18823"/>
            </a:srgbClr>
          </a:solidFill>
          <a:ln w="9525">
            <a:solidFill>
              <a:schemeClr val="tx1"/>
            </a:solidFill>
            <a:miter lim="800000"/>
            <a:headEnd/>
            <a:tailEnd/>
          </a:ln>
        </p:spPr>
        <p:txBody>
          <a:bodyPr wrap="none" anchor="ctr"/>
          <a:lstStyle/>
          <a:p>
            <a:endParaRPr lang="en-US" sz="1350">
              <a:solidFill>
                <a:prstClr val="black"/>
              </a:solidFill>
            </a:endParaRPr>
          </a:p>
        </p:txBody>
      </p:sp>
      <p:sp>
        <p:nvSpPr>
          <p:cNvPr id="6"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379294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4325"/>
                                        </p:tgtEl>
                                        <p:attrNameLst>
                                          <p:attrName>style.visibility</p:attrName>
                                        </p:attrNameLst>
                                      </p:cBhvr>
                                      <p:to>
                                        <p:strVal val="visible"/>
                                      </p:to>
                                    </p:set>
                                    <p:animEffect transition="in" filter="blinds(horizontal)">
                                      <p:cBhvr>
                                        <p:cTn id="7" dur="500"/>
                                        <p:tgtEl>
                                          <p:spTgt spid="184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914650" y="2283106"/>
            <a:ext cx="3714750" cy="3517106"/>
            <a:chOff x="624" y="1632"/>
            <a:chExt cx="2688" cy="2378"/>
          </a:xfrm>
        </p:grpSpPr>
        <p:pic>
          <p:nvPicPr>
            <p:cNvPr id="27659" name="Picture 3"/>
            <p:cNvPicPr>
              <a:picLocks noChangeAspect="1" noChangeArrowheads="1"/>
            </p:cNvPicPr>
            <p:nvPr/>
          </p:nvPicPr>
          <p:blipFill>
            <a:blip r:embed="rId2" cstate="print"/>
            <a:srcRect l="8333" t="20844" r="37500" b="10670"/>
            <a:stretch>
              <a:fillRect/>
            </a:stretch>
          </p:blipFill>
          <p:spPr bwMode="auto">
            <a:xfrm>
              <a:off x="624" y="1632"/>
              <a:ext cx="2688" cy="2378"/>
            </a:xfrm>
            <a:prstGeom prst="rect">
              <a:avLst/>
            </a:prstGeom>
            <a:noFill/>
            <a:ln w="9525">
              <a:noFill/>
              <a:miter lim="800000"/>
              <a:headEnd/>
              <a:tailEnd/>
            </a:ln>
          </p:spPr>
        </p:pic>
        <p:sp>
          <p:nvSpPr>
            <p:cNvPr id="27660" name="Text Box 4"/>
            <p:cNvSpPr txBox="1">
              <a:spLocks noChangeArrowheads="1"/>
            </p:cNvSpPr>
            <p:nvPr/>
          </p:nvSpPr>
          <p:spPr bwMode="auto">
            <a:xfrm rot="16200000">
              <a:off x="2591" y="2855"/>
              <a:ext cx="213" cy="290"/>
            </a:xfrm>
            <a:prstGeom prst="rect">
              <a:avLst/>
            </a:prstGeom>
            <a:noFill/>
            <a:ln w="9525">
              <a:noFill/>
              <a:miter lim="800000"/>
              <a:headEnd/>
              <a:tailEnd/>
            </a:ln>
          </p:spPr>
          <p:txBody>
            <a:bodyPr wrap="none">
              <a:spAutoFit/>
            </a:bodyPr>
            <a:lstStyle/>
            <a:p>
              <a:r>
                <a:rPr lang="en-US" sz="2000" b="1">
                  <a:solidFill>
                    <a:prstClr val="black"/>
                  </a:solidFill>
                </a:rPr>
                <a:t>6</a:t>
              </a:r>
            </a:p>
          </p:txBody>
        </p:sp>
        <p:sp>
          <p:nvSpPr>
            <p:cNvPr id="27661" name="Text Box 5"/>
            <p:cNvSpPr txBox="1">
              <a:spLocks noChangeArrowheads="1"/>
            </p:cNvSpPr>
            <p:nvPr/>
          </p:nvSpPr>
          <p:spPr bwMode="auto">
            <a:xfrm>
              <a:off x="1014" y="3500"/>
              <a:ext cx="295" cy="312"/>
            </a:xfrm>
            <a:prstGeom prst="rect">
              <a:avLst/>
            </a:prstGeom>
            <a:noFill/>
            <a:ln w="9525">
              <a:noFill/>
              <a:miter lim="800000"/>
              <a:headEnd/>
              <a:tailEnd/>
            </a:ln>
          </p:spPr>
          <p:txBody>
            <a:bodyPr wrap="none">
              <a:spAutoFit/>
            </a:bodyPr>
            <a:lstStyle/>
            <a:p>
              <a:r>
                <a:rPr lang="en-US" sz="2400" b="1" dirty="0">
                  <a:solidFill>
                    <a:prstClr val="black"/>
                  </a:solidFill>
                </a:rPr>
                <a:t>B</a:t>
              </a:r>
            </a:p>
          </p:txBody>
        </p:sp>
      </p:grpSp>
      <p:sp>
        <p:nvSpPr>
          <p:cNvPr id="27652" name="Rectangle 7"/>
          <p:cNvSpPr>
            <a:spLocks noGrp="1" noChangeArrowheads="1"/>
          </p:cNvSpPr>
          <p:nvPr>
            <p:ph type="body" idx="1"/>
          </p:nvPr>
        </p:nvSpPr>
        <p:spPr bwMode="auto">
          <a:xfrm>
            <a:off x="366659" y="1621413"/>
            <a:ext cx="7833525" cy="616620"/>
          </a:xfrm>
          <a:solidFill>
            <a:srgbClr val="FFFFFF"/>
          </a:solidFill>
          <a:ln>
            <a:miter lim="800000"/>
            <a:headEnd/>
            <a:tailEnd/>
          </a:ln>
        </p:spPr>
        <p:txBody>
          <a:bodyPr vert="horz" wrap="square" lIns="68580" tIns="34290" rIns="68580" bIns="34290" numCol="1" rtlCol="0" anchor="t" anchorCtr="0" compatLnSpc="1">
            <a:prstTxWarp prst="textNoShape">
              <a:avLst/>
            </a:prstTxWarp>
            <a:noAutofit/>
          </a:bodyPr>
          <a:lstStyle/>
          <a:p>
            <a:pPr eaLnBrk="1" hangingPunct="1">
              <a:buFontTx/>
              <a:buNone/>
            </a:pPr>
            <a:r>
              <a:rPr lang="en-US" sz="2800" dirty="0"/>
              <a:t>      </a:t>
            </a:r>
            <a:r>
              <a:rPr lang="en-US" sz="2400" b="1" u="sng" dirty="0"/>
              <a:t>Determine Asset Value Using Appropriate Tables</a:t>
            </a:r>
          </a:p>
          <a:p>
            <a:pPr eaLnBrk="1" hangingPunct="1">
              <a:buFontTx/>
              <a:buNone/>
            </a:pPr>
            <a:endParaRPr lang="en-US" sz="2800" dirty="0"/>
          </a:p>
        </p:txBody>
      </p:sp>
      <p:sp>
        <p:nvSpPr>
          <p:cNvPr id="27653" name="Text Box 8"/>
          <p:cNvSpPr txBox="1">
            <a:spLocks noChangeArrowheads="1"/>
          </p:cNvSpPr>
          <p:nvPr/>
        </p:nvSpPr>
        <p:spPr bwMode="auto">
          <a:xfrm>
            <a:off x="4283422" y="5031231"/>
            <a:ext cx="356188" cy="461665"/>
          </a:xfrm>
          <a:prstGeom prst="rect">
            <a:avLst/>
          </a:prstGeom>
          <a:noFill/>
          <a:ln w="9525">
            <a:noFill/>
            <a:miter lim="800000"/>
            <a:headEnd/>
            <a:tailEnd/>
          </a:ln>
        </p:spPr>
        <p:txBody>
          <a:bodyPr wrap="none">
            <a:spAutoFit/>
          </a:bodyPr>
          <a:lstStyle/>
          <a:p>
            <a:r>
              <a:rPr lang="en-US" sz="2400" b="1" dirty="0">
                <a:solidFill>
                  <a:prstClr val="black"/>
                </a:solidFill>
              </a:rPr>
              <a:t>0</a:t>
            </a:r>
          </a:p>
        </p:txBody>
      </p:sp>
      <p:sp>
        <p:nvSpPr>
          <p:cNvPr id="27654" name="Text Box 9"/>
          <p:cNvSpPr txBox="1">
            <a:spLocks noChangeArrowheads="1"/>
          </p:cNvSpPr>
          <p:nvPr/>
        </p:nvSpPr>
        <p:spPr bwMode="auto">
          <a:xfrm>
            <a:off x="4716635" y="5039409"/>
            <a:ext cx="356188" cy="461665"/>
          </a:xfrm>
          <a:prstGeom prst="rect">
            <a:avLst/>
          </a:prstGeom>
          <a:noFill/>
          <a:ln w="9525">
            <a:noFill/>
            <a:miter lim="800000"/>
            <a:headEnd/>
            <a:tailEnd/>
          </a:ln>
        </p:spPr>
        <p:txBody>
          <a:bodyPr wrap="none">
            <a:spAutoFit/>
          </a:bodyPr>
          <a:lstStyle/>
          <a:p>
            <a:r>
              <a:rPr lang="en-US" sz="2400" b="1" dirty="0">
                <a:solidFill>
                  <a:prstClr val="black"/>
                </a:solidFill>
              </a:rPr>
              <a:t>5</a:t>
            </a:r>
          </a:p>
        </p:txBody>
      </p:sp>
      <p:sp>
        <p:nvSpPr>
          <p:cNvPr id="27655" name="Text Box 10"/>
          <p:cNvSpPr txBox="1">
            <a:spLocks noChangeArrowheads="1"/>
          </p:cNvSpPr>
          <p:nvPr/>
        </p:nvSpPr>
        <p:spPr bwMode="auto">
          <a:xfrm>
            <a:off x="5187337" y="5032004"/>
            <a:ext cx="356188" cy="461665"/>
          </a:xfrm>
          <a:prstGeom prst="rect">
            <a:avLst/>
          </a:prstGeom>
          <a:noFill/>
          <a:ln w="9525">
            <a:noFill/>
            <a:miter lim="800000"/>
            <a:headEnd/>
            <a:tailEnd/>
          </a:ln>
        </p:spPr>
        <p:txBody>
          <a:bodyPr wrap="none">
            <a:spAutoFit/>
          </a:bodyPr>
          <a:lstStyle/>
          <a:p>
            <a:r>
              <a:rPr lang="en-US" sz="2400" b="1" dirty="0">
                <a:solidFill>
                  <a:prstClr val="black"/>
                </a:solidFill>
              </a:rPr>
              <a:t>4</a:t>
            </a:r>
          </a:p>
        </p:txBody>
      </p:sp>
      <p:sp>
        <p:nvSpPr>
          <p:cNvPr id="27656" name="Text Box 11"/>
          <p:cNvSpPr txBox="1">
            <a:spLocks noChangeArrowheads="1"/>
          </p:cNvSpPr>
          <p:nvPr/>
        </p:nvSpPr>
        <p:spPr bwMode="auto">
          <a:xfrm>
            <a:off x="5634897" y="5031231"/>
            <a:ext cx="356188" cy="461665"/>
          </a:xfrm>
          <a:prstGeom prst="rect">
            <a:avLst/>
          </a:prstGeom>
          <a:noFill/>
          <a:ln w="9525">
            <a:noFill/>
            <a:miter lim="800000"/>
            <a:headEnd/>
            <a:tailEnd/>
          </a:ln>
        </p:spPr>
        <p:txBody>
          <a:bodyPr wrap="none">
            <a:spAutoFit/>
          </a:bodyPr>
          <a:lstStyle/>
          <a:p>
            <a:r>
              <a:rPr lang="en-US" sz="2400" b="1" dirty="0">
                <a:solidFill>
                  <a:prstClr val="black"/>
                </a:solidFill>
              </a:rPr>
              <a:t>4</a:t>
            </a:r>
          </a:p>
        </p:txBody>
      </p:sp>
      <p:sp>
        <p:nvSpPr>
          <p:cNvPr id="27657" name="Text Box 12"/>
          <p:cNvSpPr txBox="1">
            <a:spLocks noChangeArrowheads="1"/>
          </p:cNvSpPr>
          <p:nvPr/>
        </p:nvSpPr>
        <p:spPr bwMode="auto">
          <a:xfrm>
            <a:off x="5842000" y="5045913"/>
            <a:ext cx="527709" cy="461665"/>
          </a:xfrm>
          <a:prstGeom prst="rect">
            <a:avLst/>
          </a:prstGeom>
          <a:noFill/>
          <a:ln w="9525">
            <a:noFill/>
            <a:miter lim="800000"/>
            <a:headEnd/>
            <a:tailEnd/>
          </a:ln>
        </p:spPr>
        <p:txBody>
          <a:bodyPr wrap="none">
            <a:spAutoFit/>
          </a:bodyPr>
          <a:lstStyle/>
          <a:p>
            <a:r>
              <a:rPr lang="en-US" sz="2400" b="1" dirty="0">
                <a:solidFill>
                  <a:prstClr val="black"/>
                </a:solidFill>
              </a:rPr>
              <a:t>13</a:t>
            </a:r>
          </a:p>
        </p:txBody>
      </p:sp>
      <p:sp>
        <p:nvSpPr>
          <p:cNvPr id="185357" name="Text Box 13"/>
          <p:cNvSpPr txBox="1">
            <a:spLocks noChangeArrowheads="1"/>
          </p:cNvSpPr>
          <p:nvPr/>
        </p:nvSpPr>
        <p:spPr bwMode="auto">
          <a:xfrm>
            <a:off x="6261348" y="5045913"/>
            <a:ext cx="397866" cy="400110"/>
          </a:xfrm>
          <a:prstGeom prst="rect">
            <a:avLst/>
          </a:prstGeom>
          <a:solidFill>
            <a:srgbClr val="FF0000"/>
          </a:solidFill>
          <a:ln w="9525">
            <a:noFill/>
            <a:miter lim="800000"/>
            <a:headEnd/>
            <a:tailEnd/>
          </a:ln>
        </p:spPr>
        <p:txBody>
          <a:bodyPr wrap="none">
            <a:spAutoFit/>
          </a:bodyPr>
          <a:lstStyle/>
          <a:p>
            <a:r>
              <a:rPr lang="en-US" sz="2000" b="1" dirty="0">
                <a:solidFill>
                  <a:prstClr val="black"/>
                </a:solidFill>
              </a:rPr>
              <a:t>M</a:t>
            </a:r>
          </a:p>
        </p:txBody>
      </p:sp>
      <p:sp>
        <p:nvSpPr>
          <p:cNvPr id="14"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222684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53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5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p:cNvPicPr>
            <a:picLocks noChangeAspect="1" noChangeArrowheads="1"/>
          </p:cNvPicPr>
          <p:nvPr/>
        </p:nvPicPr>
        <p:blipFill>
          <a:blip r:embed="rId2" cstate="print"/>
          <a:srcRect l="4167" t="22084" r="4167" b="52127"/>
          <a:stretch>
            <a:fillRect/>
          </a:stretch>
        </p:blipFill>
        <p:spPr bwMode="auto">
          <a:xfrm>
            <a:off x="990600" y="2514600"/>
            <a:ext cx="7391400" cy="2590800"/>
          </a:xfrm>
          <a:prstGeom prst="rect">
            <a:avLst/>
          </a:prstGeom>
          <a:noFill/>
          <a:ln w="9525">
            <a:noFill/>
            <a:miter lim="800000"/>
            <a:headEnd/>
            <a:tailEnd/>
          </a:ln>
        </p:spPr>
      </p:pic>
      <p:sp>
        <p:nvSpPr>
          <p:cNvPr id="28676" name="Text Box 4"/>
          <p:cNvSpPr txBox="1">
            <a:spLocks noChangeArrowheads="1"/>
          </p:cNvSpPr>
          <p:nvPr/>
        </p:nvSpPr>
        <p:spPr bwMode="auto">
          <a:xfrm>
            <a:off x="1780184" y="2079061"/>
            <a:ext cx="5812232" cy="461665"/>
          </a:xfrm>
          <a:prstGeom prst="rect">
            <a:avLst/>
          </a:prstGeom>
          <a:noFill/>
          <a:ln w="9525">
            <a:noFill/>
            <a:miter lim="800000"/>
            <a:headEnd/>
            <a:tailEnd/>
          </a:ln>
        </p:spPr>
        <p:txBody>
          <a:bodyPr wrap="none">
            <a:spAutoFit/>
          </a:bodyPr>
          <a:lstStyle/>
          <a:p>
            <a:r>
              <a:rPr lang="en-US" sz="2400" b="1" u="sng" dirty="0">
                <a:solidFill>
                  <a:prstClr val="black"/>
                </a:solidFill>
              </a:rPr>
              <a:t>Determine Aggressors Using Table 4-1</a:t>
            </a:r>
          </a:p>
        </p:txBody>
      </p:sp>
      <p:sp>
        <p:nvSpPr>
          <p:cNvPr id="106501" name="Rectangle 5"/>
          <p:cNvSpPr>
            <a:spLocks noChangeArrowheads="1"/>
          </p:cNvSpPr>
          <p:nvPr/>
        </p:nvSpPr>
        <p:spPr bwMode="auto">
          <a:xfrm>
            <a:off x="1066800" y="4267200"/>
            <a:ext cx="7391400" cy="533400"/>
          </a:xfrm>
          <a:prstGeom prst="rect">
            <a:avLst/>
          </a:prstGeom>
          <a:solidFill>
            <a:srgbClr val="FFFF00">
              <a:alpha val="25098"/>
            </a:srgbClr>
          </a:solidFill>
          <a:ln w="9525">
            <a:solidFill>
              <a:schemeClr val="tx1"/>
            </a:solidFill>
            <a:miter lim="800000"/>
            <a:headEnd/>
            <a:tailEnd/>
          </a:ln>
        </p:spPr>
        <p:txBody>
          <a:bodyPr wrap="none" anchor="ctr"/>
          <a:lstStyle/>
          <a:p>
            <a:endParaRPr lang="en-US" sz="1350">
              <a:solidFill>
                <a:prstClr val="black"/>
              </a:solidFill>
            </a:endParaRPr>
          </a:p>
        </p:txBody>
      </p:sp>
      <p:sp>
        <p:nvSpPr>
          <p:cNvPr id="6"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179403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06501"/>
                                        </p:tgtEl>
                                        <p:attrNameLst>
                                          <p:attrName>style.visibility</p:attrName>
                                        </p:attrNameLst>
                                      </p:cBhvr>
                                      <p:to>
                                        <p:strVal val="visible"/>
                                      </p:to>
                                    </p:set>
                                    <p:animEffect transition="in" filter="box(out)">
                                      <p:cBhvr>
                                        <p:cTn id="7" dur="1000"/>
                                        <p:tgtEl>
                                          <p:spTgt spid="106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Box 3"/>
          <p:cNvSpPr txBox="1">
            <a:spLocks noChangeArrowheads="1"/>
          </p:cNvSpPr>
          <p:nvPr/>
        </p:nvSpPr>
        <p:spPr bwMode="auto">
          <a:xfrm>
            <a:off x="533400" y="1346783"/>
            <a:ext cx="8382000" cy="461665"/>
          </a:xfrm>
          <a:prstGeom prst="rect">
            <a:avLst/>
          </a:prstGeom>
          <a:noFill/>
          <a:ln w="9525">
            <a:noFill/>
            <a:miter lim="800000"/>
            <a:headEnd/>
            <a:tailEnd/>
          </a:ln>
        </p:spPr>
        <p:txBody>
          <a:bodyPr wrap="square">
            <a:spAutoFit/>
          </a:bodyPr>
          <a:lstStyle/>
          <a:p>
            <a:pPr algn="ctr"/>
            <a:r>
              <a:rPr lang="en-US" sz="2400" b="1" u="sng" dirty="0">
                <a:solidFill>
                  <a:prstClr val="black"/>
                </a:solidFill>
              </a:rPr>
              <a:t>Select Aggressors Annotated on Table 4-1</a:t>
            </a:r>
          </a:p>
        </p:txBody>
      </p:sp>
      <p:pic>
        <p:nvPicPr>
          <p:cNvPr id="29700" name="Picture 4"/>
          <p:cNvPicPr>
            <a:picLocks noChangeAspect="1" noChangeArrowheads="1"/>
          </p:cNvPicPr>
          <p:nvPr/>
        </p:nvPicPr>
        <p:blipFill>
          <a:blip r:embed="rId2" cstate="print"/>
          <a:srcRect l="8333" t="23822" r="60417" b="10670"/>
          <a:stretch>
            <a:fillRect/>
          </a:stretch>
        </p:blipFill>
        <p:spPr bwMode="auto">
          <a:xfrm>
            <a:off x="609600" y="2095501"/>
            <a:ext cx="2628900" cy="3429000"/>
          </a:xfrm>
          <a:prstGeom prst="rect">
            <a:avLst/>
          </a:prstGeom>
          <a:noFill/>
          <a:ln w="9525">
            <a:noFill/>
            <a:miter lim="800000"/>
            <a:headEnd/>
            <a:tailEnd/>
          </a:ln>
        </p:spPr>
      </p:pic>
      <p:grpSp>
        <p:nvGrpSpPr>
          <p:cNvPr id="2" name="Group 5"/>
          <p:cNvGrpSpPr>
            <a:grpSpLocks/>
          </p:cNvGrpSpPr>
          <p:nvPr/>
        </p:nvGrpSpPr>
        <p:grpSpPr bwMode="auto">
          <a:xfrm>
            <a:off x="685800" y="2196109"/>
            <a:ext cx="238125" cy="3112293"/>
            <a:chOff x="752" y="1160"/>
            <a:chExt cx="200" cy="2614"/>
          </a:xfrm>
        </p:grpSpPr>
        <p:sp>
          <p:nvSpPr>
            <p:cNvPr id="29703" name="Text Box 6"/>
            <p:cNvSpPr txBox="1">
              <a:spLocks noChangeArrowheads="1"/>
            </p:cNvSpPr>
            <p:nvPr/>
          </p:nvSpPr>
          <p:spPr bwMode="auto">
            <a:xfrm>
              <a:off x="752" y="1160"/>
              <a:ext cx="192" cy="213"/>
            </a:xfrm>
            <a:prstGeom prst="rect">
              <a:avLst/>
            </a:prstGeom>
            <a:solidFill>
              <a:srgbClr val="FFFF00"/>
            </a:solidFill>
            <a:ln w="9525">
              <a:noFill/>
              <a:miter lim="800000"/>
              <a:headEnd/>
              <a:tailEnd/>
            </a:ln>
          </p:spPr>
          <p:txBody>
            <a:bodyPr wrap="square">
              <a:spAutoFit/>
            </a:bodyPr>
            <a:lstStyle/>
            <a:p>
              <a:r>
                <a:rPr lang="en-US" sz="1050" b="1" dirty="0">
                  <a:solidFill>
                    <a:prstClr val="black"/>
                  </a:solidFill>
                </a:rPr>
                <a:t>X</a:t>
              </a:r>
            </a:p>
          </p:txBody>
        </p:sp>
        <p:sp>
          <p:nvSpPr>
            <p:cNvPr id="29704" name="Text Box 7"/>
            <p:cNvSpPr txBox="1">
              <a:spLocks noChangeArrowheads="1"/>
            </p:cNvSpPr>
            <p:nvPr/>
          </p:nvSpPr>
          <p:spPr bwMode="auto">
            <a:xfrm>
              <a:off x="752" y="1449"/>
              <a:ext cx="192" cy="213"/>
            </a:xfrm>
            <a:prstGeom prst="rect">
              <a:avLst/>
            </a:prstGeom>
            <a:solidFill>
              <a:srgbClr val="FFFF00"/>
            </a:solidFill>
            <a:ln w="9525">
              <a:noFill/>
              <a:miter lim="800000"/>
              <a:headEnd/>
              <a:tailEnd/>
            </a:ln>
          </p:spPr>
          <p:txBody>
            <a:bodyPr wrap="square">
              <a:spAutoFit/>
            </a:bodyPr>
            <a:lstStyle/>
            <a:p>
              <a:r>
                <a:rPr lang="en-US" sz="1050" b="1" dirty="0">
                  <a:solidFill>
                    <a:prstClr val="black"/>
                  </a:solidFill>
                </a:rPr>
                <a:t>X</a:t>
              </a:r>
            </a:p>
          </p:txBody>
        </p:sp>
        <p:sp>
          <p:nvSpPr>
            <p:cNvPr id="29705" name="Text Box 8"/>
            <p:cNvSpPr txBox="1">
              <a:spLocks noChangeArrowheads="1"/>
            </p:cNvSpPr>
            <p:nvPr/>
          </p:nvSpPr>
          <p:spPr bwMode="auto">
            <a:xfrm>
              <a:off x="760" y="2073"/>
              <a:ext cx="192" cy="213"/>
            </a:xfrm>
            <a:prstGeom prst="rect">
              <a:avLst/>
            </a:prstGeom>
            <a:solidFill>
              <a:srgbClr val="FFFF00"/>
            </a:solidFill>
            <a:ln w="9525">
              <a:noFill/>
              <a:miter lim="800000"/>
              <a:headEnd/>
              <a:tailEnd/>
            </a:ln>
          </p:spPr>
          <p:txBody>
            <a:bodyPr wrap="square">
              <a:spAutoFit/>
            </a:bodyPr>
            <a:lstStyle/>
            <a:p>
              <a:r>
                <a:rPr lang="en-US" sz="1050" b="1" dirty="0">
                  <a:solidFill>
                    <a:prstClr val="black"/>
                  </a:solidFill>
                </a:rPr>
                <a:t>X</a:t>
              </a:r>
            </a:p>
          </p:txBody>
        </p:sp>
        <p:sp>
          <p:nvSpPr>
            <p:cNvPr id="29706" name="Text Box 9"/>
            <p:cNvSpPr txBox="1">
              <a:spLocks noChangeArrowheads="1"/>
            </p:cNvSpPr>
            <p:nvPr/>
          </p:nvSpPr>
          <p:spPr bwMode="auto">
            <a:xfrm>
              <a:off x="752" y="2697"/>
              <a:ext cx="192" cy="213"/>
            </a:xfrm>
            <a:prstGeom prst="rect">
              <a:avLst/>
            </a:prstGeom>
            <a:solidFill>
              <a:srgbClr val="FFFF00"/>
            </a:solidFill>
            <a:ln w="9525">
              <a:noFill/>
              <a:miter lim="800000"/>
              <a:headEnd/>
              <a:tailEnd/>
            </a:ln>
          </p:spPr>
          <p:txBody>
            <a:bodyPr wrap="square">
              <a:spAutoFit/>
            </a:bodyPr>
            <a:lstStyle/>
            <a:p>
              <a:r>
                <a:rPr lang="en-US" sz="1050" b="1" dirty="0">
                  <a:solidFill>
                    <a:prstClr val="black"/>
                  </a:solidFill>
                </a:rPr>
                <a:t>X</a:t>
              </a:r>
            </a:p>
          </p:txBody>
        </p:sp>
        <p:sp>
          <p:nvSpPr>
            <p:cNvPr id="29707" name="Text Box 10"/>
            <p:cNvSpPr txBox="1">
              <a:spLocks noChangeArrowheads="1"/>
            </p:cNvSpPr>
            <p:nvPr/>
          </p:nvSpPr>
          <p:spPr bwMode="auto">
            <a:xfrm>
              <a:off x="752" y="2985"/>
              <a:ext cx="192" cy="213"/>
            </a:xfrm>
            <a:prstGeom prst="rect">
              <a:avLst/>
            </a:prstGeom>
            <a:solidFill>
              <a:srgbClr val="FFFF00"/>
            </a:solidFill>
            <a:ln w="9525">
              <a:noFill/>
              <a:miter lim="800000"/>
              <a:headEnd/>
              <a:tailEnd/>
            </a:ln>
          </p:spPr>
          <p:txBody>
            <a:bodyPr wrap="square">
              <a:spAutoFit/>
            </a:bodyPr>
            <a:lstStyle/>
            <a:p>
              <a:r>
                <a:rPr lang="en-US" sz="1050" b="1" dirty="0">
                  <a:solidFill>
                    <a:prstClr val="black"/>
                  </a:solidFill>
                </a:rPr>
                <a:t>X</a:t>
              </a:r>
            </a:p>
          </p:txBody>
        </p:sp>
        <p:sp>
          <p:nvSpPr>
            <p:cNvPr id="29708" name="Text Box 11"/>
            <p:cNvSpPr txBox="1">
              <a:spLocks noChangeArrowheads="1"/>
            </p:cNvSpPr>
            <p:nvPr/>
          </p:nvSpPr>
          <p:spPr bwMode="auto">
            <a:xfrm>
              <a:off x="752" y="3273"/>
              <a:ext cx="192" cy="213"/>
            </a:xfrm>
            <a:prstGeom prst="rect">
              <a:avLst/>
            </a:prstGeom>
            <a:solidFill>
              <a:srgbClr val="FFFF00"/>
            </a:solidFill>
            <a:ln w="9525">
              <a:noFill/>
              <a:miter lim="800000"/>
              <a:headEnd/>
              <a:tailEnd/>
            </a:ln>
          </p:spPr>
          <p:txBody>
            <a:bodyPr wrap="square">
              <a:spAutoFit/>
            </a:bodyPr>
            <a:lstStyle/>
            <a:p>
              <a:r>
                <a:rPr lang="en-US" sz="1050" b="1" dirty="0">
                  <a:solidFill>
                    <a:prstClr val="black"/>
                  </a:solidFill>
                </a:rPr>
                <a:t>X</a:t>
              </a:r>
            </a:p>
          </p:txBody>
        </p:sp>
        <p:sp>
          <p:nvSpPr>
            <p:cNvPr id="29709" name="Text Box 12"/>
            <p:cNvSpPr txBox="1">
              <a:spLocks noChangeArrowheads="1"/>
            </p:cNvSpPr>
            <p:nvPr/>
          </p:nvSpPr>
          <p:spPr bwMode="auto">
            <a:xfrm>
              <a:off x="752" y="3561"/>
              <a:ext cx="192" cy="213"/>
            </a:xfrm>
            <a:prstGeom prst="rect">
              <a:avLst/>
            </a:prstGeom>
            <a:solidFill>
              <a:srgbClr val="FFFF00"/>
            </a:solidFill>
            <a:ln w="9525">
              <a:noFill/>
              <a:miter lim="800000"/>
              <a:headEnd/>
              <a:tailEnd/>
            </a:ln>
          </p:spPr>
          <p:txBody>
            <a:bodyPr wrap="square">
              <a:spAutoFit/>
            </a:bodyPr>
            <a:lstStyle/>
            <a:p>
              <a:r>
                <a:rPr lang="en-US" sz="1050" b="1">
                  <a:solidFill>
                    <a:prstClr val="black"/>
                  </a:solidFill>
                </a:rPr>
                <a:t>X</a:t>
              </a:r>
            </a:p>
          </p:txBody>
        </p:sp>
      </p:grpSp>
      <p:sp>
        <p:nvSpPr>
          <p:cNvPr id="107533" name="Text Box 13"/>
          <p:cNvSpPr txBox="1">
            <a:spLocks noChangeArrowheads="1"/>
          </p:cNvSpPr>
          <p:nvPr/>
        </p:nvSpPr>
        <p:spPr bwMode="auto">
          <a:xfrm>
            <a:off x="3324225" y="3429000"/>
            <a:ext cx="5819775" cy="1200329"/>
          </a:xfrm>
          <a:prstGeom prst="rect">
            <a:avLst/>
          </a:prstGeom>
          <a:noFill/>
          <a:ln w="9525">
            <a:noFill/>
            <a:miter lim="800000"/>
            <a:headEnd/>
            <a:tailEnd/>
          </a:ln>
        </p:spPr>
        <p:txBody>
          <a:bodyPr wrap="square">
            <a:spAutoFit/>
          </a:bodyPr>
          <a:lstStyle/>
          <a:p>
            <a:r>
              <a:rPr lang="en-US" sz="2400" b="1" dirty="0">
                <a:solidFill>
                  <a:prstClr val="black"/>
                </a:solidFill>
              </a:rPr>
              <a:t>NOTE: the aggressors listed on Table 4-1 is only a suggestion, you can always add potential aggressors.</a:t>
            </a:r>
          </a:p>
        </p:txBody>
      </p:sp>
      <p:sp>
        <p:nvSpPr>
          <p:cNvPr id="14"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107804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5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5" name="Rectangle 3"/>
          <p:cNvSpPr>
            <a:spLocks noGrp="1" noChangeArrowheads="1"/>
          </p:cNvSpPr>
          <p:nvPr>
            <p:ph type="body" idx="1"/>
          </p:nvPr>
        </p:nvSpPr>
        <p:spPr bwMode="auto">
          <a:xfrm>
            <a:off x="1371600" y="504931"/>
            <a:ext cx="5943600" cy="1288980"/>
          </a:xfrm>
          <a:noFill/>
          <a:ln>
            <a:miter lim="800000"/>
            <a:headEnd/>
            <a:tailEnd/>
          </a:ln>
        </p:spPr>
        <p:txBody>
          <a:bodyPr vert="horz" wrap="square" lIns="91440" tIns="45720" rIns="91440" bIns="45720" numCol="1" anchor="t" anchorCtr="0" compatLnSpc="1">
            <a:prstTxWarp prst="textNoShape">
              <a:avLst/>
            </a:prstTxWarp>
          </a:bodyPr>
          <a:lstStyle/>
          <a:p>
            <a:pPr algn="ctr" eaLnBrk="1" hangingPunct="1">
              <a:buFontTx/>
              <a:buNone/>
            </a:pPr>
            <a:r>
              <a:rPr lang="en-US" b="1" dirty="0">
                <a:latin typeface="Arial" pitchFamily="34" charset="0"/>
                <a:cs typeface="Arial" pitchFamily="34" charset="0"/>
              </a:rPr>
              <a:t>Four Fundamental Aspects of Physical Security:</a:t>
            </a:r>
          </a:p>
          <a:p>
            <a:pPr algn="ctr" eaLnBrk="1" hangingPunct="1">
              <a:buFontTx/>
              <a:buNone/>
            </a:pPr>
            <a:endParaRPr lang="en-US" dirty="0"/>
          </a:p>
        </p:txBody>
      </p:sp>
      <p:sp>
        <p:nvSpPr>
          <p:cNvPr id="12" name="TextBox 11"/>
          <p:cNvSpPr txBox="1"/>
          <p:nvPr/>
        </p:nvSpPr>
        <p:spPr>
          <a:xfrm>
            <a:off x="3505201" y="3657600"/>
            <a:ext cx="2110899" cy="954107"/>
          </a:xfrm>
          <a:prstGeom prst="rect">
            <a:avLst/>
          </a:prstGeom>
          <a:noFill/>
        </p:spPr>
        <p:txBody>
          <a:bodyPr wrap="none" rtlCol="0">
            <a:spAutoFit/>
          </a:bodyPr>
          <a:lstStyle/>
          <a:p>
            <a:r>
              <a:rPr lang="en-US" sz="2800" b="1" dirty="0">
                <a:solidFill>
                  <a:srgbClr val="FF0000"/>
                </a:solidFill>
                <a:latin typeface="Arial" panose="020B0604020202020204" pitchFamily="34" charset="0"/>
                <a:cs typeface="Arial" panose="020B0604020202020204" pitchFamily="34" charset="0"/>
              </a:rPr>
              <a:t>PHYSICAL </a:t>
            </a:r>
          </a:p>
          <a:p>
            <a:r>
              <a:rPr lang="en-US" sz="2800" b="1" dirty="0">
                <a:solidFill>
                  <a:srgbClr val="FF0000"/>
                </a:solidFill>
                <a:latin typeface="Arial" panose="020B0604020202020204" pitchFamily="34" charset="0"/>
                <a:cs typeface="Arial" panose="020B0604020202020204" pitchFamily="34" charset="0"/>
              </a:rPr>
              <a:t>SECURITY</a:t>
            </a:r>
          </a:p>
        </p:txBody>
      </p:sp>
      <p:grpSp>
        <p:nvGrpSpPr>
          <p:cNvPr id="16" name="Group 15"/>
          <p:cNvGrpSpPr/>
          <p:nvPr/>
        </p:nvGrpSpPr>
        <p:grpSpPr>
          <a:xfrm>
            <a:off x="3200401" y="2057400"/>
            <a:ext cx="2590800" cy="762000"/>
            <a:chOff x="3352800" y="2362200"/>
            <a:chExt cx="2590800" cy="1066800"/>
          </a:xfrm>
        </p:grpSpPr>
        <p:sp>
          <p:nvSpPr>
            <p:cNvPr id="13" name="Rectangle 12"/>
            <p:cNvSpPr/>
            <p:nvPr/>
          </p:nvSpPr>
          <p:spPr>
            <a:xfrm>
              <a:off x="3352800" y="2362200"/>
              <a:ext cx="25908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886200" y="2667000"/>
              <a:ext cx="1447800" cy="646331"/>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DETER</a:t>
              </a:r>
            </a:p>
          </p:txBody>
        </p:sp>
      </p:grpSp>
      <p:grpSp>
        <p:nvGrpSpPr>
          <p:cNvPr id="23" name="Group 22"/>
          <p:cNvGrpSpPr/>
          <p:nvPr/>
        </p:nvGrpSpPr>
        <p:grpSpPr>
          <a:xfrm>
            <a:off x="5791201" y="2819400"/>
            <a:ext cx="914400" cy="2286000"/>
            <a:chOff x="5943600" y="3276600"/>
            <a:chExt cx="914400" cy="2286000"/>
          </a:xfrm>
        </p:grpSpPr>
        <p:sp>
          <p:nvSpPr>
            <p:cNvPr id="15" name="Rectangle 14"/>
            <p:cNvSpPr/>
            <p:nvPr/>
          </p:nvSpPr>
          <p:spPr>
            <a:xfrm rot="5400000">
              <a:off x="5257800" y="3962400"/>
              <a:ext cx="2286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rot="5400000">
              <a:off x="5693921" y="4177417"/>
              <a:ext cx="1394301" cy="461665"/>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DELAY</a:t>
              </a:r>
            </a:p>
          </p:txBody>
        </p:sp>
      </p:grpSp>
      <p:grpSp>
        <p:nvGrpSpPr>
          <p:cNvPr id="24" name="Group 23"/>
          <p:cNvGrpSpPr/>
          <p:nvPr/>
        </p:nvGrpSpPr>
        <p:grpSpPr>
          <a:xfrm>
            <a:off x="3200401" y="5105400"/>
            <a:ext cx="2590800" cy="838200"/>
            <a:chOff x="3352800" y="5562600"/>
            <a:chExt cx="2590800" cy="838200"/>
          </a:xfrm>
        </p:grpSpPr>
        <p:sp>
          <p:nvSpPr>
            <p:cNvPr id="19" name="Rectangle 18"/>
            <p:cNvSpPr/>
            <p:nvPr/>
          </p:nvSpPr>
          <p:spPr>
            <a:xfrm>
              <a:off x="3352800" y="5562600"/>
              <a:ext cx="2590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638207" y="5710535"/>
              <a:ext cx="1924393" cy="461665"/>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RESPOND</a:t>
              </a:r>
            </a:p>
          </p:txBody>
        </p:sp>
      </p:grpSp>
      <p:grpSp>
        <p:nvGrpSpPr>
          <p:cNvPr id="25" name="Group 24"/>
          <p:cNvGrpSpPr/>
          <p:nvPr/>
        </p:nvGrpSpPr>
        <p:grpSpPr>
          <a:xfrm>
            <a:off x="2362200" y="2819401"/>
            <a:ext cx="838200" cy="2286001"/>
            <a:chOff x="2514599" y="3276601"/>
            <a:chExt cx="838200" cy="2286001"/>
          </a:xfrm>
        </p:grpSpPr>
        <p:sp>
          <p:nvSpPr>
            <p:cNvPr id="21" name="Rectangle 20"/>
            <p:cNvSpPr/>
            <p:nvPr/>
          </p:nvSpPr>
          <p:spPr>
            <a:xfrm rot="5400000">
              <a:off x="1790698" y="4000502"/>
              <a:ext cx="2286001"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rot="16200000">
              <a:off x="1961807" y="4160364"/>
              <a:ext cx="1924393" cy="461665"/>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DETECT</a:t>
              </a:r>
            </a:p>
          </p:txBody>
        </p:sp>
      </p:grpSp>
    </p:spTree>
    <p:extLst>
      <p:ext uri="{BB962C8B-B14F-4D97-AF65-F5344CB8AC3E}">
        <p14:creationId xmlns:p14="http://schemas.microsoft.com/office/powerpoint/2010/main" val="427858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0-#ppt_w/2"/>
                                          </p:val>
                                        </p:tav>
                                        <p:tav tm="100000">
                                          <p:val>
                                            <p:strVal val="#ppt_x"/>
                                          </p:val>
                                        </p:tav>
                                      </p:tavLst>
                                    </p:anim>
                                    <p:anim calcmode="lin" valueType="num">
                                      <p:cBhvr additive="base">
                                        <p:cTn id="14"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1+#ppt_w/2"/>
                                          </p:val>
                                        </p:tav>
                                        <p:tav tm="100000">
                                          <p:val>
                                            <p:strVal val="#ppt_x"/>
                                          </p:val>
                                        </p:tav>
                                      </p:tavLst>
                                    </p:anim>
                                    <p:anim calcmode="lin" valueType="num">
                                      <p:cBhvr additive="base">
                                        <p:cTn id="20"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3"/>
          <p:cNvSpPr txBox="1">
            <a:spLocks noChangeArrowheads="1"/>
          </p:cNvSpPr>
          <p:nvPr/>
        </p:nvSpPr>
        <p:spPr bwMode="auto">
          <a:xfrm>
            <a:off x="76200" y="1725574"/>
            <a:ext cx="8991600" cy="461665"/>
          </a:xfrm>
          <a:prstGeom prst="rect">
            <a:avLst/>
          </a:prstGeom>
          <a:noFill/>
          <a:ln w="9525">
            <a:noFill/>
            <a:miter lim="800000"/>
            <a:headEnd/>
            <a:tailEnd/>
          </a:ln>
        </p:spPr>
        <p:txBody>
          <a:bodyPr wrap="square">
            <a:spAutoFit/>
          </a:bodyPr>
          <a:lstStyle/>
          <a:p>
            <a:pPr algn="ctr"/>
            <a:r>
              <a:rPr lang="en-US" sz="2400" b="1" u="sng" dirty="0">
                <a:solidFill>
                  <a:prstClr val="black"/>
                </a:solidFill>
              </a:rPr>
              <a:t>Determine Likelihood Rating Factor Tables.</a:t>
            </a:r>
          </a:p>
        </p:txBody>
      </p:sp>
      <p:pic>
        <p:nvPicPr>
          <p:cNvPr id="30724" name="Picture 4"/>
          <p:cNvPicPr>
            <a:picLocks noChangeAspect="1" noChangeArrowheads="1"/>
          </p:cNvPicPr>
          <p:nvPr/>
        </p:nvPicPr>
        <p:blipFill>
          <a:blip r:embed="rId2" cstate="print"/>
          <a:srcRect l="4167" t="23822" r="4167" b="52357"/>
          <a:stretch>
            <a:fillRect/>
          </a:stretch>
        </p:blipFill>
        <p:spPr bwMode="auto">
          <a:xfrm>
            <a:off x="707595" y="2462273"/>
            <a:ext cx="7229111" cy="1791831"/>
          </a:xfrm>
          <a:prstGeom prst="rect">
            <a:avLst/>
          </a:prstGeom>
          <a:noFill/>
          <a:ln w="9525">
            <a:noFill/>
            <a:miter lim="800000"/>
            <a:headEnd/>
            <a:tailEnd/>
          </a:ln>
        </p:spPr>
      </p:pic>
      <p:pic>
        <p:nvPicPr>
          <p:cNvPr id="30725" name="Picture 5"/>
          <p:cNvPicPr>
            <a:picLocks noChangeAspect="1" noChangeArrowheads="1"/>
          </p:cNvPicPr>
          <p:nvPr/>
        </p:nvPicPr>
        <p:blipFill>
          <a:blip r:embed="rId3" cstate="print"/>
          <a:srcRect l="4167" t="43602" r="2083" b="40446"/>
          <a:stretch>
            <a:fillRect/>
          </a:stretch>
        </p:blipFill>
        <p:spPr bwMode="auto">
          <a:xfrm>
            <a:off x="1143000" y="4419600"/>
            <a:ext cx="7211886" cy="1601390"/>
          </a:xfrm>
          <a:prstGeom prst="rect">
            <a:avLst/>
          </a:prstGeom>
          <a:noFill/>
          <a:ln w="9525">
            <a:noFill/>
            <a:miter lim="800000"/>
            <a:headEnd/>
            <a:tailEnd/>
          </a:ln>
        </p:spPr>
      </p:pic>
      <p:sp>
        <p:nvSpPr>
          <p:cNvPr id="108550" name="Rectangle 6"/>
          <p:cNvSpPr>
            <a:spLocks noChangeArrowheads="1"/>
          </p:cNvSpPr>
          <p:nvPr/>
        </p:nvSpPr>
        <p:spPr bwMode="auto">
          <a:xfrm>
            <a:off x="707595" y="3600450"/>
            <a:ext cx="7179105" cy="400050"/>
          </a:xfrm>
          <a:prstGeom prst="rect">
            <a:avLst/>
          </a:prstGeom>
          <a:solidFill>
            <a:srgbClr val="FFFF00">
              <a:alpha val="32941"/>
            </a:srgbClr>
          </a:solidFill>
          <a:ln w="9525">
            <a:solidFill>
              <a:schemeClr val="tx1"/>
            </a:solidFill>
            <a:miter lim="800000"/>
            <a:headEnd/>
            <a:tailEnd/>
          </a:ln>
        </p:spPr>
        <p:txBody>
          <a:bodyPr wrap="none" anchor="ctr"/>
          <a:lstStyle/>
          <a:p>
            <a:endParaRPr lang="en-US" sz="1350">
              <a:solidFill>
                <a:prstClr val="black"/>
              </a:solidFill>
            </a:endParaRPr>
          </a:p>
        </p:txBody>
      </p:sp>
      <p:sp>
        <p:nvSpPr>
          <p:cNvPr id="108551" name="Rectangle 7"/>
          <p:cNvSpPr>
            <a:spLocks noChangeArrowheads="1"/>
          </p:cNvSpPr>
          <p:nvPr/>
        </p:nvSpPr>
        <p:spPr bwMode="auto">
          <a:xfrm>
            <a:off x="1219200" y="4724400"/>
            <a:ext cx="4648200" cy="285750"/>
          </a:xfrm>
          <a:prstGeom prst="rect">
            <a:avLst/>
          </a:prstGeom>
          <a:solidFill>
            <a:srgbClr val="FFFF00">
              <a:alpha val="32941"/>
            </a:srgbClr>
          </a:solidFill>
          <a:ln w="9525">
            <a:solidFill>
              <a:schemeClr val="tx1"/>
            </a:solidFill>
            <a:miter lim="800000"/>
            <a:headEnd/>
            <a:tailEnd/>
          </a:ln>
        </p:spPr>
        <p:txBody>
          <a:bodyPr wrap="none" anchor="ctr"/>
          <a:lstStyle/>
          <a:p>
            <a:endParaRPr lang="en-US" sz="1350">
              <a:solidFill>
                <a:prstClr val="black"/>
              </a:solidFill>
            </a:endParaRPr>
          </a:p>
        </p:txBody>
      </p:sp>
      <p:sp>
        <p:nvSpPr>
          <p:cNvPr id="8"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165416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8550"/>
                                        </p:tgtEl>
                                        <p:attrNameLst>
                                          <p:attrName>style.visibility</p:attrName>
                                        </p:attrNameLst>
                                      </p:cBhvr>
                                      <p:to>
                                        <p:strVal val="visible"/>
                                      </p:to>
                                    </p:set>
                                    <p:animEffect transition="in" filter="checkerboard(across)">
                                      <p:cBhvr>
                                        <p:cTn id="7" dur="500"/>
                                        <p:tgtEl>
                                          <p:spTgt spid="10855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8551"/>
                                        </p:tgtEl>
                                        <p:attrNameLst>
                                          <p:attrName>style.visibility</p:attrName>
                                        </p:attrNameLst>
                                      </p:cBhvr>
                                      <p:to>
                                        <p:strVal val="visible"/>
                                      </p:to>
                                    </p:set>
                                    <p:animEffect transition="in" filter="checkerboard(across)">
                                      <p:cBhvr>
                                        <p:cTn id="12" dur="500"/>
                                        <p:tgtEl>
                                          <p:spTgt spid="1085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50" grpId="0" animBg="1"/>
      <p:bldP spid="10855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3"/>
          <p:cNvSpPr txBox="1">
            <a:spLocks noChangeArrowheads="1"/>
          </p:cNvSpPr>
          <p:nvPr/>
        </p:nvSpPr>
        <p:spPr bwMode="auto">
          <a:xfrm>
            <a:off x="-76200" y="1799132"/>
            <a:ext cx="8839200" cy="461665"/>
          </a:xfrm>
          <a:prstGeom prst="rect">
            <a:avLst/>
          </a:prstGeom>
          <a:noFill/>
          <a:ln w="9525">
            <a:noFill/>
            <a:miter lim="800000"/>
            <a:headEnd/>
            <a:tailEnd/>
          </a:ln>
        </p:spPr>
        <p:txBody>
          <a:bodyPr wrap="square">
            <a:spAutoFit/>
          </a:bodyPr>
          <a:lstStyle/>
          <a:p>
            <a:pPr algn="ctr"/>
            <a:r>
              <a:rPr lang="en-US" sz="2400" b="1" u="sng" dirty="0">
                <a:solidFill>
                  <a:prstClr val="black"/>
                </a:solidFill>
              </a:rPr>
              <a:t>Determine Likelihood Rating Factor Tables</a:t>
            </a:r>
          </a:p>
        </p:txBody>
      </p:sp>
      <p:pic>
        <p:nvPicPr>
          <p:cNvPr id="31748" name="Picture 4"/>
          <p:cNvPicPr>
            <a:picLocks noChangeAspect="1" noChangeArrowheads="1"/>
          </p:cNvPicPr>
          <p:nvPr/>
        </p:nvPicPr>
        <p:blipFill>
          <a:blip r:embed="rId2" cstate="print"/>
          <a:srcRect l="10417" t="20844" r="27083" b="10670"/>
          <a:stretch>
            <a:fillRect/>
          </a:stretch>
        </p:blipFill>
        <p:spPr bwMode="auto">
          <a:xfrm>
            <a:off x="1771650" y="2628901"/>
            <a:ext cx="5429250" cy="2936081"/>
          </a:xfrm>
          <a:prstGeom prst="rect">
            <a:avLst/>
          </a:prstGeom>
          <a:noFill/>
          <a:ln w="9525">
            <a:noFill/>
            <a:miter lim="800000"/>
            <a:headEnd/>
            <a:tailEnd/>
          </a:ln>
        </p:spPr>
      </p:pic>
      <p:grpSp>
        <p:nvGrpSpPr>
          <p:cNvPr id="2" name="Group 5"/>
          <p:cNvGrpSpPr>
            <a:grpSpLocks/>
          </p:cNvGrpSpPr>
          <p:nvPr/>
        </p:nvGrpSpPr>
        <p:grpSpPr bwMode="auto">
          <a:xfrm>
            <a:off x="2576511" y="4004074"/>
            <a:ext cx="263128" cy="872728"/>
            <a:chOff x="1204" y="2643"/>
            <a:chExt cx="221" cy="733"/>
          </a:xfrm>
          <a:solidFill>
            <a:srgbClr val="FFFF00"/>
          </a:solidFill>
        </p:grpSpPr>
        <p:sp>
          <p:nvSpPr>
            <p:cNvPr id="31752" name="Text Box 6"/>
            <p:cNvSpPr txBox="1">
              <a:spLocks noChangeArrowheads="1"/>
            </p:cNvSpPr>
            <p:nvPr/>
          </p:nvSpPr>
          <p:spPr bwMode="auto">
            <a:xfrm rot="16200000">
              <a:off x="1204" y="3156"/>
              <a:ext cx="221" cy="220"/>
            </a:xfrm>
            <a:prstGeom prst="rect">
              <a:avLst/>
            </a:prstGeom>
            <a:grpFill/>
            <a:ln w="9525">
              <a:noFill/>
              <a:miter lim="800000"/>
              <a:headEnd/>
              <a:tailEnd/>
            </a:ln>
          </p:spPr>
          <p:txBody>
            <a:bodyPr wrap="none">
              <a:spAutoFit/>
            </a:bodyPr>
            <a:lstStyle/>
            <a:p>
              <a:r>
                <a:rPr lang="en-US" sz="1050" b="1" dirty="0">
                  <a:solidFill>
                    <a:prstClr val="black"/>
                  </a:solidFill>
                </a:rPr>
                <a:t>4</a:t>
              </a:r>
            </a:p>
          </p:txBody>
        </p:sp>
        <p:sp>
          <p:nvSpPr>
            <p:cNvPr id="31753" name="Text Box 7"/>
            <p:cNvSpPr txBox="1">
              <a:spLocks noChangeArrowheads="1"/>
            </p:cNvSpPr>
            <p:nvPr/>
          </p:nvSpPr>
          <p:spPr bwMode="auto">
            <a:xfrm rot="16200000">
              <a:off x="1151" y="2696"/>
              <a:ext cx="326" cy="220"/>
            </a:xfrm>
            <a:prstGeom prst="rect">
              <a:avLst/>
            </a:prstGeom>
            <a:grpFill/>
            <a:ln w="9525">
              <a:noFill/>
              <a:miter lim="800000"/>
              <a:headEnd/>
              <a:tailEnd/>
            </a:ln>
          </p:spPr>
          <p:txBody>
            <a:bodyPr wrap="none">
              <a:spAutoFit/>
            </a:bodyPr>
            <a:lstStyle/>
            <a:p>
              <a:r>
                <a:rPr lang="en-US" sz="1050" b="1" dirty="0">
                  <a:solidFill>
                    <a:prstClr val="black"/>
                  </a:solidFill>
                </a:rPr>
                <a:t>4-6</a:t>
              </a:r>
            </a:p>
          </p:txBody>
        </p:sp>
      </p:grpSp>
      <p:sp>
        <p:nvSpPr>
          <p:cNvPr id="109576" name="Text Box 8"/>
          <p:cNvSpPr txBox="1">
            <a:spLocks noChangeArrowheads="1"/>
          </p:cNvSpPr>
          <p:nvPr/>
        </p:nvSpPr>
        <p:spPr bwMode="auto">
          <a:xfrm rot="-5400000">
            <a:off x="4967529" y="4471869"/>
            <a:ext cx="341760" cy="261610"/>
          </a:xfrm>
          <a:prstGeom prst="rect">
            <a:avLst/>
          </a:prstGeom>
          <a:solidFill>
            <a:srgbClr val="FFFF00"/>
          </a:solidFill>
          <a:ln w="9525">
            <a:noFill/>
            <a:miter lim="800000"/>
            <a:headEnd/>
            <a:tailEnd/>
          </a:ln>
        </p:spPr>
        <p:txBody>
          <a:bodyPr wrap="none">
            <a:spAutoFit/>
          </a:bodyPr>
          <a:lstStyle/>
          <a:p>
            <a:r>
              <a:rPr lang="en-US" sz="1050" b="1" dirty="0">
                <a:solidFill>
                  <a:prstClr val="black"/>
                </a:solidFill>
              </a:rPr>
              <a:t>11</a:t>
            </a:r>
          </a:p>
        </p:txBody>
      </p:sp>
      <p:sp>
        <p:nvSpPr>
          <p:cNvPr id="109577" name="Text Box 9"/>
          <p:cNvSpPr txBox="1">
            <a:spLocks noChangeArrowheads="1"/>
          </p:cNvSpPr>
          <p:nvPr/>
        </p:nvSpPr>
        <p:spPr bwMode="auto">
          <a:xfrm rot="-5400000">
            <a:off x="5968579" y="4548349"/>
            <a:ext cx="341760" cy="261610"/>
          </a:xfrm>
          <a:prstGeom prst="rect">
            <a:avLst/>
          </a:prstGeom>
          <a:solidFill>
            <a:srgbClr val="FFFF00"/>
          </a:solidFill>
          <a:ln w="9525">
            <a:noFill/>
            <a:miter lim="800000"/>
            <a:headEnd/>
            <a:tailEnd/>
          </a:ln>
        </p:spPr>
        <p:txBody>
          <a:bodyPr wrap="none">
            <a:spAutoFit/>
          </a:bodyPr>
          <a:lstStyle/>
          <a:p>
            <a:r>
              <a:rPr lang="en-US" sz="1050" b="1" dirty="0">
                <a:solidFill>
                  <a:prstClr val="black"/>
                </a:solidFill>
              </a:rPr>
              <a:t>18</a:t>
            </a:r>
          </a:p>
        </p:txBody>
      </p:sp>
      <p:sp>
        <p:nvSpPr>
          <p:cNvPr id="10"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117173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9576"/>
                                        </p:tgtEl>
                                        <p:attrNameLst>
                                          <p:attrName>style.visibility</p:attrName>
                                        </p:attrNameLst>
                                      </p:cBhvr>
                                      <p:to>
                                        <p:strVal val="visible"/>
                                      </p:to>
                                    </p:set>
                                    <p:animEffect transition="in" filter="checkerboard(across)">
                                      <p:cBhvr>
                                        <p:cTn id="12" dur="500"/>
                                        <p:tgtEl>
                                          <p:spTgt spid="10957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9577"/>
                                        </p:tgtEl>
                                        <p:attrNameLst>
                                          <p:attrName>style.visibility</p:attrName>
                                        </p:attrNameLst>
                                      </p:cBhvr>
                                      <p:to>
                                        <p:strVal val="visible"/>
                                      </p:to>
                                    </p:set>
                                    <p:animEffect transition="in" filter="checkerboard(across)">
                                      <p:cBhvr>
                                        <p:cTn id="17" dur="500"/>
                                        <p:tgtEl>
                                          <p:spTgt spid="109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6" grpId="0" animBg="1"/>
      <p:bldP spid="10957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04800" y="1205865"/>
            <a:ext cx="8229600" cy="737235"/>
          </a:xfrm>
        </p:spPr>
        <p:txBody>
          <a:bodyPr>
            <a:normAutofit/>
          </a:bodyPr>
          <a:lstStyle/>
          <a:p>
            <a:pPr eaLnBrk="1" hangingPunct="1"/>
            <a:r>
              <a:rPr lang="en-US" sz="2400" b="1" u="sng" dirty="0"/>
              <a:t>Table 4-3 Asset Profile</a:t>
            </a:r>
          </a:p>
        </p:txBody>
      </p:sp>
      <p:sp>
        <p:nvSpPr>
          <p:cNvPr id="186371" name="Rectangle 3"/>
          <p:cNvSpPr>
            <a:spLocks noGrp="1" noChangeArrowheads="1"/>
          </p:cNvSpPr>
          <p:nvPr>
            <p:ph type="body" idx="1"/>
          </p:nvPr>
        </p:nvSpPr>
        <p:spPr bwMode="auto">
          <a:xfrm>
            <a:off x="1066800" y="2235201"/>
            <a:ext cx="7543800" cy="419100"/>
          </a:xfrm>
          <a:noFill/>
          <a:ln>
            <a:miter lim="800000"/>
            <a:headEnd/>
            <a:tailEnd/>
          </a:ln>
        </p:spPr>
        <p:txBody>
          <a:bodyPr vert="horz" wrap="square" lIns="68580" tIns="34290" rIns="68580" bIns="34290" numCol="1" rtlCol="0" anchor="t" anchorCtr="0" compatLnSpc="1">
            <a:prstTxWarp prst="textNoShape">
              <a:avLst/>
            </a:prstTxWarp>
            <a:normAutofit fontScale="85000" lnSpcReduction="10000"/>
          </a:bodyPr>
          <a:lstStyle/>
          <a:p>
            <a:pPr marL="0" indent="0" eaLnBrk="1" hangingPunct="1">
              <a:buNone/>
            </a:pPr>
            <a:r>
              <a:rPr lang="en-US" sz="1800" dirty="0"/>
              <a:t>Addresses the public’s likely awareness of the asset’s existence and it’s visibility.</a:t>
            </a:r>
          </a:p>
        </p:txBody>
      </p:sp>
      <p:pic>
        <p:nvPicPr>
          <p:cNvPr id="186372" name="Picture 4"/>
          <p:cNvPicPr>
            <a:picLocks noChangeAspect="1" noChangeArrowheads="1"/>
          </p:cNvPicPr>
          <p:nvPr/>
        </p:nvPicPr>
        <p:blipFill>
          <a:blip r:embed="rId2" cstate="print"/>
          <a:srcRect/>
          <a:stretch>
            <a:fillRect/>
          </a:stretch>
        </p:blipFill>
        <p:spPr bwMode="auto">
          <a:xfrm>
            <a:off x="2316480" y="2800350"/>
            <a:ext cx="4629150" cy="2319338"/>
          </a:xfrm>
          <a:prstGeom prst="rect">
            <a:avLst/>
          </a:prstGeom>
          <a:noFill/>
          <a:ln w="9525">
            <a:noFill/>
            <a:miter lim="800000"/>
            <a:headEnd/>
            <a:tailEnd/>
          </a:ln>
        </p:spPr>
      </p:pic>
      <p:pic>
        <p:nvPicPr>
          <p:cNvPr id="186373" name="Picture 5"/>
          <p:cNvPicPr>
            <a:picLocks noChangeAspect="1" noChangeArrowheads="1"/>
          </p:cNvPicPr>
          <p:nvPr/>
        </p:nvPicPr>
        <p:blipFill>
          <a:blip r:embed="rId3" cstate="print"/>
          <a:srcRect/>
          <a:stretch>
            <a:fillRect/>
          </a:stretch>
        </p:blipFill>
        <p:spPr bwMode="auto">
          <a:xfrm>
            <a:off x="2343150" y="5132785"/>
            <a:ext cx="4514850" cy="428625"/>
          </a:xfrm>
          <a:prstGeom prst="rect">
            <a:avLst/>
          </a:prstGeom>
          <a:noFill/>
          <a:ln w="9525">
            <a:noFill/>
            <a:miter lim="800000"/>
            <a:headEnd/>
            <a:tailEnd/>
          </a:ln>
        </p:spPr>
      </p:pic>
      <p:sp>
        <p:nvSpPr>
          <p:cNvPr id="186374" name="Rectangle 6"/>
          <p:cNvSpPr>
            <a:spLocks noChangeArrowheads="1"/>
          </p:cNvSpPr>
          <p:nvPr/>
        </p:nvSpPr>
        <p:spPr bwMode="auto">
          <a:xfrm>
            <a:off x="2286000" y="4400550"/>
            <a:ext cx="4514850" cy="400050"/>
          </a:xfrm>
          <a:prstGeom prst="rect">
            <a:avLst/>
          </a:prstGeom>
          <a:solidFill>
            <a:srgbClr val="FFFF00">
              <a:alpha val="18823"/>
            </a:srgbClr>
          </a:solidFill>
          <a:ln w="9525">
            <a:solidFill>
              <a:schemeClr val="tx1"/>
            </a:solidFill>
            <a:miter lim="800000"/>
            <a:headEnd/>
            <a:tailEnd/>
          </a:ln>
        </p:spPr>
        <p:txBody>
          <a:bodyPr wrap="none" anchor="ctr"/>
          <a:lstStyle/>
          <a:p>
            <a:endParaRPr lang="en-US" sz="1350">
              <a:solidFill>
                <a:prstClr val="black"/>
              </a:solidFill>
            </a:endParaRPr>
          </a:p>
        </p:txBody>
      </p:sp>
      <p:sp>
        <p:nvSpPr>
          <p:cNvPr id="8"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183939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63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637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637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86374"/>
                                        </p:tgtEl>
                                        <p:attrNameLst>
                                          <p:attrName>style.visibility</p:attrName>
                                        </p:attrNameLst>
                                      </p:cBhvr>
                                      <p:to>
                                        <p:strVal val="visible"/>
                                      </p:to>
                                    </p:set>
                                    <p:animEffect transition="in" filter="blinds(horizontal)">
                                      <p:cBhvr>
                                        <p:cTn id="17" dur="500"/>
                                        <p:tgtEl>
                                          <p:spTgt spid="186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1" grpId="0" build="p"/>
      <p:bldP spid="18637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Text Box 3"/>
          <p:cNvSpPr txBox="1">
            <a:spLocks noChangeArrowheads="1"/>
          </p:cNvSpPr>
          <p:nvPr/>
        </p:nvSpPr>
        <p:spPr bwMode="auto">
          <a:xfrm>
            <a:off x="-3810" y="1511788"/>
            <a:ext cx="8382000" cy="461665"/>
          </a:xfrm>
          <a:prstGeom prst="rect">
            <a:avLst/>
          </a:prstGeom>
          <a:noFill/>
          <a:ln w="9525">
            <a:noFill/>
            <a:miter lim="800000"/>
            <a:headEnd/>
            <a:tailEnd/>
          </a:ln>
        </p:spPr>
        <p:txBody>
          <a:bodyPr wrap="square">
            <a:spAutoFit/>
          </a:bodyPr>
          <a:lstStyle/>
          <a:p>
            <a:pPr algn="ctr"/>
            <a:r>
              <a:rPr lang="en-US" sz="2400" b="1" u="sng" dirty="0">
                <a:solidFill>
                  <a:prstClr val="black"/>
                </a:solidFill>
              </a:rPr>
              <a:t>Enter value rating from Table 4-3</a:t>
            </a:r>
          </a:p>
        </p:txBody>
      </p:sp>
      <p:pic>
        <p:nvPicPr>
          <p:cNvPr id="33796" name="Picture 4"/>
          <p:cNvPicPr>
            <a:picLocks noChangeAspect="1" noChangeArrowheads="1"/>
          </p:cNvPicPr>
          <p:nvPr/>
        </p:nvPicPr>
        <p:blipFill>
          <a:blip r:embed="rId2" cstate="print"/>
          <a:srcRect l="16667" t="23822" r="20833" b="19603"/>
          <a:stretch>
            <a:fillRect/>
          </a:stretch>
        </p:blipFill>
        <p:spPr bwMode="auto">
          <a:xfrm>
            <a:off x="1228725" y="2193131"/>
            <a:ext cx="5257800" cy="3330179"/>
          </a:xfrm>
          <a:prstGeom prst="rect">
            <a:avLst/>
          </a:prstGeom>
          <a:noFill/>
          <a:ln w="9525">
            <a:noFill/>
            <a:miter lim="800000"/>
            <a:headEnd/>
            <a:tailEnd/>
          </a:ln>
        </p:spPr>
      </p:pic>
      <p:sp>
        <p:nvSpPr>
          <p:cNvPr id="33797" name="Text Box 5"/>
          <p:cNvSpPr txBox="1">
            <a:spLocks noChangeArrowheads="1"/>
          </p:cNvSpPr>
          <p:nvPr/>
        </p:nvSpPr>
        <p:spPr bwMode="auto">
          <a:xfrm rot="-5400000">
            <a:off x="3203335" y="3664908"/>
            <a:ext cx="263214" cy="261610"/>
          </a:xfrm>
          <a:prstGeom prst="rect">
            <a:avLst/>
          </a:prstGeom>
          <a:noFill/>
          <a:ln w="9525">
            <a:noFill/>
            <a:miter lim="800000"/>
            <a:headEnd/>
            <a:tailEnd/>
          </a:ln>
        </p:spPr>
        <p:txBody>
          <a:bodyPr wrap="none">
            <a:spAutoFit/>
          </a:bodyPr>
          <a:lstStyle/>
          <a:p>
            <a:r>
              <a:rPr lang="en-US" sz="1100" b="1" dirty="0">
                <a:solidFill>
                  <a:prstClr val="black"/>
                </a:solidFill>
              </a:rPr>
              <a:t>4</a:t>
            </a:r>
          </a:p>
        </p:txBody>
      </p:sp>
      <p:sp>
        <p:nvSpPr>
          <p:cNvPr id="33798" name="Text Box 6"/>
          <p:cNvSpPr txBox="1">
            <a:spLocks noChangeArrowheads="1"/>
          </p:cNvSpPr>
          <p:nvPr/>
        </p:nvSpPr>
        <p:spPr bwMode="auto">
          <a:xfrm rot="-5400000">
            <a:off x="3123394" y="3418129"/>
            <a:ext cx="380232" cy="253916"/>
          </a:xfrm>
          <a:prstGeom prst="rect">
            <a:avLst/>
          </a:prstGeom>
          <a:noFill/>
          <a:ln w="9525">
            <a:noFill/>
            <a:miter lim="800000"/>
            <a:headEnd/>
            <a:tailEnd/>
          </a:ln>
        </p:spPr>
        <p:txBody>
          <a:bodyPr wrap="none">
            <a:spAutoFit/>
          </a:bodyPr>
          <a:lstStyle/>
          <a:p>
            <a:r>
              <a:rPr lang="en-US" sz="1050" b="1">
                <a:solidFill>
                  <a:prstClr val="black"/>
                </a:solidFill>
              </a:rPr>
              <a:t>4-6</a:t>
            </a:r>
          </a:p>
        </p:txBody>
      </p:sp>
      <p:sp>
        <p:nvSpPr>
          <p:cNvPr id="33799" name="Text Box 7"/>
          <p:cNvSpPr txBox="1">
            <a:spLocks noChangeArrowheads="1"/>
          </p:cNvSpPr>
          <p:nvPr/>
        </p:nvSpPr>
        <p:spPr bwMode="auto">
          <a:xfrm rot="-5400000">
            <a:off x="4324555" y="3637799"/>
            <a:ext cx="335348" cy="253916"/>
          </a:xfrm>
          <a:prstGeom prst="rect">
            <a:avLst/>
          </a:prstGeom>
          <a:noFill/>
          <a:ln w="9525">
            <a:noFill/>
            <a:miter lim="800000"/>
            <a:headEnd/>
            <a:tailEnd/>
          </a:ln>
        </p:spPr>
        <p:txBody>
          <a:bodyPr wrap="none">
            <a:spAutoFit/>
          </a:bodyPr>
          <a:lstStyle/>
          <a:p>
            <a:r>
              <a:rPr lang="en-US" sz="1050" b="1">
                <a:solidFill>
                  <a:prstClr val="black"/>
                </a:solidFill>
              </a:rPr>
              <a:t>11</a:t>
            </a:r>
          </a:p>
        </p:txBody>
      </p:sp>
      <p:sp>
        <p:nvSpPr>
          <p:cNvPr id="33800" name="Text Box 8"/>
          <p:cNvSpPr txBox="1">
            <a:spLocks noChangeArrowheads="1"/>
          </p:cNvSpPr>
          <p:nvPr/>
        </p:nvSpPr>
        <p:spPr bwMode="auto">
          <a:xfrm rot="-5400000">
            <a:off x="4803186" y="3625893"/>
            <a:ext cx="335348" cy="253916"/>
          </a:xfrm>
          <a:prstGeom prst="rect">
            <a:avLst/>
          </a:prstGeom>
          <a:noFill/>
          <a:ln w="9525">
            <a:noFill/>
            <a:miter lim="800000"/>
            <a:headEnd/>
            <a:tailEnd/>
          </a:ln>
        </p:spPr>
        <p:txBody>
          <a:bodyPr wrap="none">
            <a:spAutoFit/>
          </a:bodyPr>
          <a:lstStyle/>
          <a:p>
            <a:r>
              <a:rPr lang="en-US" sz="1050" b="1">
                <a:solidFill>
                  <a:prstClr val="black"/>
                </a:solidFill>
              </a:rPr>
              <a:t>18</a:t>
            </a:r>
          </a:p>
        </p:txBody>
      </p:sp>
      <p:sp>
        <p:nvSpPr>
          <p:cNvPr id="33803" name="Text Box 11"/>
          <p:cNvSpPr txBox="1">
            <a:spLocks noChangeArrowheads="1"/>
          </p:cNvSpPr>
          <p:nvPr/>
        </p:nvSpPr>
        <p:spPr bwMode="auto">
          <a:xfrm>
            <a:off x="1228725" y="5180501"/>
            <a:ext cx="298480" cy="338554"/>
          </a:xfrm>
          <a:prstGeom prst="rect">
            <a:avLst/>
          </a:prstGeom>
          <a:noFill/>
          <a:ln w="9525">
            <a:noFill/>
            <a:miter lim="800000"/>
            <a:headEnd/>
            <a:tailEnd/>
          </a:ln>
        </p:spPr>
        <p:txBody>
          <a:bodyPr wrap="none">
            <a:spAutoFit/>
          </a:bodyPr>
          <a:lstStyle/>
          <a:p>
            <a:r>
              <a:rPr lang="en-US" sz="1600" b="1" dirty="0">
                <a:solidFill>
                  <a:prstClr val="black"/>
                </a:solidFill>
              </a:rPr>
              <a:t>x</a:t>
            </a:r>
          </a:p>
        </p:txBody>
      </p:sp>
      <p:sp>
        <p:nvSpPr>
          <p:cNvPr id="15" name="Text Box 11"/>
          <p:cNvSpPr txBox="1">
            <a:spLocks noChangeArrowheads="1"/>
          </p:cNvSpPr>
          <p:nvPr/>
        </p:nvSpPr>
        <p:spPr bwMode="auto">
          <a:xfrm>
            <a:off x="1202055" y="4561980"/>
            <a:ext cx="298480" cy="338554"/>
          </a:xfrm>
          <a:prstGeom prst="rect">
            <a:avLst/>
          </a:prstGeom>
          <a:noFill/>
          <a:ln w="9525">
            <a:noFill/>
            <a:miter lim="800000"/>
            <a:headEnd/>
            <a:tailEnd/>
          </a:ln>
        </p:spPr>
        <p:txBody>
          <a:bodyPr wrap="none">
            <a:spAutoFit/>
          </a:bodyPr>
          <a:lstStyle/>
          <a:p>
            <a:r>
              <a:rPr lang="en-US" sz="1600" b="1" dirty="0">
                <a:solidFill>
                  <a:prstClr val="black"/>
                </a:solidFill>
              </a:rPr>
              <a:t>x</a:t>
            </a:r>
          </a:p>
        </p:txBody>
      </p:sp>
      <p:sp>
        <p:nvSpPr>
          <p:cNvPr id="16" name="Text Box 11"/>
          <p:cNvSpPr txBox="1">
            <a:spLocks noChangeArrowheads="1"/>
          </p:cNvSpPr>
          <p:nvPr/>
        </p:nvSpPr>
        <p:spPr bwMode="auto">
          <a:xfrm>
            <a:off x="1202055" y="4280164"/>
            <a:ext cx="298480" cy="338554"/>
          </a:xfrm>
          <a:prstGeom prst="rect">
            <a:avLst/>
          </a:prstGeom>
          <a:noFill/>
          <a:ln w="9525">
            <a:noFill/>
            <a:miter lim="800000"/>
            <a:headEnd/>
            <a:tailEnd/>
          </a:ln>
        </p:spPr>
        <p:txBody>
          <a:bodyPr wrap="none">
            <a:spAutoFit/>
          </a:bodyPr>
          <a:lstStyle/>
          <a:p>
            <a:r>
              <a:rPr lang="en-US" sz="1600" b="1" dirty="0">
                <a:solidFill>
                  <a:prstClr val="black"/>
                </a:solidFill>
              </a:rPr>
              <a:t>x</a:t>
            </a:r>
          </a:p>
        </p:txBody>
      </p:sp>
      <p:sp>
        <p:nvSpPr>
          <p:cNvPr id="17" name="Text Box 14"/>
          <p:cNvSpPr txBox="1">
            <a:spLocks noChangeArrowheads="1"/>
          </p:cNvSpPr>
          <p:nvPr/>
        </p:nvSpPr>
        <p:spPr bwMode="auto">
          <a:xfrm>
            <a:off x="2885972" y="4308576"/>
            <a:ext cx="318981" cy="307777"/>
          </a:xfrm>
          <a:prstGeom prst="rect">
            <a:avLst/>
          </a:prstGeom>
          <a:solidFill>
            <a:srgbClr val="FFFF00"/>
          </a:solidFill>
          <a:ln w="9525">
            <a:noFill/>
            <a:miter lim="800000"/>
            <a:headEnd/>
            <a:tailEnd/>
          </a:ln>
        </p:spPr>
        <p:txBody>
          <a:bodyPr wrap="square">
            <a:spAutoFit/>
          </a:bodyPr>
          <a:lstStyle/>
          <a:p>
            <a:pPr algn="ctr"/>
            <a:r>
              <a:rPr lang="en-US" sz="1400" b="1" dirty="0">
                <a:solidFill>
                  <a:prstClr val="black"/>
                </a:solidFill>
              </a:rPr>
              <a:t>3</a:t>
            </a:r>
          </a:p>
        </p:txBody>
      </p:sp>
      <p:sp>
        <p:nvSpPr>
          <p:cNvPr id="13"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181323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5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linds(horizontal)">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p:bldP spid="1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1107877"/>
            <a:ext cx="8229600" cy="1143000"/>
          </a:xfrm>
        </p:spPr>
        <p:txBody>
          <a:bodyPr>
            <a:normAutofit/>
          </a:bodyPr>
          <a:lstStyle/>
          <a:p>
            <a:pPr eaLnBrk="1" hangingPunct="1"/>
            <a:r>
              <a:rPr lang="en-US" sz="2400" b="1" u="sng" dirty="0"/>
              <a:t>Table 4-4 Usefulness for Assets with Cash Value</a:t>
            </a:r>
          </a:p>
        </p:txBody>
      </p:sp>
      <p:sp>
        <p:nvSpPr>
          <p:cNvPr id="195587" name="Rectangle 3"/>
          <p:cNvSpPr>
            <a:spLocks noGrp="1" noChangeArrowheads="1"/>
          </p:cNvSpPr>
          <p:nvPr>
            <p:ph type="body" idx="1"/>
          </p:nvPr>
        </p:nvSpPr>
        <p:spPr bwMode="auto">
          <a:xfrm>
            <a:off x="1233488" y="2250877"/>
            <a:ext cx="6577012" cy="421168"/>
          </a:xfrm>
          <a:noFill/>
          <a:ln>
            <a:miter lim="800000"/>
            <a:headEnd/>
            <a:tailEnd/>
          </a:ln>
        </p:spPr>
        <p:txBody>
          <a:bodyPr vert="horz" wrap="square" lIns="68580" tIns="34290" rIns="68580" bIns="34290" numCol="1" rtlCol="0" anchor="t" anchorCtr="0" compatLnSpc="1">
            <a:prstTxWarp prst="textNoShape">
              <a:avLst/>
            </a:prstTxWarp>
            <a:normAutofit/>
          </a:bodyPr>
          <a:lstStyle/>
          <a:p>
            <a:pPr marL="0" indent="0" eaLnBrk="1" hangingPunct="1">
              <a:buNone/>
            </a:pPr>
            <a:r>
              <a:rPr lang="en-US" sz="1800" dirty="0"/>
              <a:t>Addresses the usefulness of the asset to potential aggressors.</a:t>
            </a:r>
          </a:p>
        </p:txBody>
      </p:sp>
      <p:pic>
        <p:nvPicPr>
          <p:cNvPr id="195590" name="Picture 6"/>
          <p:cNvPicPr>
            <a:picLocks noChangeAspect="1" noChangeArrowheads="1"/>
          </p:cNvPicPr>
          <p:nvPr/>
        </p:nvPicPr>
        <p:blipFill>
          <a:blip r:embed="rId2" cstate="print"/>
          <a:srcRect/>
          <a:stretch>
            <a:fillRect/>
          </a:stretch>
        </p:blipFill>
        <p:spPr bwMode="auto">
          <a:xfrm>
            <a:off x="128588" y="2900364"/>
            <a:ext cx="8915400" cy="3348036"/>
          </a:xfrm>
          <a:prstGeom prst="rect">
            <a:avLst/>
          </a:prstGeom>
          <a:noFill/>
          <a:ln w="9525">
            <a:noFill/>
            <a:miter lim="800000"/>
            <a:headEnd/>
            <a:tailEnd/>
          </a:ln>
        </p:spPr>
      </p:pic>
      <p:sp>
        <p:nvSpPr>
          <p:cNvPr id="195591" name="Rectangle 7"/>
          <p:cNvSpPr>
            <a:spLocks noChangeArrowheads="1"/>
          </p:cNvSpPr>
          <p:nvPr/>
        </p:nvSpPr>
        <p:spPr bwMode="auto">
          <a:xfrm>
            <a:off x="128588" y="5791200"/>
            <a:ext cx="8786812" cy="381239"/>
          </a:xfrm>
          <a:prstGeom prst="rect">
            <a:avLst/>
          </a:prstGeom>
          <a:solidFill>
            <a:srgbClr val="FFFF00">
              <a:alpha val="18823"/>
            </a:srgbClr>
          </a:solidFill>
          <a:ln w="9525">
            <a:solidFill>
              <a:schemeClr val="tx1"/>
            </a:solidFill>
            <a:miter lim="800000"/>
            <a:headEnd/>
            <a:tailEnd/>
          </a:ln>
        </p:spPr>
        <p:txBody>
          <a:bodyPr wrap="none" anchor="ctr"/>
          <a:lstStyle/>
          <a:p>
            <a:endParaRPr lang="en-US" sz="1350">
              <a:solidFill>
                <a:prstClr val="black"/>
              </a:solidFill>
            </a:endParaRPr>
          </a:p>
        </p:txBody>
      </p:sp>
      <p:sp>
        <p:nvSpPr>
          <p:cNvPr id="7"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97056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55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55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95591"/>
                                        </p:tgtEl>
                                        <p:attrNameLst>
                                          <p:attrName>style.visibility</p:attrName>
                                        </p:attrNameLst>
                                      </p:cBhvr>
                                      <p:to>
                                        <p:strVal val="visible"/>
                                      </p:to>
                                    </p:set>
                                    <p:animEffect transition="in" filter="blinds(horizontal)">
                                      <p:cBhvr>
                                        <p:cTn id="15" dur="500"/>
                                        <p:tgtEl>
                                          <p:spTgt spid="195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87" grpId="0" build="p"/>
      <p:bldP spid="19559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4"/>
          <p:cNvPicPr>
            <a:picLocks noChangeAspect="1" noChangeArrowheads="1"/>
          </p:cNvPicPr>
          <p:nvPr/>
        </p:nvPicPr>
        <p:blipFill>
          <a:blip r:embed="rId2" cstate="print"/>
          <a:srcRect l="16667" t="23822" r="20833" b="19603"/>
          <a:stretch>
            <a:fillRect/>
          </a:stretch>
        </p:blipFill>
        <p:spPr bwMode="auto">
          <a:xfrm>
            <a:off x="1228725" y="2193131"/>
            <a:ext cx="5257800" cy="3330179"/>
          </a:xfrm>
          <a:prstGeom prst="rect">
            <a:avLst/>
          </a:prstGeom>
          <a:noFill/>
          <a:ln w="9525">
            <a:noFill/>
            <a:miter lim="800000"/>
            <a:headEnd/>
            <a:tailEnd/>
          </a:ln>
        </p:spPr>
      </p:pic>
      <p:sp>
        <p:nvSpPr>
          <p:cNvPr id="35844" name="Text Box 5"/>
          <p:cNvSpPr txBox="1">
            <a:spLocks noChangeArrowheads="1"/>
          </p:cNvSpPr>
          <p:nvPr/>
        </p:nvSpPr>
        <p:spPr bwMode="auto">
          <a:xfrm rot="-5400000">
            <a:off x="3207343" y="3672602"/>
            <a:ext cx="255198" cy="246221"/>
          </a:xfrm>
          <a:prstGeom prst="rect">
            <a:avLst/>
          </a:prstGeom>
          <a:noFill/>
          <a:ln w="9525">
            <a:noFill/>
            <a:miter lim="800000"/>
            <a:headEnd/>
            <a:tailEnd/>
          </a:ln>
        </p:spPr>
        <p:txBody>
          <a:bodyPr wrap="none">
            <a:spAutoFit/>
          </a:bodyPr>
          <a:lstStyle/>
          <a:p>
            <a:r>
              <a:rPr lang="en-US" sz="1000" b="1">
                <a:solidFill>
                  <a:prstClr val="black"/>
                </a:solidFill>
              </a:rPr>
              <a:t>4</a:t>
            </a:r>
          </a:p>
        </p:txBody>
      </p:sp>
      <p:sp>
        <p:nvSpPr>
          <p:cNvPr id="35845" name="Text Box 6"/>
          <p:cNvSpPr txBox="1">
            <a:spLocks noChangeArrowheads="1"/>
          </p:cNvSpPr>
          <p:nvPr/>
        </p:nvSpPr>
        <p:spPr bwMode="auto">
          <a:xfrm rot="-5400000">
            <a:off x="3129004" y="3421976"/>
            <a:ext cx="369012" cy="246221"/>
          </a:xfrm>
          <a:prstGeom prst="rect">
            <a:avLst/>
          </a:prstGeom>
          <a:noFill/>
          <a:ln w="9525">
            <a:noFill/>
            <a:miter lim="800000"/>
            <a:headEnd/>
            <a:tailEnd/>
          </a:ln>
        </p:spPr>
        <p:txBody>
          <a:bodyPr wrap="none">
            <a:spAutoFit/>
          </a:bodyPr>
          <a:lstStyle/>
          <a:p>
            <a:r>
              <a:rPr lang="en-US" sz="1000" b="1">
                <a:solidFill>
                  <a:prstClr val="black"/>
                </a:solidFill>
              </a:rPr>
              <a:t>4-6</a:t>
            </a:r>
          </a:p>
        </p:txBody>
      </p:sp>
      <p:sp>
        <p:nvSpPr>
          <p:cNvPr id="35846" name="Text Box 7"/>
          <p:cNvSpPr txBox="1">
            <a:spLocks noChangeArrowheads="1"/>
          </p:cNvSpPr>
          <p:nvPr/>
        </p:nvSpPr>
        <p:spPr bwMode="auto">
          <a:xfrm rot="-5400000">
            <a:off x="4329364" y="3641646"/>
            <a:ext cx="325730" cy="246221"/>
          </a:xfrm>
          <a:prstGeom prst="rect">
            <a:avLst/>
          </a:prstGeom>
          <a:noFill/>
          <a:ln w="9525">
            <a:noFill/>
            <a:miter lim="800000"/>
            <a:headEnd/>
            <a:tailEnd/>
          </a:ln>
        </p:spPr>
        <p:txBody>
          <a:bodyPr wrap="none">
            <a:spAutoFit/>
          </a:bodyPr>
          <a:lstStyle/>
          <a:p>
            <a:r>
              <a:rPr lang="en-US" sz="1000" b="1">
                <a:solidFill>
                  <a:prstClr val="black"/>
                </a:solidFill>
              </a:rPr>
              <a:t>11</a:t>
            </a:r>
          </a:p>
        </p:txBody>
      </p:sp>
      <p:sp>
        <p:nvSpPr>
          <p:cNvPr id="35847" name="Text Box 8"/>
          <p:cNvSpPr txBox="1">
            <a:spLocks noChangeArrowheads="1"/>
          </p:cNvSpPr>
          <p:nvPr/>
        </p:nvSpPr>
        <p:spPr bwMode="auto">
          <a:xfrm rot="-5400000">
            <a:off x="4807995" y="3629740"/>
            <a:ext cx="325730" cy="246221"/>
          </a:xfrm>
          <a:prstGeom prst="rect">
            <a:avLst/>
          </a:prstGeom>
          <a:noFill/>
          <a:ln w="9525">
            <a:noFill/>
            <a:miter lim="800000"/>
            <a:headEnd/>
            <a:tailEnd/>
          </a:ln>
        </p:spPr>
        <p:txBody>
          <a:bodyPr wrap="none">
            <a:spAutoFit/>
          </a:bodyPr>
          <a:lstStyle/>
          <a:p>
            <a:r>
              <a:rPr lang="en-US" sz="1000" b="1">
                <a:solidFill>
                  <a:prstClr val="black"/>
                </a:solidFill>
              </a:rPr>
              <a:t>18</a:t>
            </a:r>
          </a:p>
        </p:txBody>
      </p:sp>
      <p:sp>
        <p:nvSpPr>
          <p:cNvPr id="35851" name="Text Box 12"/>
          <p:cNvSpPr txBox="1">
            <a:spLocks noChangeArrowheads="1"/>
          </p:cNvSpPr>
          <p:nvPr/>
        </p:nvSpPr>
        <p:spPr bwMode="auto">
          <a:xfrm>
            <a:off x="2872368" y="4321967"/>
            <a:ext cx="284052" cy="307777"/>
          </a:xfrm>
          <a:prstGeom prst="rect">
            <a:avLst/>
          </a:prstGeom>
          <a:noFill/>
          <a:ln w="9525">
            <a:noFill/>
            <a:miter lim="800000"/>
            <a:headEnd/>
            <a:tailEnd/>
          </a:ln>
        </p:spPr>
        <p:txBody>
          <a:bodyPr wrap="none">
            <a:spAutoFit/>
          </a:bodyPr>
          <a:lstStyle/>
          <a:p>
            <a:r>
              <a:rPr lang="en-US" sz="1400" b="1" dirty="0">
                <a:solidFill>
                  <a:prstClr val="black"/>
                </a:solidFill>
              </a:rPr>
              <a:t>3</a:t>
            </a:r>
          </a:p>
        </p:txBody>
      </p:sp>
      <p:sp>
        <p:nvSpPr>
          <p:cNvPr id="187415" name="Text Box 23"/>
          <p:cNvSpPr txBox="1">
            <a:spLocks noChangeArrowheads="1"/>
          </p:cNvSpPr>
          <p:nvPr/>
        </p:nvSpPr>
        <p:spPr bwMode="auto">
          <a:xfrm>
            <a:off x="0" y="1477119"/>
            <a:ext cx="8077199" cy="523220"/>
          </a:xfrm>
          <a:prstGeom prst="rect">
            <a:avLst/>
          </a:prstGeom>
          <a:noFill/>
          <a:ln w="9525">
            <a:noFill/>
            <a:miter lim="800000"/>
            <a:headEnd/>
            <a:tailEnd/>
          </a:ln>
        </p:spPr>
        <p:txBody>
          <a:bodyPr wrap="square">
            <a:spAutoFit/>
          </a:bodyPr>
          <a:lstStyle/>
          <a:p>
            <a:pPr algn="ctr"/>
            <a:r>
              <a:rPr lang="en-US" sz="2800" b="1" u="sng" dirty="0">
                <a:solidFill>
                  <a:prstClr val="black"/>
                </a:solidFill>
              </a:rPr>
              <a:t>Enter value rating from Table 4-4</a:t>
            </a:r>
          </a:p>
        </p:txBody>
      </p:sp>
      <p:sp>
        <p:nvSpPr>
          <p:cNvPr id="16" name="Text Box 11"/>
          <p:cNvSpPr txBox="1">
            <a:spLocks noChangeArrowheads="1"/>
          </p:cNvSpPr>
          <p:nvPr/>
        </p:nvSpPr>
        <p:spPr bwMode="auto">
          <a:xfrm>
            <a:off x="1225355" y="4368057"/>
            <a:ext cx="284052" cy="307777"/>
          </a:xfrm>
          <a:prstGeom prst="rect">
            <a:avLst/>
          </a:prstGeom>
          <a:noFill/>
          <a:ln w="9525">
            <a:noFill/>
            <a:miter lim="800000"/>
            <a:headEnd/>
            <a:tailEnd/>
          </a:ln>
        </p:spPr>
        <p:txBody>
          <a:bodyPr wrap="none">
            <a:spAutoFit/>
          </a:bodyPr>
          <a:lstStyle/>
          <a:p>
            <a:r>
              <a:rPr lang="en-US" sz="1400" b="1" dirty="0">
                <a:solidFill>
                  <a:prstClr val="black"/>
                </a:solidFill>
              </a:rPr>
              <a:t>x</a:t>
            </a:r>
          </a:p>
        </p:txBody>
      </p:sp>
      <p:sp>
        <p:nvSpPr>
          <p:cNvPr id="17" name="Text Box 11"/>
          <p:cNvSpPr txBox="1">
            <a:spLocks noChangeArrowheads="1"/>
          </p:cNvSpPr>
          <p:nvPr/>
        </p:nvSpPr>
        <p:spPr bwMode="auto">
          <a:xfrm>
            <a:off x="1225355" y="4641811"/>
            <a:ext cx="284052" cy="307777"/>
          </a:xfrm>
          <a:prstGeom prst="rect">
            <a:avLst/>
          </a:prstGeom>
          <a:noFill/>
          <a:ln w="9525">
            <a:noFill/>
            <a:miter lim="800000"/>
            <a:headEnd/>
            <a:tailEnd/>
          </a:ln>
        </p:spPr>
        <p:txBody>
          <a:bodyPr wrap="none">
            <a:spAutoFit/>
          </a:bodyPr>
          <a:lstStyle/>
          <a:p>
            <a:r>
              <a:rPr lang="en-US" sz="1400" b="1" dirty="0">
                <a:solidFill>
                  <a:prstClr val="black"/>
                </a:solidFill>
              </a:rPr>
              <a:t>x</a:t>
            </a:r>
          </a:p>
        </p:txBody>
      </p:sp>
      <p:sp>
        <p:nvSpPr>
          <p:cNvPr id="18" name="Text Box 11"/>
          <p:cNvSpPr txBox="1">
            <a:spLocks noChangeArrowheads="1"/>
          </p:cNvSpPr>
          <p:nvPr/>
        </p:nvSpPr>
        <p:spPr bwMode="auto">
          <a:xfrm>
            <a:off x="1225355" y="5196041"/>
            <a:ext cx="284052" cy="307777"/>
          </a:xfrm>
          <a:prstGeom prst="rect">
            <a:avLst/>
          </a:prstGeom>
          <a:noFill/>
          <a:ln w="9525">
            <a:noFill/>
            <a:miter lim="800000"/>
            <a:headEnd/>
            <a:tailEnd/>
          </a:ln>
        </p:spPr>
        <p:txBody>
          <a:bodyPr wrap="none">
            <a:spAutoFit/>
          </a:bodyPr>
          <a:lstStyle/>
          <a:p>
            <a:r>
              <a:rPr lang="en-US" sz="1400" b="1" dirty="0">
                <a:solidFill>
                  <a:prstClr val="black"/>
                </a:solidFill>
              </a:rPr>
              <a:t>x</a:t>
            </a:r>
          </a:p>
        </p:txBody>
      </p:sp>
      <p:sp>
        <p:nvSpPr>
          <p:cNvPr id="19" name="Text Box 14"/>
          <p:cNvSpPr txBox="1">
            <a:spLocks noChangeArrowheads="1"/>
          </p:cNvSpPr>
          <p:nvPr/>
        </p:nvSpPr>
        <p:spPr bwMode="auto">
          <a:xfrm>
            <a:off x="3116625" y="4340423"/>
            <a:ext cx="338554" cy="307777"/>
          </a:xfrm>
          <a:prstGeom prst="rect">
            <a:avLst/>
          </a:prstGeom>
          <a:solidFill>
            <a:srgbClr val="FFFF00"/>
          </a:solidFill>
          <a:ln w="9525">
            <a:noFill/>
            <a:miter lim="800000"/>
            <a:headEnd/>
            <a:tailEnd/>
          </a:ln>
        </p:spPr>
        <p:txBody>
          <a:bodyPr wrap="square">
            <a:spAutoFit/>
          </a:bodyPr>
          <a:lstStyle/>
          <a:p>
            <a:pPr algn="ctr"/>
            <a:r>
              <a:rPr lang="en-US" sz="1400" b="1" dirty="0">
                <a:solidFill>
                  <a:prstClr val="black"/>
                </a:solidFill>
              </a:rPr>
              <a:t>3</a:t>
            </a:r>
          </a:p>
        </p:txBody>
      </p:sp>
      <p:sp>
        <p:nvSpPr>
          <p:cNvPr id="14"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3051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74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linds(horizontal)">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415" grpId="0"/>
      <p:bldP spid="1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304800" y="1301369"/>
            <a:ext cx="8229600" cy="580072"/>
          </a:xfrm>
        </p:spPr>
        <p:txBody>
          <a:bodyPr>
            <a:normAutofit/>
          </a:bodyPr>
          <a:lstStyle/>
          <a:p>
            <a:pPr eaLnBrk="1" hangingPunct="1"/>
            <a:r>
              <a:rPr lang="en-US" sz="2400" b="1" u="sng" dirty="0"/>
              <a:t>Table 4-7 Asset Availability</a:t>
            </a:r>
          </a:p>
        </p:txBody>
      </p:sp>
      <p:sp>
        <p:nvSpPr>
          <p:cNvPr id="196611" name="Rectangle 3"/>
          <p:cNvSpPr>
            <a:spLocks noGrp="1" noChangeArrowheads="1"/>
          </p:cNvSpPr>
          <p:nvPr>
            <p:ph type="body" idx="1"/>
          </p:nvPr>
        </p:nvSpPr>
        <p:spPr bwMode="auto">
          <a:xfrm>
            <a:off x="1066800" y="2128709"/>
            <a:ext cx="7696200" cy="571500"/>
          </a:xfrm>
          <a:noFill/>
          <a:ln>
            <a:miter lim="800000"/>
            <a:headEnd/>
            <a:tailEnd/>
          </a:ln>
        </p:spPr>
        <p:txBody>
          <a:bodyPr vert="horz" wrap="square" lIns="68580" tIns="34290" rIns="68580" bIns="34290" numCol="1" rtlCol="0" anchor="t" anchorCtr="0" compatLnSpc="1">
            <a:prstTxWarp prst="textNoShape">
              <a:avLst/>
            </a:prstTxWarp>
            <a:normAutofit/>
          </a:bodyPr>
          <a:lstStyle/>
          <a:p>
            <a:pPr marL="0" indent="0" eaLnBrk="1" hangingPunct="1">
              <a:lnSpc>
                <a:spcPct val="80000"/>
              </a:lnSpc>
              <a:buNone/>
            </a:pPr>
            <a:r>
              <a:rPr lang="en-US" sz="1800" dirty="0"/>
              <a:t>Addresses the availability of the asset or similar assets at places other than in the </a:t>
            </a:r>
            <a:r>
              <a:rPr lang="en-US" sz="1800" dirty="0" err="1"/>
              <a:t>inspectable</a:t>
            </a:r>
            <a:r>
              <a:rPr lang="en-US" sz="1800" dirty="0"/>
              <a:t> area.</a:t>
            </a:r>
          </a:p>
        </p:txBody>
      </p:sp>
      <p:pic>
        <p:nvPicPr>
          <p:cNvPr id="196613" name="Picture 5"/>
          <p:cNvPicPr>
            <a:picLocks noChangeAspect="1" noChangeArrowheads="1"/>
          </p:cNvPicPr>
          <p:nvPr/>
        </p:nvPicPr>
        <p:blipFill>
          <a:blip r:embed="rId2" cstate="print"/>
          <a:srcRect/>
          <a:stretch>
            <a:fillRect/>
          </a:stretch>
        </p:blipFill>
        <p:spPr bwMode="auto">
          <a:xfrm>
            <a:off x="1814513" y="2762250"/>
            <a:ext cx="5543550" cy="2967038"/>
          </a:xfrm>
          <a:prstGeom prst="rect">
            <a:avLst/>
          </a:prstGeom>
          <a:noFill/>
          <a:ln w="9525">
            <a:noFill/>
            <a:miter lim="800000"/>
            <a:headEnd/>
            <a:tailEnd/>
          </a:ln>
        </p:spPr>
      </p:pic>
      <p:sp>
        <p:nvSpPr>
          <p:cNvPr id="196614" name="Rectangle 6"/>
          <p:cNvSpPr>
            <a:spLocks noChangeArrowheads="1"/>
          </p:cNvSpPr>
          <p:nvPr/>
        </p:nvSpPr>
        <p:spPr bwMode="auto">
          <a:xfrm>
            <a:off x="1828800" y="4343400"/>
            <a:ext cx="5200650" cy="400050"/>
          </a:xfrm>
          <a:prstGeom prst="rect">
            <a:avLst/>
          </a:prstGeom>
          <a:solidFill>
            <a:srgbClr val="FFFF00">
              <a:alpha val="18823"/>
            </a:srgbClr>
          </a:solidFill>
          <a:ln w="9525">
            <a:solidFill>
              <a:schemeClr val="tx1"/>
            </a:solidFill>
            <a:miter lim="800000"/>
            <a:headEnd/>
            <a:tailEnd/>
          </a:ln>
        </p:spPr>
        <p:txBody>
          <a:bodyPr wrap="none" anchor="ctr"/>
          <a:lstStyle/>
          <a:p>
            <a:endParaRPr lang="en-US" sz="1350">
              <a:solidFill>
                <a:prstClr val="black"/>
              </a:solidFill>
            </a:endParaRPr>
          </a:p>
        </p:txBody>
      </p:sp>
      <p:sp>
        <p:nvSpPr>
          <p:cNvPr id="7"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312546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66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66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96614"/>
                                        </p:tgtEl>
                                        <p:attrNameLst>
                                          <p:attrName>style.visibility</p:attrName>
                                        </p:attrNameLst>
                                      </p:cBhvr>
                                      <p:to>
                                        <p:strVal val="visible"/>
                                      </p:to>
                                    </p:set>
                                    <p:animEffect transition="in" filter="blinds(horizontal)">
                                      <p:cBhvr>
                                        <p:cTn id="15" dur="500"/>
                                        <p:tgtEl>
                                          <p:spTgt spid="196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1" grpId="0" build="p"/>
      <p:bldP spid="19661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4"/>
          <p:cNvPicPr>
            <a:picLocks noChangeAspect="1" noChangeArrowheads="1"/>
          </p:cNvPicPr>
          <p:nvPr/>
        </p:nvPicPr>
        <p:blipFill>
          <a:blip r:embed="rId2" cstate="print"/>
          <a:srcRect l="16667" t="23822" r="20833" b="19603"/>
          <a:stretch>
            <a:fillRect/>
          </a:stretch>
        </p:blipFill>
        <p:spPr bwMode="auto">
          <a:xfrm>
            <a:off x="1905000" y="2514600"/>
            <a:ext cx="5257800" cy="3330179"/>
          </a:xfrm>
          <a:prstGeom prst="rect">
            <a:avLst/>
          </a:prstGeom>
          <a:noFill/>
          <a:ln w="9525">
            <a:noFill/>
            <a:miter lim="800000"/>
            <a:headEnd/>
            <a:tailEnd/>
          </a:ln>
        </p:spPr>
      </p:pic>
      <p:sp>
        <p:nvSpPr>
          <p:cNvPr id="37892" name="Text Box 5"/>
          <p:cNvSpPr txBox="1">
            <a:spLocks noChangeArrowheads="1"/>
          </p:cNvSpPr>
          <p:nvPr/>
        </p:nvSpPr>
        <p:spPr bwMode="auto">
          <a:xfrm rot="-5400000">
            <a:off x="3883618" y="3994071"/>
            <a:ext cx="255198" cy="246221"/>
          </a:xfrm>
          <a:prstGeom prst="rect">
            <a:avLst/>
          </a:prstGeom>
          <a:noFill/>
          <a:ln w="9525">
            <a:noFill/>
            <a:miter lim="800000"/>
            <a:headEnd/>
            <a:tailEnd/>
          </a:ln>
        </p:spPr>
        <p:txBody>
          <a:bodyPr wrap="none">
            <a:spAutoFit/>
          </a:bodyPr>
          <a:lstStyle/>
          <a:p>
            <a:r>
              <a:rPr lang="en-US" sz="1000" b="1">
                <a:solidFill>
                  <a:prstClr val="black"/>
                </a:solidFill>
              </a:rPr>
              <a:t>4</a:t>
            </a:r>
          </a:p>
        </p:txBody>
      </p:sp>
      <p:sp>
        <p:nvSpPr>
          <p:cNvPr id="37893" name="Text Box 6"/>
          <p:cNvSpPr txBox="1">
            <a:spLocks noChangeArrowheads="1"/>
          </p:cNvSpPr>
          <p:nvPr/>
        </p:nvSpPr>
        <p:spPr bwMode="auto">
          <a:xfrm rot="-5400000">
            <a:off x="3805279" y="3743445"/>
            <a:ext cx="369012" cy="246221"/>
          </a:xfrm>
          <a:prstGeom prst="rect">
            <a:avLst/>
          </a:prstGeom>
          <a:noFill/>
          <a:ln w="9525">
            <a:noFill/>
            <a:miter lim="800000"/>
            <a:headEnd/>
            <a:tailEnd/>
          </a:ln>
        </p:spPr>
        <p:txBody>
          <a:bodyPr wrap="none">
            <a:spAutoFit/>
          </a:bodyPr>
          <a:lstStyle/>
          <a:p>
            <a:r>
              <a:rPr lang="en-US" sz="1000" b="1">
                <a:solidFill>
                  <a:prstClr val="black"/>
                </a:solidFill>
              </a:rPr>
              <a:t>4-6</a:t>
            </a:r>
          </a:p>
        </p:txBody>
      </p:sp>
      <p:sp>
        <p:nvSpPr>
          <p:cNvPr id="37894" name="Text Box 7"/>
          <p:cNvSpPr txBox="1">
            <a:spLocks noChangeArrowheads="1"/>
          </p:cNvSpPr>
          <p:nvPr/>
        </p:nvSpPr>
        <p:spPr bwMode="auto">
          <a:xfrm rot="-5400000">
            <a:off x="5005639" y="3963115"/>
            <a:ext cx="325730" cy="246221"/>
          </a:xfrm>
          <a:prstGeom prst="rect">
            <a:avLst/>
          </a:prstGeom>
          <a:noFill/>
          <a:ln w="9525">
            <a:noFill/>
            <a:miter lim="800000"/>
            <a:headEnd/>
            <a:tailEnd/>
          </a:ln>
        </p:spPr>
        <p:txBody>
          <a:bodyPr wrap="none">
            <a:spAutoFit/>
          </a:bodyPr>
          <a:lstStyle/>
          <a:p>
            <a:r>
              <a:rPr lang="en-US" sz="1000" b="1">
                <a:solidFill>
                  <a:prstClr val="black"/>
                </a:solidFill>
              </a:rPr>
              <a:t>11</a:t>
            </a:r>
          </a:p>
        </p:txBody>
      </p:sp>
      <p:sp>
        <p:nvSpPr>
          <p:cNvPr id="37895" name="Text Box 8"/>
          <p:cNvSpPr txBox="1">
            <a:spLocks noChangeArrowheads="1"/>
          </p:cNvSpPr>
          <p:nvPr/>
        </p:nvSpPr>
        <p:spPr bwMode="auto">
          <a:xfrm rot="-5400000">
            <a:off x="5484270" y="3951209"/>
            <a:ext cx="325730" cy="246221"/>
          </a:xfrm>
          <a:prstGeom prst="rect">
            <a:avLst/>
          </a:prstGeom>
          <a:noFill/>
          <a:ln w="9525">
            <a:noFill/>
            <a:miter lim="800000"/>
            <a:headEnd/>
            <a:tailEnd/>
          </a:ln>
        </p:spPr>
        <p:txBody>
          <a:bodyPr wrap="none">
            <a:spAutoFit/>
          </a:bodyPr>
          <a:lstStyle/>
          <a:p>
            <a:r>
              <a:rPr lang="en-US" sz="1000" b="1">
                <a:solidFill>
                  <a:prstClr val="black"/>
                </a:solidFill>
              </a:rPr>
              <a:t>18</a:t>
            </a:r>
          </a:p>
        </p:txBody>
      </p:sp>
      <p:sp>
        <p:nvSpPr>
          <p:cNvPr id="37899" name="Text Box 12"/>
          <p:cNvSpPr txBox="1">
            <a:spLocks noChangeArrowheads="1"/>
          </p:cNvSpPr>
          <p:nvPr/>
        </p:nvSpPr>
        <p:spPr bwMode="auto">
          <a:xfrm>
            <a:off x="3566061" y="4644022"/>
            <a:ext cx="284052" cy="307777"/>
          </a:xfrm>
          <a:prstGeom prst="rect">
            <a:avLst/>
          </a:prstGeom>
          <a:noFill/>
          <a:ln w="9525">
            <a:noFill/>
            <a:miter lim="800000"/>
            <a:headEnd/>
            <a:tailEnd/>
          </a:ln>
        </p:spPr>
        <p:txBody>
          <a:bodyPr wrap="none">
            <a:spAutoFit/>
          </a:bodyPr>
          <a:lstStyle/>
          <a:p>
            <a:r>
              <a:rPr lang="en-US" sz="1400" b="1" dirty="0">
                <a:solidFill>
                  <a:prstClr val="black"/>
                </a:solidFill>
              </a:rPr>
              <a:t>3</a:t>
            </a:r>
          </a:p>
        </p:txBody>
      </p:sp>
      <p:sp>
        <p:nvSpPr>
          <p:cNvPr id="37900" name="Text Box 13"/>
          <p:cNvSpPr txBox="1">
            <a:spLocks noChangeArrowheads="1"/>
          </p:cNvSpPr>
          <p:nvPr/>
        </p:nvSpPr>
        <p:spPr bwMode="auto">
          <a:xfrm>
            <a:off x="3800513" y="4635999"/>
            <a:ext cx="284052" cy="307777"/>
          </a:xfrm>
          <a:prstGeom prst="rect">
            <a:avLst/>
          </a:prstGeom>
          <a:noFill/>
          <a:ln w="9525">
            <a:noFill/>
            <a:miter lim="800000"/>
            <a:headEnd/>
            <a:tailEnd/>
          </a:ln>
        </p:spPr>
        <p:txBody>
          <a:bodyPr wrap="none">
            <a:spAutoFit/>
          </a:bodyPr>
          <a:lstStyle/>
          <a:p>
            <a:r>
              <a:rPr lang="en-US" sz="1400" b="1" dirty="0">
                <a:solidFill>
                  <a:prstClr val="black"/>
                </a:solidFill>
              </a:rPr>
              <a:t>3</a:t>
            </a:r>
          </a:p>
        </p:txBody>
      </p:sp>
      <p:sp>
        <p:nvSpPr>
          <p:cNvPr id="188430" name="Text Box 14"/>
          <p:cNvSpPr txBox="1">
            <a:spLocks noChangeArrowheads="1"/>
          </p:cNvSpPr>
          <p:nvPr/>
        </p:nvSpPr>
        <p:spPr bwMode="auto">
          <a:xfrm>
            <a:off x="4083391" y="4644022"/>
            <a:ext cx="318981" cy="307777"/>
          </a:xfrm>
          <a:prstGeom prst="rect">
            <a:avLst/>
          </a:prstGeom>
          <a:solidFill>
            <a:srgbClr val="FFFF00"/>
          </a:solidFill>
          <a:ln w="9525">
            <a:noFill/>
            <a:miter lim="800000"/>
            <a:headEnd/>
            <a:tailEnd/>
          </a:ln>
        </p:spPr>
        <p:txBody>
          <a:bodyPr wrap="square">
            <a:spAutoFit/>
          </a:bodyPr>
          <a:lstStyle/>
          <a:p>
            <a:pPr algn="ctr"/>
            <a:r>
              <a:rPr lang="en-US" sz="1400" b="1" dirty="0">
                <a:solidFill>
                  <a:prstClr val="black"/>
                </a:solidFill>
              </a:rPr>
              <a:t>3</a:t>
            </a:r>
          </a:p>
        </p:txBody>
      </p:sp>
      <p:sp>
        <p:nvSpPr>
          <p:cNvPr id="188439" name="Text Box 23"/>
          <p:cNvSpPr txBox="1">
            <a:spLocks noChangeArrowheads="1"/>
          </p:cNvSpPr>
          <p:nvPr/>
        </p:nvSpPr>
        <p:spPr bwMode="auto">
          <a:xfrm>
            <a:off x="38100" y="1876957"/>
            <a:ext cx="8991599" cy="461665"/>
          </a:xfrm>
          <a:prstGeom prst="rect">
            <a:avLst/>
          </a:prstGeom>
          <a:noFill/>
          <a:ln w="9525">
            <a:noFill/>
            <a:miter lim="800000"/>
            <a:headEnd/>
            <a:tailEnd/>
          </a:ln>
        </p:spPr>
        <p:txBody>
          <a:bodyPr wrap="square">
            <a:spAutoFit/>
          </a:bodyPr>
          <a:lstStyle/>
          <a:p>
            <a:pPr algn="ctr"/>
            <a:r>
              <a:rPr lang="en-US" sz="2400" b="1" u="sng" dirty="0">
                <a:solidFill>
                  <a:prstClr val="black"/>
                </a:solidFill>
              </a:rPr>
              <a:t>Enter value rating from Table 4-7</a:t>
            </a:r>
          </a:p>
        </p:txBody>
      </p:sp>
      <p:sp>
        <p:nvSpPr>
          <p:cNvPr id="17" name="Text Box 11"/>
          <p:cNvSpPr txBox="1">
            <a:spLocks noChangeArrowheads="1"/>
          </p:cNvSpPr>
          <p:nvPr/>
        </p:nvSpPr>
        <p:spPr bwMode="auto">
          <a:xfrm>
            <a:off x="1908267" y="4581297"/>
            <a:ext cx="284052" cy="307777"/>
          </a:xfrm>
          <a:prstGeom prst="rect">
            <a:avLst/>
          </a:prstGeom>
          <a:noFill/>
          <a:ln w="9525">
            <a:noFill/>
            <a:miter lim="800000"/>
            <a:headEnd/>
            <a:tailEnd/>
          </a:ln>
        </p:spPr>
        <p:txBody>
          <a:bodyPr wrap="none">
            <a:spAutoFit/>
          </a:bodyPr>
          <a:lstStyle/>
          <a:p>
            <a:r>
              <a:rPr lang="en-US" sz="1400" b="1" dirty="0">
                <a:solidFill>
                  <a:prstClr val="black"/>
                </a:solidFill>
              </a:rPr>
              <a:t>x</a:t>
            </a:r>
          </a:p>
        </p:txBody>
      </p:sp>
      <p:sp>
        <p:nvSpPr>
          <p:cNvPr id="18" name="Text Box 11"/>
          <p:cNvSpPr txBox="1">
            <a:spLocks noChangeArrowheads="1"/>
          </p:cNvSpPr>
          <p:nvPr/>
        </p:nvSpPr>
        <p:spPr bwMode="auto">
          <a:xfrm>
            <a:off x="1908267" y="4894677"/>
            <a:ext cx="284052" cy="307777"/>
          </a:xfrm>
          <a:prstGeom prst="rect">
            <a:avLst/>
          </a:prstGeom>
          <a:noFill/>
          <a:ln w="9525">
            <a:noFill/>
            <a:miter lim="800000"/>
            <a:headEnd/>
            <a:tailEnd/>
          </a:ln>
        </p:spPr>
        <p:txBody>
          <a:bodyPr wrap="none">
            <a:spAutoFit/>
          </a:bodyPr>
          <a:lstStyle/>
          <a:p>
            <a:r>
              <a:rPr lang="en-US" sz="1400" b="1" dirty="0">
                <a:solidFill>
                  <a:prstClr val="black"/>
                </a:solidFill>
              </a:rPr>
              <a:t>x</a:t>
            </a:r>
          </a:p>
        </p:txBody>
      </p:sp>
      <p:sp>
        <p:nvSpPr>
          <p:cNvPr id="19" name="Text Box 11"/>
          <p:cNvSpPr txBox="1">
            <a:spLocks noChangeArrowheads="1"/>
          </p:cNvSpPr>
          <p:nvPr/>
        </p:nvSpPr>
        <p:spPr bwMode="auto">
          <a:xfrm>
            <a:off x="1908267" y="5469667"/>
            <a:ext cx="284052" cy="307777"/>
          </a:xfrm>
          <a:prstGeom prst="rect">
            <a:avLst/>
          </a:prstGeom>
          <a:noFill/>
          <a:ln w="9525">
            <a:noFill/>
            <a:miter lim="800000"/>
            <a:headEnd/>
            <a:tailEnd/>
          </a:ln>
        </p:spPr>
        <p:txBody>
          <a:bodyPr wrap="none">
            <a:spAutoFit/>
          </a:bodyPr>
          <a:lstStyle/>
          <a:p>
            <a:r>
              <a:rPr lang="en-US" sz="1400" b="1" dirty="0">
                <a:solidFill>
                  <a:prstClr val="black"/>
                </a:solidFill>
              </a:rPr>
              <a:t>x</a:t>
            </a:r>
          </a:p>
        </p:txBody>
      </p:sp>
      <p:sp>
        <p:nvSpPr>
          <p:cNvPr id="15"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65839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84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88430"/>
                                        </p:tgtEl>
                                        <p:attrNameLst>
                                          <p:attrName>style.visibility</p:attrName>
                                        </p:attrNameLst>
                                      </p:cBhvr>
                                      <p:to>
                                        <p:strVal val="visible"/>
                                      </p:to>
                                    </p:set>
                                    <p:animEffect transition="in" filter="blinds(horizontal)">
                                      <p:cBhvr>
                                        <p:cTn id="11" dur="500"/>
                                        <p:tgtEl>
                                          <p:spTgt spid="188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30" grpId="0" animBg="1"/>
      <p:bldP spid="18843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1300162"/>
            <a:ext cx="8229600" cy="538163"/>
          </a:xfrm>
        </p:spPr>
        <p:txBody>
          <a:bodyPr>
            <a:normAutofit/>
          </a:bodyPr>
          <a:lstStyle/>
          <a:p>
            <a:pPr eaLnBrk="1" hangingPunct="1"/>
            <a:r>
              <a:rPr lang="en-US" sz="2400" b="1" u="sng" dirty="0"/>
              <a:t>Table 4-8 Local Incidents in the Past</a:t>
            </a:r>
          </a:p>
        </p:txBody>
      </p:sp>
      <p:sp>
        <p:nvSpPr>
          <p:cNvPr id="197635" name="Rectangle 3"/>
          <p:cNvSpPr>
            <a:spLocks noGrp="1" noChangeArrowheads="1"/>
          </p:cNvSpPr>
          <p:nvPr>
            <p:ph type="body" idx="1"/>
          </p:nvPr>
        </p:nvSpPr>
        <p:spPr bwMode="auto">
          <a:xfrm>
            <a:off x="609600" y="2148159"/>
            <a:ext cx="8153400" cy="647700"/>
          </a:xfrm>
          <a:noFill/>
          <a:ln>
            <a:miter lim="800000"/>
            <a:headEnd/>
            <a:tailEnd/>
          </a:ln>
        </p:spPr>
        <p:txBody>
          <a:bodyPr vert="horz" wrap="square" lIns="68580" tIns="34290" rIns="68580" bIns="34290" numCol="1" rtlCol="0" anchor="t" anchorCtr="0" compatLnSpc="1">
            <a:prstTxWarp prst="textNoShape">
              <a:avLst/>
            </a:prstTxWarp>
            <a:normAutofit/>
          </a:bodyPr>
          <a:lstStyle/>
          <a:p>
            <a:pPr marL="0" indent="0" eaLnBrk="1" hangingPunct="1">
              <a:lnSpc>
                <a:spcPct val="80000"/>
              </a:lnSpc>
              <a:buNone/>
            </a:pPr>
            <a:r>
              <a:rPr lang="en-US" sz="1800" dirty="0"/>
              <a:t>Addresses the history of attempts by the applicable aggressor to compromise similar assets at the assets at the installation</a:t>
            </a:r>
          </a:p>
        </p:txBody>
      </p:sp>
      <p:pic>
        <p:nvPicPr>
          <p:cNvPr id="197637" name="Picture 5"/>
          <p:cNvPicPr>
            <a:picLocks noChangeAspect="1" noChangeArrowheads="1"/>
          </p:cNvPicPr>
          <p:nvPr/>
        </p:nvPicPr>
        <p:blipFill>
          <a:blip r:embed="rId2" cstate="print"/>
          <a:srcRect/>
          <a:stretch>
            <a:fillRect/>
          </a:stretch>
        </p:blipFill>
        <p:spPr bwMode="auto">
          <a:xfrm>
            <a:off x="2272553" y="2795859"/>
            <a:ext cx="4598894" cy="3348038"/>
          </a:xfrm>
          <a:prstGeom prst="rect">
            <a:avLst/>
          </a:prstGeom>
          <a:noFill/>
          <a:ln w="9525">
            <a:noFill/>
            <a:miter lim="800000"/>
            <a:headEnd/>
            <a:tailEnd/>
          </a:ln>
        </p:spPr>
      </p:pic>
      <p:sp>
        <p:nvSpPr>
          <p:cNvPr id="197638" name="Rectangle 6"/>
          <p:cNvSpPr>
            <a:spLocks noChangeArrowheads="1"/>
          </p:cNvSpPr>
          <p:nvPr/>
        </p:nvSpPr>
        <p:spPr bwMode="auto">
          <a:xfrm>
            <a:off x="2313446" y="3581400"/>
            <a:ext cx="4392154" cy="533400"/>
          </a:xfrm>
          <a:prstGeom prst="rect">
            <a:avLst/>
          </a:prstGeom>
          <a:solidFill>
            <a:srgbClr val="FFFF00">
              <a:alpha val="18823"/>
            </a:srgbClr>
          </a:solidFill>
          <a:ln w="9525">
            <a:solidFill>
              <a:schemeClr val="tx1"/>
            </a:solidFill>
            <a:miter lim="800000"/>
            <a:headEnd/>
            <a:tailEnd/>
          </a:ln>
        </p:spPr>
        <p:txBody>
          <a:bodyPr wrap="none" anchor="ctr"/>
          <a:lstStyle/>
          <a:p>
            <a:endParaRPr lang="en-US" sz="1350">
              <a:solidFill>
                <a:prstClr val="black"/>
              </a:solidFill>
            </a:endParaRPr>
          </a:p>
        </p:txBody>
      </p:sp>
      <p:sp>
        <p:nvSpPr>
          <p:cNvPr id="7"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8820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76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76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97638"/>
                                        </p:tgtEl>
                                        <p:attrNameLst>
                                          <p:attrName>style.visibility</p:attrName>
                                        </p:attrNameLst>
                                      </p:cBhvr>
                                      <p:to>
                                        <p:strVal val="visible"/>
                                      </p:to>
                                    </p:set>
                                    <p:animEffect transition="in" filter="blinds(horizontal)">
                                      <p:cBhvr>
                                        <p:cTn id="15" dur="500"/>
                                        <p:tgtEl>
                                          <p:spTgt spid="1976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5" grpId="0" build="p"/>
      <p:bldP spid="19763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4"/>
          <p:cNvPicPr>
            <a:picLocks noChangeAspect="1" noChangeArrowheads="1"/>
          </p:cNvPicPr>
          <p:nvPr/>
        </p:nvPicPr>
        <p:blipFill>
          <a:blip r:embed="rId2" cstate="print"/>
          <a:srcRect l="16667" t="23822" r="20833" b="19603"/>
          <a:stretch>
            <a:fillRect/>
          </a:stretch>
        </p:blipFill>
        <p:spPr bwMode="auto">
          <a:xfrm>
            <a:off x="1228725" y="2193131"/>
            <a:ext cx="5257800" cy="3330179"/>
          </a:xfrm>
          <a:prstGeom prst="rect">
            <a:avLst/>
          </a:prstGeom>
          <a:noFill/>
          <a:ln w="9525">
            <a:noFill/>
            <a:miter lim="800000"/>
            <a:headEnd/>
            <a:tailEnd/>
          </a:ln>
        </p:spPr>
      </p:pic>
      <p:sp>
        <p:nvSpPr>
          <p:cNvPr id="39940" name="Text Box 5"/>
          <p:cNvSpPr txBox="1">
            <a:spLocks noChangeArrowheads="1"/>
          </p:cNvSpPr>
          <p:nvPr/>
        </p:nvSpPr>
        <p:spPr bwMode="auto">
          <a:xfrm rot="-5400000">
            <a:off x="3207343" y="3672602"/>
            <a:ext cx="255198" cy="246221"/>
          </a:xfrm>
          <a:prstGeom prst="rect">
            <a:avLst/>
          </a:prstGeom>
          <a:noFill/>
          <a:ln w="9525">
            <a:noFill/>
            <a:miter lim="800000"/>
            <a:headEnd/>
            <a:tailEnd/>
          </a:ln>
        </p:spPr>
        <p:txBody>
          <a:bodyPr wrap="none">
            <a:spAutoFit/>
          </a:bodyPr>
          <a:lstStyle/>
          <a:p>
            <a:r>
              <a:rPr lang="en-US" sz="1000" b="1">
                <a:solidFill>
                  <a:prstClr val="black"/>
                </a:solidFill>
              </a:rPr>
              <a:t>4</a:t>
            </a:r>
          </a:p>
        </p:txBody>
      </p:sp>
      <p:sp>
        <p:nvSpPr>
          <p:cNvPr id="39941" name="Text Box 6"/>
          <p:cNvSpPr txBox="1">
            <a:spLocks noChangeArrowheads="1"/>
          </p:cNvSpPr>
          <p:nvPr/>
        </p:nvSpPr>
        <p:spPr bwMode="auto">
          <a:xfrm rot="-5400000">
            <a:off x="3129004" y="3421976"/>
            <a:ext cx="369012" cy="246221"/>
          </a:xfrm>
          <a:prstGeom prst="rect">
            <a:avLst/>
          </a:prstGeom>
          <a:noFill/>
          <a:ln w="9525">
            <a:noFill/>
            <a:miter lim="800000"/>
            <a:headEnd/>
            <a:tailEnd/>
          </a:ln>
        </p:spPr>
        <p:txBody>
          <a:bodyPr wrap="none">
            <a:spAutoFit/>
          </a:bodyPr>
          <a:lstStyle/>
          <a:p>
            <a:r>
              <a:rPr lang="en-US" sz="1000" b="1">
                <a:solidFill>
                  <a:prstClr val="black"/>
                </a:solidFill>
              </a:rPr>
              <a:t>4-6</a:t>
            </a:r>
          </a:p>
        </p:txBody>
      </p:sp>
      <p:sp>
        <p:nvSpPr>
          <p:cNvPr id="39942" name="Text Box 7"/>
          <p:cNvSpPr txBox="1">
            <a:spLocks noChangeArrowheads="1"/>
          </p:cNvSpPr>
          <p:nvPr/>
        </p:nvSpPr>
        <p:spPr bwMode="auto">
          <a:xfrm rot="-5400000">
            <a:off x="4329364" y="3641646"/>
            <a:ext cx="325730" cy="246221"/>
          </a:xfrm>
          <a:prstGeom prst="rect">
            <a:avLst/>
          </a:prstGeom>
          <a:noFill/>
          <a:ln w="9525">
            <a:noFill/>
            <a:miter lim="800000"/>
            <a:headEnd/>
            <a:tailEnd/>
          </a:ln>
        </p:spPr>
        <p:txBody>
          <a:bodyPr wrap="none">
            <a:spAutoFit/>
          </a:bodyPr>
          <a:lstStyle/>
          <a:p>
            <a:r>
              <a:rPr lang="en-US" sz="1000" b="1">
                <a:solidFill>
                  <a:prstClr val="black"/>
                </a:solidFill>
              </a:rPr>
              <a:t>11</a:t>
            </a:r>
          </a:p>
        </p:txBody>
      </p:sp>
      <p:sp>
        <p:nvSpPr>
          <p:cNvPr id="39943" name="Text Box 8"/>
          <p:cNvSpPr txBox="1">
            <a:spLocks noChangeArrowheads="1"/>
          </p:cNvSpPr>
          <p:nvPr/>
        </p:nvSpPr>
        <p:spPr bwMode="auto">
          <a:xfrm rot="-5400000">
            <a:off x="4807995" y="3629740"/>
            <a:ext cx="325730" cy="246221"/>
          </a:xfrm>
          <a:prstGeom prst="rect">
            <a:avLst/>
          </a:prstGeom>
          <a:noFill/>
          <a:ln w="9525">
            <a:noFill/>
            <a:miter lim="800000"/>
            <a:headEnd/>
            <a:tailEnd/>
          </a:ln>
        </p:spPr>
        <p:txBody>
          <a:bodyPr wrap="none">
            <a:spAutoFit/>
          </a:bodyPr>
          <a:lstStyle/>
          <a:p>
            <a:r>
              <a:rPr lang="en-US" sz="1000" b="1">
                <a:solidFill>
                  <a:prstClr val="black"/>
                </a:solidFill>
              </a:rPr>
              <a:t>18</a:t>
            </a:r>
          </a:p>
        </p:txBody>
      </p:sp>
      <p:sp>
        <p:nvSpPr>
          <p:cNvPr id="39947" name="Text Box 12"/>
          <p:cNvSpPr txBox="1">
            <a:spLocks noChangeArrowheads="1"/>
          </p:cNvSpPr>
          <p:nvPr/>
        </p:nvSpPr>
        <p:spPr bwMode="auto">
          <a:xfrm>
            <a:off x="2872768" y="4348716"/>
            <a:ext cx="284052" cy="307777"/>
          </a:xfrm>
          <a:prstGeom prst="rect">
            <a:avLst/>
          </a:prstGeom>
          <a:noFill/>
          <a:ln w="9525">
            <a:noFill/>
            <a:miter lim="800000"/>
            <a:headEnd/>
            <a:tailEnd/>
          </a:ln>
        </p:spPr>
        <p:txBody>
          <a:bodyPr wrap="none">
            <a:spAutoFit/>
          </a:bodyPr>
          <a:lstStyle/>
          <a:p>
            <a:r>
              <a:rPr lang="en-US" sz="1400" b="1">
                <a:solidFill>
                  <a:prstClr val="black"/>
                </a:solidFill>
              </a:rPr>
              <a:t>3</a:t>
            </a:r>
          </a:p>
        </p:txBody>
      </p:sp>
      <p:sp>
        <p:nvSpPr>
          <p:cNvPr id="39948" name="Text Box 13"/>
          <p:cNvSpPr txBox="1">
            <a:spLocks noChangeArrowheads="1"/>
          </p:cNvSpPr>
          <p:nvPr/>
        </p:nvSpPr>
        <p:spPr bwMode="auto">
          <a:xfrm>
            <a:off x="3134817" y="4347853"/>
            <a:ext cx="284052" cy="307777"/>
          </a:xfrm>
          <a:prstGeom prst="rect">
            <a:avLst/>
          </a:prstGeom>
          <a:noFill/>
          <a:ln w="9525">
            <a:noFill/>
            <a:miter lim="800000"/>
            <a:headEnd/>
            <a:tailEnd/>
          </a:ln>
        </p:spPr>
        <p:txBody>
          <a:bodyPr wrap="none">
            <a:spAutoFit/>
          </a:bodyPr>
          <a:lstStyle/>
          <a:p>
            <a:r>
              <a:rPr lang="en-US" sz="1400" b="1" dirty="0">
                <a:solidFill>
                  <a:prstClr val="black"/>
                </a:solidFill>
              </a:rPr>
              <a:t>3</a:t>
            </a:r>
          </a:p>
        </p:txBody>
      </p:sp>
      <p:sp>
        <p:nvSpPr>
          <p:cNvPr id="39949" name="Text Box 14"/>
          <p:cNvSpPr txBox="1">
            <a:spLocks noChangeArrowheads="1"/>
          </p:cNvSpPr>
          <p:nvPr/>
        </p:nvSpPr>
        <p:spPr bwMode="auto">
          <a:xfrm>
            <a:off x="3393478" y="4346990"/>
            <a:ext cx="284052" cy="307777"/>
          </a:xfrm>
          <a:prstGeom prst="rect">
            <a:avLst/>
          </a:prstGeom>
          <a:noFill/>
          <a:ln w="9525">
            <a:noFill/>
            <a:miter lim="800000"/>
            <a:headEnd/>
            <a:tailEnd/>
          </a:ln>
        </p:spPr>
        <p:txBody>
          <a:bodyPr wrap="none">
            <a:spAutoFit/>
          </a:bodyPr>
          <a:lstStyle/>
          <a:p>
            <a:r>
              <a:rPr lang="en-US" sz="1400" b="1" dirty="0">
                <a:solidFill>
                  <a:prstClr val="black"/>
                </a:solidFill>
              </a:rPr>
              <a:t>3</a:t>
            </a:r>
          </a:p>
        </p:txBody>
      </p:sp>
      <p:sp>
        <p:nvSpPr>
          <p:cNvPr id="189455" name="Text Box 15"/>
          <p:cNvSpPr txBox="1">
            <a:spLocks noChangeArrowheads="1"/>
          </p:cNvSpPr>
          <p:nvPr/>
        </p:nvSpPr>
        <p:spPr bwMode="auto">
          <a:xfrm>
            <a:off x="3672780" y="4346990"/>
            <a:ext cx="233363" cy="307777"/>
          </a:xfrm>
          <a:prstGeom prst="rect">
            <a:avLst/>
          </a:prstGeom>
          <a:solidFill>
            <a:srgbClr val="FFFF00"/>
          </a:solidFill>
          <a:ln w="9525">
            <a:noFill/>
            <a:miter lim="800000"/>
            <a:headEnd/>
            <a:tailEnd/>
          </a:ln>
        </p:spPr>
        <p:txBody>
          <a:bodyPr>
            <a:spAutoFit/>
          </a:bodyPr>
          <a:lstStyle/>
          <a:p>
            <a:pPr algn="ctr"/>
            <a:r>
              <a:rPr lang="en-US" sz="1400" b="1" dirty="0">
                <a:solidFill>
                  <a:prstClr val="black"/>
                </a:solidFill>
              </a:rPr>
              <a:t>1</a:t>
            </a:r>
          </a:p>
        </p:txBody>
      </p:sp>
      <p:sp>
        <p:nvSpPr>
          <p:cNvPr id="189463" name="Text Box 23"/>
          <p:cNvSpPr txBox="1">
            <a:spLocks noChangeArrowheads="1"/>
          </p:cNvSpPr>
          <p:nvPr/>
        </p:nvSpPr>
        <p:spPr bwMode="auto">
          <a:xfrm>
            <a:off x="1681446" y="1665507"/>
            <a:ext cx="5283011" cy="461665"/>
          </a:xfrm>
          <a:prstGeom prst="rect">
            <a:avLst/>
          </a:prstGeom>
          <a:noFill/>
          <a:ln w="9525">
            <a:noFill/>
            <a:miter lim="800000"/>
            <a:headEnd/>
            <a:tailEnd/>
          </a:ln>
        </p:spPr>
        <p:txBody>
          <a:bodyPr wrap="square">
            <a:spAutoFit/>
          </a:bodyPr>
          <a:lstStyle/>
          <a:p>
            <a:pPr algn="ctr"/>
            <a:r>
              <a:rPr lang="en-US" sz="2400" b="1" dirty="0">
                <a:solidFill>
                  <a:prstClr val="black"/>
                </a:solidFill>
              </a:rPr>
              <a:t>Enter value rating from Table 4-8</a:t>
            </a:r>
          </a:p>
        </p:txBody>
      </p:sp>
      <p:sp>
        <p:nvSpPr>
          <p:cNvPr id="18" name="Text Box 11"/>
          <p:cNvSpPr txBox="1">
            <a:spLocks noChangeArrowheads="1"/>
          </p:cNvSpPr>
          <p:nvPr/>
        </p:nvSpPr>
        <p:spPr bwMode="auto">
          <a:xfrm>
            <a:off x="1218930" y="4282882"/>
            <a:ext cx="284052" cy="307777"/>
          </a:xfrm>
          <a:prstGeom prst="rect">
            <a:avLst/>
          </a:prstGeom>
          <a:noFill/>
          <a:ln w="9525">
            <a:noFill/>
            <a:miter lim="800000"/>
            <a:headEnd/>
            <a:tailEnd/>
          </a:ln>
        </p:spPr>
        <p:txBody>
          <a:bodyPr wrap="none">
            <a:spAutoFit/>
          </a:bodyPr>
          <a:lstStyle/>
          <a:p>
            <a:r>
              <a:rPr lang="en-US" sz="1400" b="1" dirty="0">
                <a:solidFill>
                  <a:prstClr val="black"/>
                </a:solidFill>
              </a:rPr>
              <a:t>x</a:t>
            </a:r>
          </a:p>
        </p:txBody>
      </p:sp>
      <p:sp>
        <p:nvSpPr>
          <p:cNvPr id="19" name="Text Box 11"/>
          <p:cNvSpPr txBox="1">
            <a:spLocks noChangeArrowheads="1"/>
          </p:cNvSpPr>
          <p:nvPr/>
        </p:nvSpPr>
        <p:spPr bwMode="auto">
          <a:xfrm>
            <a:off x="1222530" y="4872061"/>
            <a:ext cx="284052" cy="307777"/>
          </a:xfrm>
          <a:prstGeom prst="rect">
            <a:avLst/>
          </a:prstGeom>
          <a:noFill/>
          <a:ln w="9525">
            <a:noFill/>
            <a:miter lim="800000"/>
            <a:headEnd/>
            <a:tailEnd/>
          </a:ln>
        </p:spPr>
        <p:txBody>
          <a:bodyPr wrap="none">
            <a:spAutoFit/>
          </a:bodyPr>
          <a:lstStyle/>
          <a:p>
            <a:r>
              <a:rPr lang="en-US" sz="1400" b="1" dirty="0">
                <a:solidFill>
                  <a:prstClr val="black"/>
                </a:solidFill>
              </a:rPr>
              <a:t>x</a:t>
            </a:r>
          </a:p>
        </p:txBody>
      </p:sp>
      <p:sp>
        <p:nvSpPr>
          <p:cNvPr id="20" name="Text Box 11"/>
          <p:cNvSpPr txBox="1">
            <a:spLocks noChangeArrowheads="1"/>
          </p:cNvSpPr>
          <p:nvPr/>
        </p:nvSpPr>
        <p:spPr bwMode="auto">
          <a:xfrm>
            <a:off x="1224802" y="5143787"/>
            <a:ext cx="346352" cy="307777"/>
          </a:xfrm>
          <a:prstGeom prst="rect">
            <a:avLst/>
          </a:prstGeom>
          <a:noFill/>
          <a:ln w="9525">
            <a:noFill/>
            <a:miter lim="800000"/>
            <a:headEnd/>
            <a:tailEnd/>
          </a:ln>
        </p:spPr>
        <p:txBody>
          <a:bodyPr wrap="square">
            <a:spAutoFit/>
          </a:bodyPr>
          <a:lstStyle/>
          <a:p>
            <a:r>
              <a:rPr lang="en-US" sz="1400" b="1" dirty="0">
                <a:solidFill>
                  <a:prstClr val="black"/>
                </a:solidFill>
              </a:rPr>
              <a:t>x</a:t>
            </a:r>
          </a:p>
        </p:txBody>
      </p:sp>
      <p:sp>
        <p:nvSpPr>
          <p:cNvPr id="16"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406028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94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89455"/>
                                        </p:tgtEl>
                                        <p:attrNameLst>
                                          <p:attrName>style.visibility</p:attrName>
                                        </p:attrNameLst>
                                      </p:cBhvr>
                                      <p:to>
                                        <p:strVal val="visible"/>
                                      </p:to>
                                    </p:set>
                                    <p:animEffect transition="in" filter="blinds(horizontal)">
                                      <p:cBhvr>
                                        <p:cTn id="11" dur="500"/>
                                        <p:tgtEl>
                                          <p:spTgt spid="189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55" grpId="0" animBg="1"/>
      <p:bldP spid="18946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3600" y="1314828"/>
            <a:ext cx="6457950" cy="323165"/>
          </a:xfrm>
          <a:prstGeom prst="rect">
            <a:avLst/>
          </a:prstGeom>
          <a:noFill/>
        </p:spPr>
        <p:txBody>
          <a:bodyPr wrap="square" rtlCol="0">
            <a:spAutoFit/>
          </a:bodyPr>
          <a:lstStyle/>
          <a:p>
            <a:pPr algn="ctr"/>
            <a:r>
              <a:rPr lang="en-US" sz="1500" dirty="0">
                <a:latin typeface="Arial" panose="020B0604020202020204" pitchFamily="34" charset="0"/>
                <a:cs typeface="Arial" panose="020B0604020202020204" pitchFamily="34" charset="0"/>
              </a:rPr>
              <a:t>Physical Security During Deployment Operations</a:t>
            </a:r>
          </a:p>
        </p:txBody>
      </p:sp>
      <p:pic>
        <p:nvPicPr>
          <p:cNvPr id="4" name="Picture 3"/>
          <p:cNvPicPr>
            <a:picLocks noChangeAspect="1"/>
          </p:cNvPicPr>
          <p:nvPr/>
        </p:nvPicPr>
        <p:blipFill>
          <a:blip r:embed="rId2"/>
          <a:stretch>
            <a:fillRect/>
          </a:stretch>
        </p:blipFill>
        <p:spPr>
          <a:xfrm>
            <a:off x="1138595" y="2321526"/>
            <a:ext cx="6842955" cy="3805232"/>
          </a:xfrm>
          <a:prstGeom prst="rect">
            <a:avLst/>
          </a:prstGeom>
        </p:spPr>
      </p:pic>
      <p:sp>
        <p:nvSpPr>
          <p:cNvPr id="5" name="Rectangle 4"/>
          <p:cNvSpPr/>
          <p:nvPr/>
        </p:nvSpPr>
        <p:spPr>
          <a:xfrm>
            <a:off x="3302948" y="1817470"/>
            <a:ext cx="2679836" cy="323165"/>
          </a:xfrm>
          <a:prstGeom prst="rect">
            <a:avLst/>
          </a:prstGeom>
        </p:spPr>
        <p:txBody>
          <a:bodyPr wrap="none">
            <a:spAutoFit/>
          </a:bodyPr>
          <a:lstStyle/>
          <a:p>
            <a:r>
              <a:rPr lang="en-US" sz="1500" b="1" dirty="0">
                <a:latin typeface="Arial,Bold"/>
              </a:rPr>
              <a:t>Layered Security Approach</a:t>
            </a:r>
            <a:endParaRPr lang="en-US" sz="1500" dirty="0"/>
          </a:p>
        </p:txBody>
      </p:sp>
    </p:spTree>
    <p:extLst>
      <p:ext uri="{BB962C8B-B14F-4D97-AF65-F5344CB8AC3E}">
        <p14:creationId xmlns:p14="http://schemas.microsoft.com/office/powerpoint/2010/main" val="398325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1+ppt_w/2"/>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1676400"/>
            <a:ext cx="8229600" cy="609600"/>
          </a:xfrm>
        </p:spPr>
        <p:txBody>
          <a:bodyPr>
            <a:normAutofit/>
          </a:bodyPr>
          <a:lstStyle/>
          <a:p>
            <a:pPr algn="l" eaLnBrk="1" hangingPunct="1"/>
            <a:r>
              <a:rPr lang="en-US" sz="2400" b="1" u="sng" dirty="0"/>
              <a:t>Table 4-9 Nearby Incidents in the Past</a:t>
            </a:r>
          </a:p>
        </p:txBody>
      </p:sp>
      <p:sp>
        <p:nvSpPr>
          <p:cNvPr id="198659" name="Rectangle 3"/>
          <p:cNvSpPr>
            <a:spLocks noGrp="1" noChangeArrowheads="1"/>
          </p:cNvSpPr>
          <p:nvPr>
            <p:ph type="body" idx="1"/>
          </p:nvPr>
        </p:nvSpPr>
        <p:spPr bwMode="auto">
          <a:xfrm>
            <a:off x="533400" y="2451099"/>
            <a:ext cx="7124700" cy="914400"/>
          </a:xfrm>
          <a:noFill/>
          <a:ln>
            <a:miter lim="800000"/>
            <a:headEnd/>
            <a:tailEnd/>
          </a:ln>
        </p:spPr>
        <p:txBody>
          <a:bodyPr vert="horz" wrap="square" lIns="68580" tIns="34290" rIns="68580" bIns="34290" numCol="1" rtlCol="0" anchor="t" anchorCtr="0" compatLnSpc="1">
            <a:prstTxWarp prst="textNoShape">
              <a:avLst/>
            </a:prstTxWarp>
            <a:noAutofit/>
          </a:bodyPr>
          <a:lstStyle/>
          <a:p>
            <a:pPr eaLnBrk="1" hangingPunct="1">
              <a:lnSpc>
                <a:spcPct val="80000"/>
              </a:lnSpc>
            </a:pPr>
            <a:r>
              <a:rPr lang="en-US" sz="1800" dirty="0"/>
              <a:t>Addresses the history of attempts by the applicable aggressor to compromise similar assets in the same general geographic area</a:t>
            </a:r>
          </a:p>
          <a:p>
            <a:pPr eaLnBrk="1" hangingPunct="1">
              <a:lnSpc>
                <a:spcPct val="80000"/>
              </a:lnSpc>
            </a:pPr>
            <a:endParaRPr lang="en-US" dirty="0"/>
          </a:p>
          <a:p>
            <a:pPr eaLnBrk="1" hangingPunct="1">
              <a:lnSpc>
                <a:spcPct val="80000"/>
              </a:lnSpc>
            </a:pPr>
            <a:r>
              <a:rPr lang="en-US" sz="1800" dirty="0"/>
              <a:t>Unless other wise indicated, use the numbered Army Regions in CONUS.</a:t>
            </a:r>
          </a:p>
        </p:txBody>
      </p:sp>
      <p:sp>
        <p:nvSpPr>
          <p:cNvPr id="5"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339952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86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86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59"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8"/>
          <p:cNvGrpSpPr>
            <a:grpSpLocks/>
          </p:cNvGrpSpPr>
          <p:nvPr/>
        </p:nvGrpSpPr>
        <p:grpSpPr bwMode="auto">
          <a:xfrm>
            <a:off x="228601" y="1582342"/>
            <a:ext cx="8763000" cy="4342210"/>
            <a:chOff x="509" y="422"/>
            <a:chExt cx="5018" cy="3647"/>
          </a:xfrm>
        </p:grpSpPr>
        <p:grpSp>
          <p:nvGrpSpPr>
            <p:cNvPr id="6" name="Group 59"/>
            <p:cNvGrpSpPr>
              <a:grpSpLocks/>
            </p:cNvGrpSpPr>
            <p:nvPr/>
          </p:nvGrpSpPr>
          <p:grpSpPr bwMode="auto">
            <a:xfrm>
              <a:off x="509" y="422"/>
              <a:ext cx="4820" cy="3647"/>
              <a:chOff x="509" y="422"/>
              <a:chExt cx="4820" cy="3647"/>
            </a:xfrm>
          </p:grpSpPr>
          <p:grpSp>
            <p:nvGrpSpPr>
              <p:cNvPr id="7" name="Group 60"/>
              <p:cNvGrpSpPr>
                <a:grpSpLocks/>
              </p:cNvGrpSpPr>
              <p:nvPr/>
            </p:nvGrpSpPr>
            <p:grpSpPr bwMode="auto">
              <a:xfrm>
                <a:off x="509" y="521"/>
                <a:ext cx="4820" cy="3548"/>
                <a:chOff x="509" y="521"/>
                <a:chExt cx="4820" cy="3548"/>
              </a:xfrm>
            </p:grpSpPr>
            <p:sp>
              <p:nvSpPr>
                <p:cNvPr id="42021" name="Freeform 61"/>
                <p:cNvSpPr>
                  <a:spLocks noChangeAspect="1"/>
                </p:cNvSpPr>
                <p:nvPr/>
              </p:nvSpPr>
              <p:spPr bwMode="auto">
                <a:xfrm>
                  <a:off x="4972" y="521"/>
                  <a:ext cx="357" cy="657"/>
                </a:xfrm>
                <a:custGeom>
                  <a:avLst/>
                  <a:gdLst>
                    <a:gd name="T0" fmla="*/ 82 w 295"/>
                    <a:gd name="T1" fmla="*/ 20 h 469"/>
                    <a:gd name="T2" fmla="*/ 30 w 295"/>
                    <a:gd name="T3" fmla="*/ 140 h 469"/>
                    <a:gd name="T4" fmla="*/ 56 w 295"/>
                    <a:gd name="T5" fmla="*/ 186 h 469"/>
                    <a:gd name="T6" fmla="*/ 30 w 295"/>
                    <a:gd name="T7" fmla="*/ 241 h 469"/>
                    <a:gd name="T8" fmla="*/ 45 w 295"/>
                    <a:gd name="T9" fmla="*/ 259 h 469"/>
                    <a:gd name="T10" fmla="*/ 35 w 295"/>
                    <a:gd name="T11" fmla="*/ 296 h 469"/>
                    <a:gd name="T12" fmla="*/ 35 w 295"/>
                    <a:gd name="T13" fmla="*/ 357 h 469"/>
                    <a:gd name="T14" fmla="*/ 0 w 295"/>
                    <a:gd name="T15" fmla="*/ 380 h 469"/>
                    <a:gd name="T16" fmla="*/ 13 w 295"/>
                    <a:gd name="T17" fmla="*/ 398 h 469"/>
                    <a:gd name="T18" fmla="*/ 88 w 295"/>
                    <a:gd name="T19" fmla="*/ 626 h 469"/>
                    <a:gd name="T20" fmla="*/ 148 w 295"/>
                    <a:gd name="T21" fmla="*/ 656 h 469"/>
                    <a:gd name="T22" fmla="*/ 143 w 295"/>
                    <a:gd name="T23" fmla="*/ 609 h 469"/>
                    <a:gd name="T24" fmla="*/ 173 w 295"/>
                    <a:gd name="T25" fmla="*/ 572 h 469"/>
                    <a:gd name="T26" fmla="*/ 162 w 295"/>
                    <a:gd name="T27" fmla="*/ 532 h 469"/>
                    <a:gd name="T28" fmla="*/ 235 w 295"/>
                    <a:gd name="T29" fmla="*/ 486 h 469"/>
                    <a:gd name="T30" fmla="*/ 238 w 295"/>
                    <a:gd name="T31" fmla="*/ 422 h 469"/>
                    <a:gd name="T32" fmla="*/ 280 w 295"/>
                    <a:gd name="T33" fmla="*/ 419 h 469"/>
                    <a:gd name="T34" fmla="*/ 315 w 295"/>
                    <a:gd name="T35" fmla="*/ 368 h 469"/>
                    <a:gd name="T36" fmla="*/ 356 w 295"/>
                    <a:gd name="T37" fmla="*/ 336 h 469"/>
                    <a:gd name="T38" fmla="*/ 356 w 295"/>
                    <a:gd name="T39" fmla="*/ 296 h 469"/>
                    <a:gd name="T40" fmla="*/ 299 w 295"/>
                    <a:gd name="T41" fmla="*/ 283 h 469"/>
                    <a:gd name="T42" fmla="*/ 289 w 295"/>
                    <a:gd name="T43" fmla="*/ 240 h 469"/>
                    <a:gd name="T44" fmla="*/ 234 w 295"/>
                    <a:gd name="T45" fmla="*/ 233 h 469"/>
                    <a:gd name="T46" fmla="*/ 188 w 295"/>
                    <a:gd name="T47" fmla="*/ 39 h 469"/>
                    <a:gd name="T48" fmla="*/ 167 w 295"/>
                    <a:gd name="T49" fmla="*/ 0 h 469"/>
                    <a:gd name="T50" fmla="*/ 111 w 295"/>
                    <a:gd name="T51" fmla="*/ 17 h 469"/>
                    <a:gd name="T52" fmla="*/ 102 w 295"/>
                    <a:gd name="T53" fmla="*/ 34 h 469"/>
                    <a:gd name="T54" fmla="*/ 82 w 295"/>
                    <a:gd name="T55" fmla="*/ 20 h 46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95"/>
                    <a:gd name="T85" fmla="*/ 0 h 469"/>
                    <a:gd name="T86" fmla="*/ 295 w 295"/>
                    <a:gd name="T87" fmla="*/ 469 h 46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95" h="469">
                      <a:moveTo>
                        <a:pt x="68" y="14"/>
                      </a:moveTo>
                      <a:lnTo>
                        <a:pt x="25" y="100"/>
                      </a:lnTo>
                      <a:lnTo>
                        <a:pt x="46" y="133"/>
                      </a:lnTo>
                      <a:lnTo>
                        <a:pt x="25" y="172"/>
                      </a:lnTo>
                      <a:lnTo>
                        <a:pt x="37" y="185"/>
                      </a:lnTo>
                      <a:lnTo>
                        <a:pt x="29" y="211"/>
                      </a:lnTo>
                      <a:lnTo>
                        <a:pt x="29" y="255"/>
                      </a:lnTo>
                      <a:lnTo>
                        <a:pt x="0" y="271"/>
                      </a:lnTo>
                      <a:lnTo>
                        <a:pt x="11" y="284"/>
                      </a:lnTo>
                      <a:lnTo>
                        <a:pt x="73" y="447"/>
                      </a:lnTo>
                      <a:lnTo>
                        <a:pt x="122" y="468"/>
                      </a:lnTo>
                      <a:lnTo>
                        <a:pt x="118" y="435"/>
                      </a:lnTo>
                      <a:lnTo>
                        <a:pt x="143" y="408"/>
                      </a:lnTo>
                      <a:lnTo>
                        <a:pt x="134" y="380"/>
                      </a:lnTo>
                      <a:lnTo>
                        <a:pt x="194" y="347"/>
                      </a:lnTo>
                      <a:lnTo>
                        <a:pt x="197" y="301"/>
                      </a:lnTo>
                      <a:lnTo>
                        <a:pt x="231" y="299"/>
                      </a:lnTo>
                      <a:lnTo>
                        <a:pt x="260" y="263"/>
                      </a:lnTo>
                      <a:lnTo>
                        <a:pt x="294" y="240"/>
                      </a:lnTo>
                      <a:lnTo>
                        <a:pt x="294" y="211"/>
                      </a:lnTo>
                      <a:lnTo>
                        <a:pt x="247" y="202"/>
                      </a:lnTo>
                      <a:lnTo>
                        <a:pt x="239" y="171"/>
                      </a:lnTo>
                      <a:lnTo>
                        <a:pt x="193" y="166"/>
                      </a:lnTo>
                      <a:lnTo>
                        <a:pt x="155" y="28"/>
                      </a:lnTo>
                      <a:lnTo>
                        <a:pt x="138" y="0"/>
                      </a:lnTo>
                      <a:lnTo>
                        <a:pt x="92" y="12"/>
                      </a:lnTo>
                      <a:lnTo>
                        <a:pt x="84" y="24"/>
                      </a:lnTo>
                      <a:lnTo>
                        <a:pt x="68" y="14"/>
                      </a:lnTo>
                    </a:path>
                  </a:pathLst>
                </a:custGeom>
                <a:solidFill>
                  <a:srgbClr val="CCFFFF"/>
                </a:solidFill>
                <a:ln w="34925" cap="rnd" cmpd="sng">
                  <a:solidFill>
                    <a:schemeClr val="tx1"/>
                  </a:solidFill>
                  <a:prstDash val="solid"/>
                  <a:round/>
                  <a:headEnd/>
                  <a:tailEnd/>
                </a:ln>
              </p:spPr>
              <p:txBody>
                <a:bodyPr/>
                <a:lstStyle/>
                <a:p>
                  <a:endParaRPr lang="en-US" sz="1350">
                    <a:solidFill>
                      <a:prstClr val="black"/>
                    </a:solidFill>
                  </a:endParaRPr>
                </a:p>
              </p:txBody>
            </p:sp>
            <p:sp>
              <p:nvSpPr>
                <p:cNvPr id="42022" name="Freeform 62"/>
                <p:cNvSpPr>
                  <a:spLocks noChangeAspect="1"/>
                </p:cNvSpPr>
                <p:nvPr/>
              </p:nvSpPr>
              <p:spPr bwMode="auto">
                <a:xfrm>
                  <a:off x="4443" y="1820"/>
                  <a:ext cx="457" cy="231"/>
                </a:xfrm>
                <a:custGeom>
                  <a:avLst/>
                  <a:gdLst>
                    <a:gd name="T0" fmla="*/ 0 w 379"/>
                    <a:gd name="T1" fmla="*/ 79 h 163"/>
                    <a:gd name="T2" fmla="*/ 339 w 379"/>
                    <a:gd name="T3" fmla="*/ 0 h 163"/>
                    <a:gd name="T4" fmla="*/ 396 w 379"/>
                    <a:gd name="T5" fmla="*/ 156 h 163"/>
                    <a:gd name="T6" fmla="*/ 453 w 379"/>
                    <a:gd name="T7" fmla="*/ 139 h 163"/>
                    <a:gd name="T8" fmla="*/ 456 w 379"/>
                    <a:gd name="T9" fmla="*/ 218 h 163"/>
                    <a:gd name="T10" fmla="*/ 409 w 379"/>
                    <a:gd name="T11" fmla="*/ 230 h 163"/>
                    <a:gd name="T12" fmla="*/ 365 w 379"/>
                    <a:gd name="T13" fmla="*/ 177 h 163"/>
                    <a:gd name="T14" fmla="*/ 339 w 379"/>
                    <a:gd name="T15" fmla="*/ 115 h 163"/>
                    <a:gd name="T16" fmla="*/ 334 w 379"/>
                    <a:gd name="T17" fmla="*/ 28 h 163"/>
                    <a:gd name="T18" fmla="*/ 314 w 379"/>
                    <a:gd name="T19" fmla="*/ 72 h 163"/>
                    <a:gd name="T20" fmla="*/ 338 w 379"/>
                    <a:gd name="T21" fmla="*/ 201 h 163"/>
                    <a:gd name="T22" fmla="*/ 238 w 379"/>
                    <a:gd name="T23" fmla="*/ 220 h 163"/>
                    <a:gd name="T24" fmla="*/ 235 w 379"/>
                    <a:gd name="T25" fmla="*/ 125 h 163"/>
                    <a:gd name="T26" fmla="*/ 174 w 379"/>
                    <a:gd name="T27" fmla="*/ 84 h 163"/>
                    <a:gd name="T28" fmla="*/ 121 w 379"/>
                    <a:gd name="T29" fmla="*/ 74 h 163"/>
                    <a:gd name="T30" fmla="*/ 13 w 379"/>
                    <a:gd name="T31" fmla="*/ 139 h 163"/>
                    <a:gd name="T32" fmla="*/ 0 w 379"/>
                    <a:gd name="T33" fmla="*/ 79 h 1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9"/>
                    <a:gd name="T52" fmla="*/ 0 h 163"/>
                    <a:gd name="T53" fmla="*/ 379 w 379"/>
                    <a:gd name="T54" fmla="*/ 163 h 16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9" h="163">
                      <a:moveTo>
                        <a:pt x="0" y="56"/>
                      </a:moveTo>
                      <a:lnTo>
                        <a:pt x="281" y="0"/>
                      </a:lnTo>
                      <a:lnTo>
                        <a:pt x="328" y="110"/>
                      </a:lnTo>
                      <a:lnTo>
                        <a:pt x="376" y="98"/>
                      </a:lnTo>
                      <a:lnTo>
                        <a:pt x="378" y="154"/>
                      </a:lnTo>
                      <a:lnTo>
                        <a:pt x="339" y="162"/>
                      </a:lnTo>
                      <a:lnTo>
                        <a:pt x="303" y="125"/>
                      </a:lnTo>
                      <a:lnTo>
                        <a:pt x="281" y="81"/>
                      </a:lnTo>
                      <a:lnTo>
                        <a:pt x="277" y="20"/>
                      </a:lnTo>
                      <a:lnTo>
                        <a:pt x="260" y="51"/>
                      </a:lnTo>
                      <a:lnTo>
                        <a:pt x="280" y="142"/>
                      </a:lnTo>
                      <a:lnTo>
                        <a:pt x="197" y="155"/>
                      </a:lnTo>
                      <a:lnTo>
                        <a:pt x="195" y="88"/>
                      </a:lnTo>
                      <a:lnTo>
                        <a:pt x="144" y="59"/>
                      </a:lnTo>
                      <a:lnTo>
                        <a:pt x="100" y="52"/>
                      </a:lnTo>
                      <a:lnTo>
                        <a:pt x="11" y="98"/>
                      </a:lnTo>
                      <a:lnTo>
                        <a:pt x="0" y="56"/>
                      </a:lnTo>
                    </a:path>
                  </a:pathLst>
                </a:custGeom>
                <a:solidFill>
                  <a:srgbClr val="CC9900"/>
                </a:solidFill>
                <a:ln w="34925" cap="rnd" cmpd="sng">
                  <a:solidFill>
                    <a:schemeClr val="tx1"/>
                  </a:solidFill>
                  <a:prstDash val="solid"/>
                  <a:round/>
                  <a:headEnd/>
                  <a:tailEnd/>
                </a:ln>
              </p:spPr>
              <p:txBody>
                <a:bodyPr/>
                <a:lstStyle/>
                <a:p>
                  <a:endParaRPr lang="en-US" sz="1350">
                    <a:solidFill>
                      <a:prstClr val="black"/>
                    </a:solidFill>
                  </a:endParaRPr>
                </a:p>
              </p:txBody>
            </p:sp>
            <p:sp>
              <p:nvSpPr>
                <p:cNvPr id="42023" name="Freeform 63"/>
                <p:cNvSpPr>
                  <a:spLocks noChangeAspect="1"/>
                </p:cNvSpPr>
                <p:nvPr/>
              </p:nvSpPr>
              <p:spPr bwMode="auto">
                <a:xfrm>
                  <a:off x="712" y="570"/>
                  <a:ext cx="602" cy="535"/>
                </a:xfrm>
                <a:custGeom>
                  <a:avLst/>
                  <a:gdLst>
                    <a:gd name="T0" fmla="*/ 152 w 499"/>
                    <a:gd name="T1" fmla="*/ 0 h 381"/>
                    <a:gd name="T2" fmla="*/ 275 w 499"/>
                    <a:gd name="T3" fmla="*/ 41 h 381"/>
                    <a:gd name="T4" fmla="*/ 369 w 499"/>
                    <a:gd name="T5" fmla="*/ 66 h 381"/>
                    <a:gd name="T6" fmla="*/ 414 w 499"/>
                    <a:gd name="T7" fmla="*/ 79 h 381"/>
                    <a:gd name="T8" fmla="*/ 462 w 499"/>
                    <a:gd name="T9" fmla="*/ 87 h 381"/>
                    <a:gd name="T10" fmla="*/ 524 w 499"/>
                    <a:gd name="T11" fmla="*/ 103 h 381"/>
                    <a:gd name="T12" fmla="*/ 601 w 499"/>
                    <a:gd name="T13" fmla="*/ 118 h 381"/>
                    <a:gd name="T14" fmla="*/ 550 w 499"/>
                    <a:gd name="T15" fmla="*/ 534 h 381"/>
                    <a:gd name="T16" fmla="*/ 317 w 499"/>
                    <a:gd name="T17" fmla="*/ 473 h 381"/>
                    <a:gd name="T18" fmla="*/ 286 w 499"/>
                    <a:gd name="T19" fmla="*/ 500 h 381"/>
                    <a:gd name="T20" fmla="*/ 244 w 499"/>
                    <a:gd name="T21" fmla="*/ 459 h 381"/>
                    <a:gd name="T22" fmla="*/ 206 w 499"/>
                    <a:gd name="T23" fmla="*/ 500 h 381"/>
                    <a:gd name="T24" fmla="*/ 174 w 499"/>
                    <a:gd name="T25" fmla="*/ 466 h 381"/>
                    <a:gd name="T26" fmla="*/ 77 w 499"/>
                    <a:gd name="T27" fmla="*/ 459 h 381"/>
                    <a:gd name="T28" fmla="*/ 90 w 499"/>
                    <a:gd name="T29" fmla="*/ 392 h 381"/>
                    <a:gd name="T30" fmla="*/ 21 w 499"/>
                    <a:gd name="T31" fmla="*/ 385 h 381"/>
                    <a:gd name="T32" fmla="*/ 14 w 499"/>
                    <a:gd name="T33" fmla="*/ 348 h 381"/>
                    <a:gd name="T34" fmla="*/ 28 w 499"/>
                    <a:gd name="T35" fmla="*/ 306 h 381"/>
                    <a:gd name="T36" fmla="*/ 11 w 499"/>
                    <a:gd name="T37" fmla="*/ 268 h 381"/>
                    <a:gd name="T38" fmla="*/ 13 w 499"/>
                    <a:gd name="T39" fmla="*/ 166 h 381"/>
                    <a:gd name="T40" fmla="*/ 0 w 499"/>
                    <a:gd name="T41" fmla="*/ 86 h 381"/>
                    <a:gd name="T42" fmla="*/ 7 w 499"/>
                    <a:gd name="T43" fmla="*/ 55 h 381"/>
                    <a:gd name="T44" fmla="*/ 39 w 499"/>
                    <a:gd name="T45" fmla="*/ 66 h 381"/>
                    <a:gd name="T46" fmla="*/ 70 w 499"/>
                    <a:gd name="T47" fmla="*/ 114 h 381"/>
                    <a:gd name="T48" fmla="*/ 129 w 499"/>
                    <a:gd name="T49" fmla="*/ 125 h 381"/>
                    <a:gd name="T50" fmla="*/ 144 w 499"/>
                    <a:gd name="T51" fmla="*/ 163 h 381"/>
                    <a:gd name="T52" fmla="*/ 116 w 499"/>
                    <a:gd name="T53" fmla="*/ 163 h 381"/>
                    <a:gd name="T54" fmla="*/ 113 w 499"/>
                    <a:gd name="T55" fmla="*/ 195 h 381"/>
                    <a:gd name="T56" fmla="*/ 129 w 499"/>
                    <a:gd name="T57" fmla="*/ 199 h 381"/>
                    <a:gd name="T58" fmla="*/ 136 w 499"/>
                    <a:gd name="T59" fmla="*/ 233 h 381"/>
                    <a:gd name="T60" fmla="*/ 101 w 499"/>
                    <a:gd name="T61" fmla="*/ 257 h 381"/>
                    <a:gd name="T62" fmla="*/ 101 w 499"/>
                    <a:gd name="T63" fmla="*/ 279 h 381"/>
                    <a:gd name="T64" fmla="*/ 141 w 499"/>
                    <a:gd name="T65" fmla="*/ 279 h 381"/>
                    <a:gd name="T66" fmla="*/ 152 w 499"/>
                    <a:gd name="T67" fmla="*/ 222 h 381"/>
                    <a:gd name="T68" fmla="*/ 181 w 499"/>
                    <a:gd name="T69" fmla="*/ 188 h 381"/>
                    <a:gd name="T70" fmla="*/ 144 w 499"/>
                    <a:gd name="T71" fmla="*/ 97 h 381"/>
                    <a:gd name="T72" fmla="*/ 168 w 499"/>
                    <a:gd name="T73" fmla="*/ 70 h 381"/>
                    <a:gd name="T74" fmla="*/ 152 w 499"/>
                    <a:gd name="T75" fmla="*/ 0 h 38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99"/>
                    <a:gd name="T115" fmla="*/ 0 h 381"/>
                    <a:gd name="T116" fmla="*/ 499 w 499"/>
                    <a:gd name="T117" fmla="*/ 381 h 38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99" h="381">
                      <a:moveTo>
                        <a:pt x="126" y="0"/>
                      </a:moveTo>
                      <a:lnTo>
                        <a:pt x="228" y="29"/>
                      </a:lnTo>
                      <a:lnTo>
                        <a:pt x="306" y="47"/>
                      </a:lnTo>
                      <a:lnTo>
                        <a:pt x="343" y="56"/>
                      </a:lnTo>
                      <a:lnTo>
                        <a:pt x="383" y="62"/>
                      </a:lnTo>
                      <a:lnTo>
                        <a:pt x="434" y="73"/>
                      </a:lnTo>
                      <a:lnTo>
                        <a:pt x="498" y="84"/>
                      </a:lnTo>
                      <a:lnTo>
                        <a:pt x="456" y="380"/>
                      </a:lnTo>
                      <a:lnTo>
                        <a:pt x="263" y="337"/>
                      </a:lnTo>
                      <a:lnTo>
                        <a:pt x="237" y="356"/>
                      </a:lnTo>
                      <a:lnTo>
                        <a:pt x="202" y="327"/>
                      </a:lnTo>
                      <a:lnTo>
                        <a:pt x="171" y="356"/>
                      </a:lnTo>
                      <a:lnTo>
                        <a:pt x="144" y="332"/>
                      </a:lnTo>
                      <a:lnTo>
                        <a:pt x="64" y="327"/>
                      </a:lnTo>
                      <a:lnTo>
                        <a:pt x="75" y="279"/>
                      </a:lnTo>
                      <a:lnTo>
                        <a:pt x="17" y="274"/>
                      </a:lnTo>
                      <a:lnTo>
                        <a:pt x="12" y="248"/>
                      </a:lnTo>
                      <a:lnTo>
                        <a:pt x="23" y="218"/>
                      </a:lnTo>
                      <a:lnTo>
                        <a:pt x="9" y="191"/>
                      </a:lnTo>
                      <a:lnTo>
                        <a:pt x="11" y="118"/>
                      </a:lnTo>
                      <a:lnTo>
                        <a:pt x="0" y="61"/>
                      </a:lnTo>
                      <a:lnTo>
                        <a:pt x="6" y="39"/>
                      </a:lnTo>
                      <a:lnTo>
                        <a:pt x="32" y="47"/>
                      </a:lnTo>
                      <a:lnTo>
                        <a:pt x="58" y="81"/>
                      </a:lnTo>
                      <a:lnTo>
                        <a:pt x="107" y="89"/>
                      </a:lnTo>
                      <a:lnTo>
                        <a:pt x="119" y="116"/>
                      </a:lnTo>
                      <a:lnTo>
                        <a:pt x="96" y="116"/>
                      </a:lnTo>
                      <a:lnTo>
                        <a:pt x="94" y="139"/>
                      </a:lnTo>
                      <a:lnTo>
                        <a:pt x="107" y="142"/>
                      </a:lnTo>
                      <a:lnTo>
                        <a:pt x="113" y="166"/>
                      </a:lnTo>
                      <a:lnTo>
                        <a:pt x="84" y="183"/>
                      </a:lnTo>
                      <a:lnTo>
                        <a:pt x="84" y="199"/>
                      </a:lnTo>
                      <a:lnTo>
                        <a:pt x="117" y="199"/>
                      </a:lnTo>
                      <a:lnTo>
                        <a:pt x="126" y="158"/>
                      </a:lnTo>
                      <a:lnTo>
                        <a:pt x="150" y="134"/>
                      </a:lnTo>
                      <a:lnTo>
                        <a:pt x="119" y="69"/>
                      </a:lnTo>
                      <a:lnTo>
                        <a:pt x="139" y="50"/>
                      </a:lnTo>
                      <a:lnTo>
                        <a:pt x="126" y="0"/>
                      </a:lnTo>
                    </a:path>
                  </a:pathLst>
                </a:custGeom>
                <a:solidFill>
                  <a:srgbClr val="99CCFF"/>
                </a:solidFill>
                <a:ln w="34925" cap="rnd" cmpd="sng">
                  <a:solidFill>
                    <a:schemeClr val="tx1"/>
                  </a:solidFill>
                  <a:prstDash val="solid"/>
                  <a:round/>
                  <a:headEnd/>
                  <a:tailEnd/>
                </a:ln>
              </p:spPr>
              <p:txBody>
                <a:bodyPr/>
                <a:lstStyle/>
                <a:p>
                  <a:endParaRPr lang="en-US" sz="1350">
                    <a:solidFill>
                      <a:prstClr val="black"/>
                    </a:solidFill>
                  </a:endParaRPr>
                </a:p>
              </p:txBody>
            </p:sp>
            <p:sp>
              <p:nvSpPr>
                <p:cNvPr id="42024" name="Freeform 64"/>
                <p:cNvSpPr>
                  <a:spLocks noChangeAspect="1"/>
                </p:cNvSpPr>
                <p:nvPr/>
              </p:nvSpPr>
              <p:spPr bwMode="auto">
                <a:xfrm>
                  <a:off x="569" y="958"/>
                  <a:ext cx="754" cy="695"/>
                </a:xfrm>
                <a:custGeom>
                  <a:avLst/>
                  <a:gdLst>
                    <a:gd name="T0" fmla="*/ 164 w 622"/>
                    <a:gd name="T1" fmla="*/ 0 h 496"/>
                    <a:gd name="T2" fmla="*/ 142 w 622"/>
                    <a:gd name="T3" fmla="*/ 13 h 496"/>
                    <a:gd name="T4" fmla="*/ 128 w 622"/>
                    <a:gd name="T5" fmla="*/ 74 h 496"/>
                    <a:gd name="T6" fmla="*/ 115 w 622"/>
                    <a:gd name="T7" fmla="*/ 126 h 496"/>
                    <a:gd name="T8" fmla="*/ 104 w 622"/>
                    <a:gd name="T9" fmla="*/ 167 h 496"/>
                    <a:gd name="T10" fmla="*/ 91 w 622"/>
                    <a:gd name="T11" fmla="*/ 212 h 496"/>
                    <a:gd name="T12" fmla="*/ 76 w 622"/>
                    <a:gd name="T13" fmla="*/ 258 h 496"/>
                    <a:gd name="T14" fmla="*/ 56 w 622"/>
                    <a:gd name="T15" fmla="*/ 305 h 496"/>
                    <a:gd name="T16" fmla="*/ 28 w 622"/>
                    <a:gd name="T17" fmla="*/ 364 h 496"/>
                    <a:gd name="T18" fmla="*/ 0 w 622"/>
                    <a:gd name="T19" fmla="*/ 419 h 496"/>
                    <a:gd name="T20" fmla="*/ 0 w 622"/>
                    <a:gd name="T21" fmla="*/ 539 h 496"/>
                    <a:gd name="T22" fmla="*/ 422 w 622"/>
                    <a:gd name="T23" fmla="*/ 643 h 496"/>
                    <a:gd name="T24" fmla="*/ 616 w 622"/>
                    <a:gd name="T25" fmla="*/ 694 h 496"/>
                    <a:gd name="T26" fmla="*/ 657 w 622"/>
                    <a:gd name="T27" fmla="*/ 451 h 496"/>
                    <a:gd name="T28" fmla="*/ 682 w 622"/>
                    <a:gd name="T29" fmla="*/ 432 h 496"/>
                    <a:gd name="T30" fmla="*/ 659 w 622"/>
                    <a:gd name="T31" fmla="*/ 378 h 496"/>
                    <a:gd name="T32" fmla="*/ 670 w 622"/>
                    <a:gd name="T33" fmla="*/ 324 h 496"/>
                    <a:gd name="T34" fmla="*/ 753 w 622"/>
                    <a:gd name="T35" fmla="*/ 231 h 496"/>
                    <a:gd name="T36" fmla="*/ 696 w 622"/>
                    <a:gd name="T37" fmla="*/ 147 h 496"/>
                    <a:gd name="T38" fmla="*/ 462 w 622"/>
                    <a:gd name="T39" fmla="*/ 87 h 496"/>
                    <a:gd name="T40" fmla="*/ 429 w 622"/>
                    <a:gd name="T41" fmla="*/ 112 h 496"/>
                    <a:gd name="T42" fmla="*/ 388 w 622"/>
                    <a:gd name="T43" fmla="*/ 71 h 496"/>
                    <a:gd name="T44" fmla="*/ 350 w 622"/>
                    <a:gd name="T45" fmla="*/ 113 h 496"/>
                    <a:gd name="T46" fmla="*/ 315 w 622"/>
                    <a:gd name="T47" fmla="*/ 71 h 496"/>
                    <a:gd name="T48" fmla="*/ 221 w 622"/>
                    <a:gd name="T49" fmla="*/ 73 h 496"/>
                    <a:gd name="T50" fmla="*/ 233 w 622"/>
                    <a:gd name="T51" fmla="*/ 6 h 496"/>
                    <a:gd name="T52" fmla="*/ 164 w 622"/>
                    <a:gd name="T53" fmla="*/ 0 h 49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22"/>
                    <a:gd name="T82" fmla="*/ 0 h 496"/>
                    <a:gd name="T83" fmla="*/ 622 w 622"/>
                    <a:gd name="T84" fmla="*/ 496 h 49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22" h="496">
                      <a:moveTo>
                        <a:pt x="135" y="0"/>
                      </a:moveTo>
                      <a:lnTo>
                        <a:pt x="117" y="9"/>
                      </a:lnTo>
                      <a:lnTo>
                        <a:pt x="106" y="53"/>
                      </a:lnTo>
                      <a:lnTo>
                        <a:pt x="95" y="90"/>
                      </a:lnTo>
                      <a:lnTo>
                        <a:pt x="86" y="119"/>
                      </a:lnTo>
                      <a:lnTo>
                        <a:pt x="75" y="151"/>
                      </a:lnTo>
                      <a:lnTo>
                        <a:pt x="63" y="184"/>
                      </a:lnTo>
                      <a:lnTo>
                        <a:pt x="46" y="218"/>
                      </a:lnTo>
                      <a:lnTo>
                        <a:pt x="23" y="260"/>
                      </a:lnTo>
                      <a:lnTo>
                        <a:pt x="0" y="299"/>
                      </a:lnTo>
                      <a:lnTo>
                        <a:pt x="0" y="385"/>
                      </a:lnTo>
                      <a:lnTo>
                        <a:pt x="348" y="459"/>
                      </a:lnTo>
                      <a:lnTo>
                        <a:pt x="508" y="495"/>
                      </a:lnTo>
                      <a:lnTo>
                        <a:pt x="542" y="322"/>
                      </a:lnTo>
                      <a:lnTo>
                        <a:pt x="563" y="308"/>
                      </a:lnTo>
                      <a:lnTo>
                        <a:pt x="544" y="270"/>
                      </a:lnTo>
                      <a:lnTo>
                        <a:pt x="553" y="231"/>
                      </a:lnTo>
                      <a:lnTo>
                        <a:pt x="621" y="165"/>
                      </a:lnTo>
                      <a:lnTo>
                        <a:pt x="574" y="105"/>
                      </a:lnTo>
                      <a:lnTo>
                        <a:pt x="381" y="62"/>
                      </a:lnTo>
                      <a:lnTo>
                        <a:pt x="354" y="80"/>
                      </a:lnTo>
                      <a:lnTo>
                        <a:pt x="320" y="51"/>
                      </a:lnTo>
                      <a:lnTo>
                        <a:pt x="289" y="81"/>
                      </a:lnTo>
                      <a:lnTo>
                        <a:pt x="260" y="51"/>
                      </a:lnTo>
                      <a:lnTo>
                        <a:pt x="182" y="52"/>
                      </a:lnTo>
                      <a:lnTo>
                        <a:pt x="192" y="4"/>
                      </a:lnTo>
                      <a:lnTo>
                        <a:pt x="135" y="0"/>
                      </a:lnTo>
                    </a:path>
                  </a:pathLst>
                </a:custGeom>
                <a:solidFill>
                  <a:srgbClr val="99CCFF"/>
                </a:solidFill>
                <a:ln w="34925" cap="rnd" cmpd="sng">
                  <a:solidFill>
                    <a:schemeClr val="tx1"/>
                  </a:solidFill>
                  <a:prstDash val="solid"/>
                  <a:round/>
                  <a:headEnd/>
                  <a:tailEnd/>
                </a:ln>
              </p:spPr>
              <p:txBody>
                <a:bodyPr/>
                <a:lstStyle/>
                <a:p>
                  <a:endParaRPr lang="en-US" sz="1350">
                    <a:solidFill>
                      <a:prstClr val="black"/>
                    </a:solidFill>
                  </a:endParaRPr>
                </a:p>
              </p:txBody>
            </p:sp>
            <p:sp>
              <p:nvSpPr>
                <p:cNvPr id="42025" name="Freeform 65"/>
                <p:cNvSpPr>
                  <a:spLocks noChangeAspect="1"/>
                </p:cNvSpPr>
                <p:nvPr/>
              </p:nvSpPr>
              <p:spPr bwMode="auto">
                <a:xfrm>
                  <a:off x="509" y="1496"/>
                  <a:ext cx="795" cy="1482"/>
                </a:xfrm>
                <a:custGeom>
                  <a:avLst/>
                  <a:gdLst>
                    <a:gd name="T0" fmla="*/ 59 w 656"/>
                    <a:gd name="T1" fmla="*/ 0 h 1056"/>
                    <a:gd name="T2" fmla="*/ 424 w 656"/>
                    <a:gd name="T3" fmla="*/ 87 h 1056"/>
                    <a:gd name="T4" fmla="*/ 345 w 656"/>
                    <a:gd name="T5" fmla="*/ 523 h 1056"/>
                    <a:gd name="T6" fmla="*/ 755 w 656"/>
                    <a:gd name="T7" fmla="*/ 1187 h 1056"/>
                    <a:gd name="T8" fmla="*/ 794 w 656"/>
                    <a:gd name="T9" fmla="*/ 1271 h 1056"/>
                    <a:gd name="T10" fmla="*/ 754 w 656"/>
                    <a:gd name="T11" fmla="*/ 1312 h 1056"/>
                    <a:gd name="T12" fmla="*/ 728 w 656"/>
                    <a:gd name="T13" fmla="*/ 1385 h 1056"/>
                    <a:gd name="T14" fmla="*/ 704 w 656"/>
                    <a:gd name="T15" fmla="*/ 1429 h 1056"/>
                    <a:gd name="T16" fmla="*/ 730 w 656"/>
                    <a:gd name="T17" fmla="*/ 1468 h 1056"/>
                    <a:gd name="T18" fmla="*/ 688 w 656"/>
                    <a:gd name="T19" fmla="*/ 1481 h 1056"/>
                    <a:gd name="T20" fmla="*/ 447 w 656"/>
                    <a:gd name="T21" fmla="*/ 1469 h 1056"/>
                    <a:gd name="T22" fmla="*/ 431 w 656"/>
                    <a:gd name="T23" fmla="*/ 1384 h 1056"/>
                    <a:gd name="T24" fmla="*/ 389 w 656"/>
                    <a:gd name="T25" fmla="*/ 1321 h 1056"/>
                    <a:gd name="T26" fmla="*/ 359 w 656"/>
                    <a:gd name="T27" fmla="*/ 1298 h 1056"/>
                    <a:gd name="T28" fmla="*/ 350 w 656"/>
                    <a:gd name="T29" fmla="*/ 1252 h 1056"/>
                    <a:gd name="T30" fmla="*/ 325 w 656"/>
                    <a:gd name="T31" fmla="*/ 1228 h 1056"/>
                    <a:gd name="T32" fmla="*/ 299 w 656"/>
                    <a:gd name="T33" fmla="*/ 1197 h 1056"/>
                    <a:gd name="T34" fmla="*/ 291 w 656"/>
                    <a:gd name="T35" fmla="*/ 1163 h 1056"/>
                    <a:gd name="T36" fmla="*/ 267 w 656"/>
                    <a:gd name="T37" fmla="*/ 1141 h 1056"/>
                    <a:gd name="T38" fmla="*/ 229 w 656"/>
                    <a:gd name="T39" fmla="*/ 1152 h 1056"/>
                    <a:gd name="T40" fmla="*/ 188 w 656"/>
                    <a:gd name="T41" fmla="*/ 1134 h 1056"/>
                    <a:gd name="T42" fmla="*/ 188 w 656"/>
                    <a:gd name="T43" fmla="*/ 1114 h 1056"/>
                    <a:gd name="T44" fmla="*/ 187 w 656"/>
                    <a:gd name="T45" fmla="*/ 1074 h 1056"/>
                    <a:gd name="T46" fmla="*/ 168 w 656"/>
                    <a:gd name="T47" fmla="*/ 1029 h 1056"/>
                    <a:gd name="T48" fmla="*/ 167 w 656"/>
                    <a:gd name="T49" fmla="*/ 994 h 1056"/>
                    <a:gd name="T50" fmla="*/ 149 w 656"/>
                    <a:gd name="T51" fmla="*/ 959 h 1056"/>
                    <a:gd name="T52" fmla="*/ 154 w 656"/>
                    <a:gd name="T53" fmla="*/ 930 h 1056"/>
                    <a:gd name="T54" fmla="*/ 102 w 656"/>
                    <a:gd name="T55" fmla="*/ 853 h 1056"/>
                    <a:gd name="T56" fmla="*/ 102 w 656"/>
                    <a:gd name="T57" fmla="*/ 810 h 1056"/>
                    <a:gd name="T58" fmla="*/ 128 w 656"/>
                    <a:gd name="T59" fmla="*/ 794 h 1056"/>
                    <a:gd name="T60" fmla="*/ 128 w 656"/>
                    <a:gd name="T61" fmla="*/ 768 h 1056"/>
                    <a:gd name="T62" fmla="*/ 102 w 656"/>
                    <a:gd name="T63" fmla="*/ 758 h 1056"/>
                    <a:gd name="T64" fmla="*/ 90 w 656"/>
                    <a:gd name="T65" fmla="*/ 717 h 1056"/>
                    <a:gd name="T66" fmla="*/ 76 w 656"/>
                    <a:gd name="T67" fmla="*/ 647 h 1056"/>
                    <a:gd name="T68" fmla="*/ 115 w 656"/>
                    <a:gd name="T69" fmla="*/ 685 h 1056"/>
                    <a:gd name="T70" fmla="*/ 99 w 656"/>
                    <a:gd name="T71" fmla="*/ 633 h 1056"/>
                    <a:gd name="T72" fmla="*/ 128 w 656"/>
                    <a:gd name="T73" fmla="*/ 633 h 1056"/>
                    <a:gd name="T74" fmla="*/ 128 w 656"/>
                    <a:gd name="T75" fmla="*/ 598 h 1056"/>
                    <a:gd name="T76" fmla="*/ 99 w 656"/>
                    <a:gd name="T77" fmla="*/ 574 h 1056"/>
                    <a:gd name="T78" fmla="*/ 86 w 656"/>
                    <a:gd name="T79" fmla="*/ 608 h 1056"/>
                    <a:gd name="T80" fmla="*/ 59 w 656"/>
                    <a:gd name="T81" fmla="*/ 595 h 1056"/>
                    <a:gd name="T82" fmla="*/ 10 w 656"/>
                    <a:gd name="T83" fmla="*/ 429 h 1056"/>
                    <a:gd name="T84" fmla="*/ 23 w 656"/>
                    <a:gd name="T85" fmla="*/ 312 h 1056"/>
                    <a:gd name="T86" fmla="*/ 0 w 656"/>
                    <a:gd name="T87" fmla="*/ 243 h 1056"/>
                    <a:gd name="T88" fmla="*/ 11 w 656"/>
                    <a:gd name="T89" fmla="*/ 191 h 1056"/>
                    <a:gd name="T90" fmla="*/ 38 w 656"/>
                    <a:gd name="T91" fmla="*/ 180 h 1056"/>
                    <a:gd name="T92" fmla="*/ 59 w 656"/>
                    <a:gd name="T93" fmla="*/ 101 h 1056"/>
                    <a:gd name="T94" fmla="*/ 59 w 656"/>
                    <a:gd name="T95" fmla="*/ 0 h 105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56"/>
                    <a:gd name="T145" fmla="*/ 0 h 1056"/>
                    <a:gd name="T146" fmla="*/ 656 w 656"/>
                    <a:gd name="T147" fmla="*/ 1056 h 105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56" h="1056">
                      <a:moveTo>
                        <a:pt x="49" y="0"/>
                      </a:moveTo>
                      <a:lnTo>
                        <a:pt x="350" y="62"/>
                      </a:lnTo>
                      <a:lnTo>
                        <a:pt x="285" y="373"/>
                      </a:lnTo>
                      <a:lnTo>
                        <a:pt x="623" y="846"/>
                      </a:lnTo>
                      <a:lnTo>
                        <a:pt x="655" y="906"/>
                      </a:lnTo>
                      <a:lnTo>
                        <a:pt x="622" y="935"/>
                      </a:lnTo>
                      <a:lnTo>
                        <a:pt x="601" y="987"/>
                      </a:lnTo>
                      <a:lnTo>
                        <a:pt x="581" y="1018"/>
                      </a:lnTo>
                      <a:lnTo>
                        <a:pt x="602" y="1046"/>
                      </a:lnTo>
                      <a:lnTo>
                        <a:pt x="568" y="1055"/>
                      </a:lnTo>
                      <a:lnTo>
                        <a:pt x="369" y="1047"/>
                      </a:lnTo>
                      <a:lnTo>
                        <a:pt x="356" y="986"/>
                      </a:lnTo>
                      <a:lnTo>
                        <a:pt x="321" y="941"/>
                      </a:lnTo>
                      <a:lnTo>
                        <a:pt x="296" y="925"/>
                      </a:lnTo>
                      <a:lnTo>
                        <a:pt x="289" y="892"/>
                      </a:lnTo>
                      <a:lnTo>
                        <a:pt x="268" y="875"/>
                      </a:lnTo>
                      <a:lnTo>
                        <a:pt x="247" y="853"/>
                      </a:lnTo>
                      <a:lnTo>
                        <a:pt x="240" y="829"/>
                      </a:lnTo>
                      <a:lnTo>
                        <a:pt x="220" y="813"/>
                      </a:lnTo>
                      <a:lnTo>
                        <a:pt x="189" y="821"/>
                      </a:lnTo>
                      <a:lnTo>
                        <a:pt x="155" y="808"/>
                      </a:lnTo>
                      <a:lnTo>
                        <a:pt x="155" y="794"/>
                      </a:lnTo>
                      <a:lnTo>
                        <a:pt x="154" y="765"/>
                      </a:lnTo>
                      <a:lnTo>
                        <a:pt x="139" y="733"/>
                      </a:lnTo>
                      <a:lnTo>
                        <a:pt x="138" y="708"/>
                      </a:lnTo>
                      <a:lnTo>
                        <a:pt x="123" y="683"/>
                      </a:lnTo>
                      <a:lnTo>
                        <a:pt x="127" y="663"/>
                      </a:lnTo>
                      <a:lnTo>
                        <a:pt x="84" y="608"/>
                      </a:lnTo>
                      <a:lnTo>
                        <a:pt x="84" y="577"/>
                      </a:lnTo>
                      <a:lnTo>
                        <a:pt x="106" y="566"/>
                      </a:lnTo>
                      <a:lnTo>
                        <a:pt x="106" y="547"/>
                      </a:lnTo>
                      <a:lnTo>
                        <a:pt x="84" y="540"/>
                      </a:lnTo>
                      <a:lnTo>
                        <a:pt x="74" y="511"/>
                      </a:lnTo>
                      <a:lnTo>
                        <a:pt x="63" y="461"/>
                      </a:lnTo>
                      <a:lnTo>
                        <a:pt x="95" y="488"/>
                      </a:lnTo>
                      <a:lnTo>
                        <a:pt x="82" y="451"/>
                      </a:lnTo>
                      <a:lnTo>
                        <a:pt x="106" y="451"/>
                      </a:lnTo>
                      <a:lnTo>
                        <a:pt x="106" y="426"/>
                      </a:lnTo>
                      <a:lnTo>
                        <a:pt x="82" y="409"/>
                      </a:lnTo>
                      <a:lnTo>
                        <a:pt x="71" y="433"/>
                      </a:lnTo>
                      <a:lnTo>
                        <a:pt x="49" y="424"/>
                      </a:lnTo>
                      <a:lnTo>
                        <a:pt x="8" y="306"/>
                      </a:lnTo>
                      <a:lnTo>
                        <a:pt x="19" y="222"/>
                      </a:lnTo>
                      <a:lnTo>
                        <a:pt x="0" y="173"/>
                      </a:lnTo>
                      <a:lnTo>
                        <a:pt x="9" y="136"/>
                      </a:lnTo>
                      <a:lnTo>
                        <a:pt x="31" y="128"/>
                      </a:lnTo>
                      <a:lnTo>
                        <a:pt x="49" y="72"/>
                      </a:lnTo>
                      <a:lnTo>
                        <a:pt x="49" y="0"/>
                      </a:lnTo>
                    </a:path>
                  </a:pathLst>
                </a:custGeom>
                <a:solidFill>
                  <a:srgbClr val="FF99CC"/>
                </a:solidFill>
                <a:ln w="34925" cap="rnd" cmpd="sng">
                  <a:solidFill>
                    <a:schemeClr val="tx1"/>
                  </a:solidFill>
                  <a:prstDash val="solid"/>
                  <a:round/>
                  <a:headEnd/>
                  <a:tailEnd/>
                </a:ln>
              </p:spPr>
              <p:txBody>
                <a:bodyPr/>
                <a:lstStyle/>
                <a:p>
                  <a:endParaRPr lang="en-US" sz="1350">
                    <a:solidFill>
                      <a:prstClr val="black"/>
                    </a:solidFill>
                  </a:endParaRPr>
                </a:p>
              </p:txBody>
            </p:sp>
            <p:sp>
              <p:nvSpPr>
                <p:cNvPr id="42026" name="Freeform 66"/>
                <p:cNvSpPr>
                  <a:spLocks noChangeAspect="1"/>
                </p:cNvSpPr>
                <p:nvPr/>
              </p:nvSpPr>
              <p:spPr bwMode="auto">
                <a:xfrm>
                  <a:off x="854" y="1587"/>
                  <a:ext cx="599" cy="1101"/>
                </a:xfrm>
                <a:custGeom>
                  <a:avLst/>
                  <a:gdLst>
                    <a:gd name="T0" fmla="*/ 76 w 496"/>
                    <a:gd name="T1" fmla="*/ 0 h 781"/>
                    <a:gd name="T2" fmla="*/ 0 w 496"/>
                    <a:gd name="T3" fmla="*/ 434 h 781"/>
                    <a:gd name="T4" fmla="*/ 407 w 496"/>
                    <a:gd name="T5" fmla="*/ 1100 h 781"/>
                    <a:gd name="T6" fmla="*/ 432 w 496"/>
                    <a:gd name="T7" fmla="*/ 1070 h 781"/>
                    <a:gd name="T8" fmla="*/ 430 w 496"/>
                    <a:gd name="T9" fmla="*/ 939 h 781"/>
                    <a:gd name="T10" fmla="*/ 481 w 496"/>
                    <a:gd name="T11" fmla="*/ 949 h 781"/>
                    <a:gd name="T12" fmla="*/ 533 w 496"/>
                    <a:gd name="T13" fmla="*/ 547 h 781"/>
                    <a:gd name="T14" fmla="*/ 569 w 496"/>
                    <a:gd name="T15" fmla="*/ 273 h 781"/>
                    <a:gd name="T16" fmla="*/ 578 w 496"/>
                    <a:gd name="T17" fmla="*/ 190 h 781"/>
                    <a:gd name="T18" fmla="*/ 598 w 496"/>
                    <a:gd name="T19" fmla="*/ 117 h 781"/>
                    <a:gd name="T20" fmla="*/ 330 w 496"/>
                    <a:gd name="T21" fmla="*/ 65 h 781"/>
                    <a:gd name="T22" fmla="*/ 76 w 496"/>
                    <a:gd name="T23" fmla="*/ 0 h 7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6"/>
                    <a:gd name="T37" fmla="*/ 0 h 781"/>
                    <a:gd name="T38" fmla="*/ 496 w 496"/>
                    <a:gd name="T39" fmla="*/ 781 h 7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6" h="781">
                      <a:moveTo>
                        <a:pt x="63" y="0"/>
                      </a:moveTo>
                      <a:lnTo>
                        <a:pt x="0" y="308"/>
                      </a:lnTo>
                      <a:lnTo>
                        <a:pt x="337" y="780"/>
                      </a:lnTo>
                      <a:lnTo>
                        <a:pt x="358" y="759"/>
                      </a:lnTo>
                      <a:lnTo>
                        <a:pt x="356" y="666"/>
                      </a:lnTo>
                      <a:lnTo>
                        <a:pt x="398" y="673"/>
                      </a:lnTo>
                      <a:lnTo>
                        <a:pt x="441" y="388"/>
                      </a:lnTo>
                      <a:lnTo>
                        <a:pt x="471" y="194"/>
                      </a:lnTo>
                      <a:lnTo>
                        <a:pt x="479" y="135"/>
                      </a:lnTo>
                      <a:lnTo>
                        <a:pt x="495" y="83"/>
                      </a:lnTo>
                      <a:lnTo>
                        <a:pt x="273" y="46"/>
                      </a:lnTo>
                      <a:lnTo>
                        <a:pt x="63" y="0"/>
                      </a:lnTo>
                    </a:path>
                  </a:pathLst>
                </a:custGeom>
                <a:solidFill>
                  <a:srgbClr val="FF99CC"/>
                </a:solidFill>
                <a:ln w="34925" cap="rnd" cmpd="sng">
                  <a:solidFill>
                    <a:schemeClr val="tx1"/>
                  </a:solidFill>
                  <a:prstDash val="solid"/>
                  <a:round/>
                  <a:headEnd/>
                  <a:tailEnd/>
                </a:ln>
              </p:spPr>
              <p:txBody>
                <a:bodyPr/>
                <a:lstStyle/>
                <a:p>
                  <a:endParaRPr lang="en-US" sz="1350">
                    <a:solidFill>
                      <a:prstClr val="black"/>
                    </a:solidFill>
                  </a:endParaRPr>
                </a:p>
              </p:txBody>
            </p:sp>
            <p:sp>
              <p:nvSpPr>
                <p:cNvPr id="42027" name="Freeform 67"/>
                <p:cNvSpPr>
                  <a:spLocks noChangeAspect="1"/>
                </p:cNvSpPr>
                <p:nvPr/>
              </p:nvSpPr>
              <p:spPr bwMode="auto">
                <a:xfrm>
                  <a:off x="1185" y="688"/>
                  <a:ext cx="539" cy="1060"/>
                </a:xfrm>
                <a:custGeom>
                  <a:avLst/>
                  <a:gdLst>
                    <a:gd name="T0" fmla="*/ 129 w 447"/>
                    <a:gd name="T1" fmla="*/ 0 h 754"/>
                    <a:gd name="T2" fmla="*/ 80 w 447"/>
                    <a:gd name="T3" fmla="*/ 413 h 754"/>
                    <a:gd name="T4" fmla="*/ 130 w 447"/>
                    <a:gd name="T5" fmla="*/ 500 h 754"/>
                    <a:gd name="T6" fmla="*/ 52 w 447"/>
                    <a:gd name="T7" fmla="*/ 593 h 754"/>
                    <a:gd name="T8" fmla="*/ 42 w 447"/>
                    <a:gd name="T9" fmla="*/ 657 h 754"/>
                    <a:gd name="T10" fmla="*/ 64 w 447"/>
                    <a:gd name="T11" fmla="*/ 702 h 754"/>
                    <a:gd name="T12" fmla="*/ 42 w 447"/>
                    <a:gd name="T13" fmla="*/ 724 h 754"/>
                    <a:gd name="T14" fmla="*/ 0 w 447"/>
                    <a:gd name="T15" fmla="*/ 963 h 754"/>
                    <a:gd name="T16" fmla="*/ 257 w 447"/>
                    <a:gd name="T17" fmla="*/ 1018 h 754"/>
                    <a:gd name="T18" fmla="*/ 498 w 447"/>
                    <a:gd name="T19" fmla="*/ 1059 h 754"/>
                    <a:gd name="T20" fmla="*/ 523 w 447"/>
                    <a:gd name="T21" fmla="*/ 838 h 754"/>
                    <a:gd name="T22" fmla="*/ 538 w 447"/>
                    <a:gd name="T23" fmla="*/ 718 h 754"/>
                    <a:gd name="T24" fmla="*/ 514 w 447"/>
                    <a:gd name="T25" fmla="*/ 675 h 754"/>
                    <a:gd name="T26" fmla="*/ 458 w 447"/>
                    <a:gd name="T27" fmla="*/ 687 h 754"/>
                    <a:gd name="T28" fmla="*/ 386 w 447"/>
                    <a:gd name="T29" fmla="*/ 697 h 754"/>
                    <a:gd name="T30" fmla="*/ 373 w 447"/>
                    <a:gd name="T31" fmla="*/ 600 h 754"/>
                    <a:gd name="T32" fmla="*/ 285 w 447"/>
                    <a:gd name="T33" fmla="*/ 519 h 754"/>
                    <a:gd name="T34" fmla="*/ 297 w 447"/>
                    <a:gd name="T35" fmla="*/ 468 h 754"/>
                    <a:gd name="T36" fmla="*/ 304 w 447"/>
                    <a:gd name="T37" fmla="*/ 378 h 754"/>
                    <a:gd name="T38" fmla="*/ 192 w 447"/>
                    <a:gd name="T39" fmla="*/ 183 h 754"/>
                    <a:gd name="T40" fmla="*/ 206 w 447"/>
                    <a:gd name="T41" fmla="*/ 11 h 754"/>
                    <a:gd name="T42" fmla="*/ 129 w 447"/>
                    <a:gd name="T43" fmla="*/ 0 h 7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7"/>
                    <a:gd name="T67" fmla="*/ 0 h 754"/>
                    <a:gd name="T68" fmla="*/ 447 w 447"/>
                    <a:gd name="T69" fmla="*/ 754 h 7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7" h="754">
                      <a:moveTo>
                        <a:pt x="107" y="0"/>
                      </a:moveTo>
                      <a:lnTo>
                        <a:pt x="66" y="294"/>
                      </a:lnTo>
                      <a:lnTo>
                        <a:pt x="108" y="356"/>
                      </a:lnTo>
                      <a:lnTo>
                        <a:pt x="43" y="422"/>
                      </a:lnTo>
                      <a:lnTo>
                        <a:pt x="35" y="467"/>
                      </a:lnTo>
                      <a:lnTo>
                        <a:pt x="53" y="499"/>
                      </a:lnTo>
                      <a:lnTo>
                        <a:pt x="35" y="515"/>
                      </a:lnTo>
                      <a:lnTo>
                        <a:pt x="0" y="685"/>
                      </a:lnTo>
                      <a:lnTo>
                        <a:pt x="213" y="724"/>
                      </a:lnTo>
                      <a:lnTo>
                        <a:pt x="413" y="753"/>
                      </a:lnTo>
                      <a:lnTo>
                        <a:pt x="434" y="596"/>
                      </a:lnTo>
                      <a:lnTo>
                        <a:pt x="446" y="511"/>
                      </a:lnTo>
                      <a:lnTo>
                        <a:pt x="426" y="480"/>
                      </a:lnTo>
                      <a:lnTo>
                        <a:pt x="380" y="489"/>
                      </a:lnTo>
                      <a:lnTo>
                        <a:pt x="320" y="496"/>
                      </a:lnTo>
                      <a:lnTo>
                        <a:pt x="309" y="427"/>
                      </a:lnTo>
                      <a:lnTo>
                        <a:pt x="236" y="369"/>
                      </a:lnTo>
                      <a:lnTo>
                        <a:pt x="246" y="333"/>
                      </a:lnTo>
                      <a:lnTo>
                        <a:pt x="252" y="269"/>
                      </a:lnTo>
                      <a:lnTo>
                        <a:pt x="159" y="130"/>
                      </a:lnTo>
                      <a:lnTo>
                        <a:pt x="171" y="8"/>
                      </a:lnTo>
                      <a:lnTo>
                        <a:pt x="107" y="0"/>
                      </a:lnTo>
                    </a:path>
                  </a:pathLst>
                </a:custGeom>
                <a:solidFill>
                  <a:srgbClr val="99CCFF"/>
                </a:solidFill>
                <a:ln w="34925" cap="rnd" cmpd="sng">
                  <a:solidFill>
                    <a:schemeClr val="tx1"/>
                  </a:solidFill>
                  <a:prstDash val="solid"/>
                  <a:round/>
                  <a:headEnd/>
                  <a:tailEnd/>
                </a:ln>
              </p:spPr>
              <p:txBody>
                <a:bodyPr/>
                <a:lstStyle/>
                <a:p>
                  <a:endParaRPr lang="en-US" sz="1350">
                    <a:solidFill>
                      <a:prstClr val="black"/>
                    </a:solidFill>
                  </a:endParaRPr>
                </a:p>
              </p:txBody>
            </p:sp>
            <p:sp>
              <p:nvSpPr>
                <p:cNvPr id="42028" name="Freeform 68"/>
                <p:cNvSpPr>
                  <a:spLocks noChangeAspect="1"/>
                </p:cNvSpPr>
                <p:nvPr/>
              </p:nvSpPr>
              <p:spPr bwMode="auto">
                <a:xfrm>
                  <a:off x="1349" y="1706"/>
                  <a:ext cx="503" cy="787"/>
                </a:xfrm>
                <a:custGeom>
                  <a:avLst/>
                  <a:gdLst>
                    <a:gd name="T0" fmla="*/ 92 w 414"/>
                    <a:gd name="T1" fmla="*/ 0 h 559"/>
                    <a:gd name="T2" fmla="*/ 339 w 414"/>
                    <a:gd name="T3" fmla="*/ 41 h 559"/>
                    <a:gd name="T4" fmla="*/ 321 w 414"/>
                    <a:gd name="T5" fmla="*/ 190 h 559"/>
                    <a:gd name="T6" fmla="*/ 502 w 414"/>
                    <a:gd name="T7" fmla="*/ 211 h 559"/>
                    <a:gd name="T8" fmla="*/ 452 w 414"/>
                    <a:gd name="T9" fmla="*/ 786 h 559"/>
                    <a:gd name="T10" fmla="*/ 0 w 414"/>
                    <a:gd name="T11" fmla="*/ 725 h 559"/>
                    <a:gd name="T12" fmla="*/ 45 w 414"/>
                    <a:gd name="T13" fmla="*/ 359 h 559"/>
                    <a:gd name="T14" fmla="*/ 92 w 414"/>
                    <a:gd name="T15" fmla="*/ 0 h 559"/>
                    <a:gd name="T16" fmla="*/ 0 60000 65536"/>
                    <a:gd name="T17" fmla="*/ 0 60000 65536"/>
                    <a:gd name="T18" fmla="*/ 0 60000 65536"/>
                    <a:gd name="T19" fmla="*/ 0 60000 65536"/>
                    <a:gd name="T20" fmla="*/ 0 60000 65536"/>
                    <a:gd name="T21" fmla="*/ 0 60000 65536"/>
                    <a:gd name="T22" fmla="*/ 0 60000 65536"/>
                    <a:gd name="T23" fmla="*/ 0 60000 65536"/>
                    <a:gd name="T24" fmla="*/ 0 w 414"/>
                    <a:gd name="T25" fmla="*/ 0 h 559"/>
                    <a:gd name="T26" fmla="*/ 414 w 414"/>
                    <a:gd name="T27" fmla="*/ 559 h 5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4" h="559">
                      <a:moveTo>
                        <a:pt x="76" y="0"/>
                      </a:moveTo>
                      <a:lnTo>
                        <a:pt x="279" y="29"/>
                      </a:lnTo>
                      <a:lnTo>
                        <a:pt x="264" y="135"/>
                      </a:lnTo>
                      <a:lnTo>
                        <a:pt x="413" y="150"/>
                      </a:lnTo>
                      <a:lnTo>
                        <a:pt x="372" y="558"/>
                      </a:lnTo>
                      <a:lnTo>
                        <a:pt x="0" y="515"/>
                      </a:lnTo>
                      <a:lnTo>
                        <a:pt x="37" y="255"/>
                      </a:lnTo>
                      <a:lnTo>
                        <a:pt x="76" y="0"/>
                      </a:lnTo>
                    </a:path>
                  </a:pathLst>
                </a:custGeom>
                <a:solidFill>
                  <a:srgbClr val="FFFF99"/>
                </a:solidFill>
                <a:ln w="34925" cap="rnd" cmpd="sng">
                  <a:solidFill>
                    <a:schemeClr val="tx1"/>
                  </a:solidFill>
                  <a:prstDash val="solid"/>
                  <a:round/>
                  <a:headEnd/>
                  <a:tailEnd/>
                </a:ln>
              </p:spPr>
              <p:txBody>
                <a:bodyPr/>
                <a:lstStyle/>
                <a:p>
                  <a:endParaRPr lang="en-US" sz="1350">
                    <a:solidFill>
                      <a:prstClr val="black"/>
                    </a:solidFill>
                  </a:endParaRPr>
                </a:p>
              </p:txBody>
            </p:sp>
            <p:sp>
              <p:nvSpPr>
                <p:cNvPr id="42029" name="Freeform 69"/>
                <p:cNvSpPr>
                  <a:spLocks noChangeAspect="1"/>
                </p:cNvSpPr>
                <p:nvPr/>
              </p:nvSpPr>
              <p:spPr bwMode="auto">
                <a:xfrm>
                  <a:off x="1372" y="700"/>
                  <a:ext cx="941" cy="709"/>
                </a:xfrm>
                <a:custGeom>
                  <a:avLst/>
                  <a:gdLst>
                    <a:gd name="T0" fmla="*/ 14 w 779"/>
                    <a:gd name="T1" fmla="*/ 0 h 505"/>
                    <a:gd name="T2" fmla="*/ 199 w 779"/>
                    <a:gd name="T3" fmla="*/ 28 h 505"/>
                    <a:gd name="T4" fmla="*/ 310 w 779"/>
                    <a:gd name="T5" fmla="*/ 45 h 505"/>
                    <a:gd name="T6" fmla="*/ 458 w 779"/>
                    <a:gd name="T7" fmla="*/ 65 h 505"/>
                    <a:gd name="T8" fmla="*/ 593 w 779"/>
                    <a:gd name="T9" fmla="*/ 81 h 505"/>
                    <a:gd name="T10" fmla="*/ 829 w 779"/>
                    <a:gd name="T11" fmla="*/ 102 h 505"/>
                    <a:gd name="T12" fmla="*/ 940 w 779"/>
                    <a:gd name="T13" fmla="*/ 112 h 505"/>
                    <a:gd name="T14" fmla="*/ 935 w 779"/>
                    <a:gd name="T15" fmla="*/ 688 h 505"/>
                    <a:gd name="T16" fmla="*/ 360 w 779"/>
                    <a:gd name="T17" fmla="*/ 630 h 505"/>
                    <a:gd name="T18" fmla="*/ 348 w 779"/>
                    <a:gd name="T19" fmla="*/ 708 h 505"/>
                    <a:gd name="T20" fmla="*/ 326 w 779"/>
                    <a:gd name="T21" fmla="*/ 671 h 505"/>
                    <a:gd name="T22" fmla="*/ 274 w 779"/>
                    <a:gd name="T23" fmla="*/ 677 h 505"/>
                    <a:gd name="T24" fmla="*/ 198 w 779"/>
                    <a:gd name="T25" fmla="*/ 689 h 505"/>
                    <a:gd name="T26" fmla="*/ 185 w 779"/>
                    <a:gd name="T27" fmla="*/ 591 h 505"/>
                    <a:gd name="T28" fmla="*/ 94 w 779"/>
                    <a:gd name="T29" fmla="*/ 510 h 505"/>
                    <a:gd name="T30" fmla="*/ 108 w 779"/>
                    <a:gd name="T31" fmla="*/ 434 h 505"/>
                    <a:gd name="T32" fmla="*/ 116 w 779"/>
                    <a:gd name="T33" fmla="*/ 373 h 505"/>
                    <a:gd name="T34" fmla="*/ 0 w 779"/>
                    <a:gd name="T35" fmla="*/ 175 h 505"/>
                    <a:gd name="T36" fmla="*/ 14 w 779"/>
                    <a:gd name="T37" fmla="*/ 0 h 50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79"/>
                    <a:gd name="T58" fmla="*/ 0 h 505"/>
                    <a:gd name="T59" fmla="*/ 779 w 779"/>
                    <a:gd name="T60" fmla="*/ 505 h 50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79" h="505">
                      <a:moveTo>
                        <a:pt x="12" y="0"/>
                      </a:moveTo>
                      <a:lnTo>
                        <a:pt x="165" y="20"/>
                      </a:lnTo>
                      <a:lnTo>
                        <a:pt x="257" y="32"/>
                      </a:lnTo>
                      <a:lnTo>
                        <a:pt x="379" y="46"/>
                      </a:lnTo>
                      <a:lnTo>
                        <a:pt x="491" y="58"/>
                      </a:lnTo>
                      <a:lnTo>
                        <a:pt x="686" y="73"/>
                      </a:lnTo>
                      <a:lnTo>
                        <a:pt x="778" y="80"/>
                      </a:lnTo>
                      <a:lnTo>
                        <a:pt x="774" y="490"/>
                      </a:lnTo>
                      <a:lnTo>
                        <a:pt x="298" y="449"/>
                      </a:lnTo>
                      <a:lnTo>
                        <a:pt x="288" y="504"/>
                      </a:lnTo>
                      <a:lnTo>
                        <a:pt x="270" y="478"/>
                      </a:lnTo>
                      <a:lnTo>
                        <a:pt x="227" y="482"/>
                      </a:lnTo>
                      <a:lnTo>
                        <a:pt x="164" y="491"/>
                      </a:lnTo>
                      <a:lnTo>
                        <a:pt x="153" y="421"/>
                      </a:lnTo>
                      <a:lnTo>
                        <a:pt x="78" y="363"/>
                      </a:lnTo>
                      <a:lnTo>
                        <a:pt x="89" y="309"/>
                      </a:lnTo>
                      <a:lnTo>
                        <a:pt x="96" y="266"/>
                      </a:lnTo>
                      <a:lnTo>
                        <a:pt x="0" y="125"/>
                      </a:lnTo>
                      <a:lnTo>
                        <a:pt x="12" y="0"/>
                      </a:lnTo>
                    </a:path>
                  </a:pathLst>
                </a:custGeom>
                <a:solidFill>
                  <a:srgbClr val="FFFF99"/>
                </a:solidFill>
                <a:ln w="34925" cap="rnd" cmpd="sng">
                  <a:solidFill>
                    <a:schemeClr val="tx1"/>
                  </a:solidFill>
                  <a:prstDash val="solid"/>
                  <a:round/>
                  <a:headEnd/>
                  <a:tailEnd/>
                </a:ln>
              </p:spPr>
              <p:txBody>
                <a:bodyPr/>
                <a:lstStyle/>
                <a:p>
                  <a:endParaRPr lang="en-US" sz="1350">
                    <a:solidFill>
                      <a:prstClr val="black"/>
                    </a:solidFill>
                  </a:endParaRPr>
                </a:p>
              </p:txBody>
            </p:sp>
            <p:sp>
              <p:nvSpPr>
                <p:cNvPr id="42030" name="Freeform 70"/>
                <p:cNvSpPr>
                  <a:spLocks noChangeAspect="1"/>
                </p:cNvSpPr>
                <p:nvPr/>
              </p:nvSpPr>
              <p:spPr bwMode="auto">
                <a:xfrm>
                  <a:off x="1667" y="1324"/>
                  <a:ext cx="641" cy="640"/>
                </a:xfrm>
                <a:custGeom>
                  <a:avLst/>
                  <a:gdLst>
                    <a:gd name="T0" fmla="*/ 63 w 532"/>
                    <a:gd name="T1" fmla="*/ 0 h 454"/>
                    <a:gd name="T2" fmla="*/ 39 w 532"/>
                    <a:gd name="T3" fmla="*/ 237 h 454"/>
                    <a:gd name="T4" fmla="*/ 0 w 532"/>
                    <a:gd name="T5" fmla="*/ 578 h 454"/>
                    <a:gd name="T6" fmla="*/ 184 w 532"/>
                    <a:gd name="T7" fmla="*/ 596 h 454"/>
                    <a:gd name="T8" fmla="*/ 618 w 532"/>
                    <a:gd name="T9" fmla="*/ 639 h 454"/>
                    <a:gd name="T10" fmla="*/ 640 w 532"/>
                    <a:gd name="T11" fmla="*/ 65 h 454"/>
                    <a:gd name="T12" fmla="*/ 63 w 532"/>
                    <a:gd name="T13" fmla="*/ 0 h 454"/>
                    <a:gd name="T14" fmla="*/ 0 60000 65536"/>
                    <a:gd name="T15" fmla="*/ 0 60000 65536"/>
                    <a:gd name="T16" fmla="*/ 0 60000 65536"/>
                    <a:gd name="T17" fmla="*/ 0 60000 65536"/>
                    <a:gd name="T18" fmla="*/ 0 60000 65536"/>
                    <a:gd name="T19" fmla="*/ 0 60000 65536"/>
                    <a:gd name="T20" fmla="*/ 0 60000 65536"/>
                    <a:gd name="T21" fmla="*/ 0 w 532"/>
                    <a:gd name="T22" fmla="*/ 0 h 454"/>
                    <a:gd name="T23" fmla="*/ 532 w 532"/>
                    <a:gd name="T24" fmla="*/ 454 h 4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2" h="454">
                      <a:moveTo>
                        <a:pt x="52" y="0"/>
                      </a:moveTo>
                      <a:lnTo>
                        <a:pt x="32" y="168"/>
                      </a:lnTo>
                      <a:lnTo>
                        <a:pt x="0" y="410"/>
                      </a:lnTo>
                      <a:lnTo>
                        <a:pt x="153" y="423"/>
                      </a:lnTo>
                      <a:lnTo>
                        <a:pt x="513" y="453"/>
                      </a:lnTo>
                      <a:lnTo>
                        <a:pt x="531" y="46"/>
                      </a:lnTo>
                      <a:lnTo>
                        <a:pt x="52" y="0"/>
                      </a:lnTo>
                    </a:path>
                  </a:pathLst>
                </a:custGeom>
                <a:solidFill>
                  <a:srgbClr val="FFFF99"/>
                </a:solidFill>
                <a:ln w="34925" cap="rnd" cmpd="sng">
                  <a:solidFill>
                    <a:schemeClr val="tx1"/>
                  </a:solidFill>
                  <a:prstDash val="solid"/>
                  <a:round/>
                  <a:headEnd/>
                  <a:tailEnd/>
                </a:ln>
              </p:spPr>
              <p:txBody>
                <a:bodyPr/>
                <a:lstStyle/>
                <a:p>
                  <a:endParaRPr lang="en-US" sz="1350">
                    <a:solidFill>
                      <a:prstClr val="black"/>
                    </a:solidFill>
                  </a:endParaRPr>
                </a:p>
              </p:txBody>
            </p:sp>
            <p:sp>
              <p:nvSpPr>
                <p:cNvPr id="42031" name="Freeform 71"/>
                <p:cNvSpPr>
                  <a:spLocks noChangeAspect="1"/>
                </p:cNvSpPr>
                <p:nvPr/>
              </p:nvSpPr>
              <p:spPr bwMode="auto">
                <a:xfrm>
                  <a:off x="1795" y="1917"/>
                  <a:ext cx="672" cy="609"/>
                </a:xfrm>
                <a:custGeom>
                  <a:avLst/>
                  <a:gdLst>
                    <a:gd name="T0" fmla="*/ 56 w 555"/>
                    <a:gd name="T1" fmla="*/ 0 h 433"/>
                    <a:gd name="T2" fmla="*/ 21 w 555"/>
                    <a:gd name="T3" fmla="*/ 364 h 433"/>
                    <a:gd name="T4" fmla="*/ 0 w 555"/>
                    <a:gd name="T5" fmla="*/ 574 h 433"/>
                    <a:gd name="T6" fmla="*/ 335 w 555"/>
                    <a:gd name="T7" fmla="*/ 595 h 433"/>
                    <a:gd name="T8" fmla="*/ 655 w 555"/>
                    <a:gd name="T9" fmla="*/ 608 h 433"/>
                    <a:gd name="T10" fmla="*/ 665 w 555"/>
                    <a:gd name="T11" fmla="*/ 323 h 433"/>
                    <a:gd name="T12" fmla="*/ 671 w 555"/>
                    <a:gd name="T13" fmla="*/ 44 h 433"/>
                    <a:gd name="T14" fmla="*/ 488 w 555"/>
                    <a:gd name="T15" fmla="*/ 41 h 433"/>
                    <a:gd name="T16" fmla="*/ 56 w 555"/>
                    <a:gd name="T17" fmla="*/ 0 h 4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5"/>
                    <a:gd name="T28" fmla="*/ 0 h 433"/>
                    <a:gd name="T29" fmla="*/ 555 w 555"/>
                    <a:gd name="T30" fmla="*/ 433 h 4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5" h="433">
                      <a:moveTo>
                        <a:pt x="46" y="0"/>
                      </a:moveTo>
                      <a:lnTo>
                        <a:pt x="17" y="259"/>
                      </a:lnTo>
                      <a:lnTo>
                        <a:pt x="0" y="408"/>
                      </a:lnTo>
                      <a:lnTo>
                        <a:pt x="277" y="423"/>
                      </a:lnTo>
                      <a:lnTo>
                        <a:pt x="541" y="432"/>
                      </a:lnTo>
                      <a:lnTo>
                        <a:pt x="549" y="230"/>
                      </a:lnTo>
                      <a:lnTo>
                        <a:pt x="554" y="31"/>
                      </a:lnTo>
                      <a:lnTo>
                        <a:pt x="403" y="29"/>
                      </a:lnTo>
                      <a:lnTo>
                        <a:pt x="46" y="0"/>
                      </a:lnTo>
                    </a:path>
                  </a:pathLst>
                </a:custGeom>
                <a:solidFill>
                  <a:srgbClr val="FFFF99"/>
                </a:solidFill>
                <a:ln w="34925" cap="rnd" cmpd="sng">
                  <a:solidFill>
                    <a:schemeClr val="tx1"/>
                  </a:solidFill>
                  <a:prstDash val="solid"/>
                  <a:round/>
                  <a:headEnd/>
                  <a:tailEnd/>
                </a:ln>
              </p:spPr>
              <p:txBody>
                <a:bodyPr/>
                <a:lstStyle/>
                <a:p>
                  <a:endParaRPr lang="en-US" sz="1350">
                    <a:solidFill>
                      <a:prstClr val="black"/>
                    </a:solidFill>
                  </a:endParaRPr>
                </a:p>
              </p:txBody>
            </p:sp>
            <p:sp>
              <p:nvSpPr>
                <p:cNvPr id="42032" name="Freeform 72"/>
                <p:cNvSpPr>
                  <a:spLocks noChangeAspect="1"/>
                </p:cNvSpPr>
                <p:nvPr/>
              </p:nvSpPr>
              <p:spPr bwMode="auto">
                <a:xfrm>
                  <a:off x="1195" y="2427"/>
                  <a:ext cx="607" cy="821"/>
                </a:xfrm>
                <a:custGeom>
                  <a:avLst/>
                  <a:gdLst>
                    <a:gd name="T0" fmla="*/ 153 w 503"/>
                    <a:gd name="T1" fmla="*/ 0 h 583"/>
                    <a:gd name="T2" fmla="*/ 141 w 503"/>
                    <a:gd name="T3" fmla="*/ 106 h 583"/>
                    <a:gd name="T4" fmla="*/ 89 w 503"/>
                    <a:gd name="T5" fmla="*/ 94 h 583"/>
                    <a:gd name="T6" fmla="*/ 92 w 503"/>
                    <a:gd name="T7" fmla="*/ 232 h 583"/>
                    <a:gd name="T8" fmla="*/ 66 w 503"/>
                    <a:gd name="T9" fmla="*/ 258 h 583"/>
                    <a:gd name="T10" fmla="*/ 104 w 503"/>
                    <a:gd name="T11" fmla="*/ 342 h 583"/>
                    <a:gd name="T12" fmla="*/ 66 w 503"/>
                    <a:gd name="T13" fmla="*/ 380 h 583"/>
                    <a:gd name="T14" fmla="*/ 46 w 503"/>
                    <a:gd name="T15" fmla="*/ 441 h 583"/>
                    <a:gd name="T16" fmla="*/ 18 w 503"/>
                    <a:gd name="T17" fmla="*/ 500 h 583"/>
                    <a:gd name="T18" fmla="*/ 39 w 503"/>
                    <a:gd name="T19" fmla="*/ 535 h 583"/>
                    <a:gd name="T20" fmla="*/ 4 w 503"/>
                    <a:gd name="T21" fmla="*/ 551 h 583"/>
                    <a:gd name="T22" fmla="*/ 0 w 503"/>
                    <a:gd name="T23" fmla="*/ 606 h 583"/>
                    <a:gd name="T24" fmla="*/ 340 w 503"/>
                    <a:gd name="T25" fmla="*/ 815 h 583"/>
                    <a:gd name="T26" fmla="*/ 533 w 503"/>
                    <a:gd name="T27" fmla="*/ 820 h 583"/>
                    <a:gd name="T28" fmla="*/ 606 w 503"/>
                    <a:gd name="T29" fmla="*/ 63 h 583"/>
                    <a:gd name="T30" fmla="*/ 153 w 503"/>
                    <a:gd name="T31" fmla="*/ 0 h 58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3"/>
                    <a:gd name="T49" fmla="*/ 0 h 583"/>
                    <a:gd name="T50" fmla="*/ 503 w 503"/>
                    <a:gd name="T51" fmla="*/ 583 h 58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3" h="583">
                      <a:moveTo>
                        <a:pt x="127" y="0"/>
                      </a:moveTo>
                      <a:lnTo>
                        <a:pt x="117" y="75"/>
                      </a:lnTo>
                      <a:lnTo>
                        <a:pt x="74" y="67"/>
                      </a:lnTo>
                      <a:lnTo>
                        <a:pt x="76" y="165"/>
                      </a:lnTo>
                      <a:lnTo>
                        <a:pt x="55" y="183"/>
                      </a:lnTo>
                      <a:lnTo>
                        <a:pt x="86" y="243"/>
                      </a:lnTo>
                      <a:lnTo>
                        <a:pt x="55" y="270"/>
                      </a:lnTo>
                      <a:lnTo>
                        <a:pt x="38" y="313"/>
                      </a:lnTo>
                      <a:lnTo>
                        <a:pt x="15" y="355"/>
                      </a:lnTo>
                      <a:lnTo>
                        <a:pt x="32" y="380"/>
                      </a:lnTo>
                      <a:lnTo>
                        <a:pt x="3" y="391"/>
                      </a:lnTo>
                      <a:lnTo>
                        <a:pt x="0" y="430"/>
                      </a:lnTo>
                      <a:lnTo>
                        <a:pt x="282" y="579"/>
                      </a:lnTo>
                      <a:lnTo>
                        <a:pt x="442" y="582"/>
                      </a:lnTo>
                      <a:lnTo>
                        <a:pt x="502" y="45"/>
                      </a:lnTo>
                      <a:lnTo>
                        <a:pt x="127" y="0"/>
                      </a:lnTo>
                    </a:path>
                  </a:pathLst>
                </a:custGeom>
                <a:solidFill>
                  <a:srgbClr val="FF99CC"/>
                </a:solidFill>
                <a:ln w="34925" cap="rnd" cmpd="sng">
                  <a:solidFill>
                    <a:schemeClr val="tx1"/>
                  </a:solidFill>
                  <a:prstDash val="solid"/>
                  <a:round/>
                  <a:headEnd/>
                  <a:tailEnd/>
                </a:ln>
              </p:spPr>
              <p:txBody>
                <a:bodyPr/>
                <a:lstStyle/>
                <a:p>
                  <a:endParaRPr lang="en-US" sz="1350">
                    <a:solidFill>
                      <a:prstClr val="black"/>
                    </a:solidFill>
                  </a:endParaRPr>
                </a:p>
              </p:txBody>
            </p:sp>
            <p:sp>
              <p:nvSpPr>
                <p:cNvPr id="42033" name="Freeform 73"/>
                <p:cNvSpPr>
                  <a:spLocks noChangeAspect="1"/>
                </p:cNvSpPr>
                <p:nvPr/>
              </p:nvSpPr>
              <p:spPr bwMode="auto">
                <a:xfrm>
                  <a:off x="1722" y="2484"/>
                  <a:ext cx="649" cy="776"/>
                </a:xfrm>
                <a:custGeom>
                  <a:avLst/>
                  <a:gdLst>
                    <a:gd name="T0" fmla="*/ 78 w 534"/>
                    <a:gd name="T1" fmla="*/ 0 h 552"/>
                    <a:gd name="T2" fmla="*/ 648 w 534"/>
                    <a:gd name="T3" fmla="*/ 30 h 552"/>
                    <a:gd name="T4" fmla="*/ 620 w 534"/>
                    <a:gd name="T5" fmla="*/ 714 h 552"/>
                    <a:gd name="T6" fmla="*/ 435 w 534"/>
                    <a:gd name="T7" fmla="*/ 701 h 552"/>
                    <a:gd name="T8" fmla="*/ 261 w 534"/>
                    <a:gd name="T9" fmla="*/ 697 h 552"/>
                    <a:gd name="T10" fmla="*/ 261 w 534"/>
                    <a:gd name="T11" fmla="*/ 723 h 552"/>
                    <a:gd name="T12" fmla="*/ 117 w 534"/>
                    <a:gd name="T13" fmla="*/ 723 h 552"/>
                    <a:gd name="T14" fmla="*/ 108 w 534"/>
                    <a:gd name="T15" fmla="*/ 775 h 552"/>
                    <a:gd name="T16" fmla="*/ 0 w 534"/>
                    <a:gd name="T17" fmla="*/ 756 h 552"/>
                    <a:gd name="T18" fmla="*/ 60 w 534"/>
                    <a:gd name="T19" fmla="*/ 179 h 552"/>
                    <a:gd name="T20" fmla="*/ 78 w 534"/>
                    <a:gd name="T21" fmla="*/ 0 h 5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4"/>
                    <a:gd name="T34" fmla="*/ 0 h 552"/>
                    <a:gd name="T35" fmla="*/ 534 w 534"/>
                    <a:gd name="T36" fmla="*/ 552 h 5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4" h="552">
                      <a:moveTo>
                        <a:pt x="64" y="0"/>
                      </a:moveTo>
                      <a:lnTo>
                        <a:pt x="533" y="21"/>
                      </a:lnTo>
                      <a:lnTo>
                        <a:pt x="510" y="508"/>
                      </a:lnTo>
                      <a:lnTo>
                        <a:pt x="358" y="499"/>
                      </a:lnTo>
                      <a:lnTo>
                        <a:pt x="215" y="496"/>
                      </a:lnTo>
                      <a:lnTo>
                        <a:pt x="215" y="514"/>
                      </a:lnTo>
                      <a:lnTo>
                        <a:pt x="96" y="514"/>
                      </a:lnTo>
                      <a:lnTo>
                        <a:pt x="89" y="551"/>
                      </a:lnTo>
                      <a:lnTo>
                        <a:pt x="0" y="538"/>
                      </a:lnTo>
                      <a:lnTo>
                        <a:pt x="49" y="127"/>
                      </a:lnTo>
                      <a:lnTo>
                        <a:pt x="64" y="0"/>
                      </a:lnTo>
                    </a:path>
                  </a:pathLst>
                </a:custGeom>
                <a:solidFill>
                  <a:srgbClr val="CCFFCC"/>
                </a:solidFill>
                <a:ln w="34925" cap="rnd" cmpd="sng">
                  <a:solidFill>
                    <a:schemeClr val="tx1"/>
                  </a:solidFill>
                  <a:prstDash val="solid"/>
                  <a:round/>
                  <a:headEnd/>
                  <a:tailEnd/>
                </a:ln>
              </p:spPr>
              <p:txBody>
                <a:bodyPr/>
                <a:lstStyle/>
                <a:p>
                  <a:endParaRPr lang="en-US" sz="1350">
                    <a:solidFill>
                      <a:prstClr val="black"/>
                    </a:solidFill>
                  </a:endParaRPr>
                </a:p>
              </p:txBody>
            </p:sp>
            <p:sp>
              <p:nvSpPr>
                <p:cNvPr id="42034" name="Freeform 74"/>
                <p:cNvSpPr>
                  <a:spLocks noChangeAspect="1"/>
                </p:cNvSpPr>
                <p:nvPr/>
              </p:nvSpPr>
              <p:spPr bwMode="auto">
                <a:xfrm>
                  <a:off x="1980" y="2600"/>
                  <a:ext cx="1311" cy="1469"/>
                </a:xfrm>
                <a:custGeom>
                  <a:avLst/>
                  <a:gdLst>
                    <a:gd name="T0" fmla="*/ 380 w 1084"/>
                    <a:gd name="T1" fmla="*/ 0 h 1046"/>
                    <a:gd name="T2" fmla="*/ 669 w 1084"/>
                    <a:gd name="T3" fmla="*/ 11 h 1046"/>
                    <a:gd name="T4" fmla="*/ 669 w 1084"/>
                    <a:gd name="T5" fmla="*/ 278 h 1046"/>
                    <a:gd name="T6" fmla="*/ 816 w 1084"/>
                    <a:gd name="T7" fmla="*/ 351 h 1046"/>
                    <a:gd name="T8" fmla="*/ 857 w 1084"/>
                    <a:gd name="T9" fmla="*/ 327 h 1046"/>
                    <a:gd name="T10" fmla="*/ 953 w 1084"/>
                    <a:gd name="T11" fmla="*/ 383 h 1046"/>
                    <a:gd name="T12" fmla="*/ 1011 w 1084"/>
                    <a:gd name="T13" fmla="*/ 381 h 1046"/>
                    <a:gd name="T14" fmla="*/ 1122 w 1084"/>
                    <a:gd name="T15" fmla="*/ 324 h 1046"/>
                    <a:gd name="T16" fmla="*/ 1188 w 1084"/>
                    <a:gd name="T17" fmla="*/ 379 h 1046"/>
                    <a:gd name="T18" fmla="*/ 1243 w 1084"/>
                    <a:gd name="T19" fmla="*/ 392 h 1046"/>
                    <a:gd name="T20" fmla="*/ 1243 w 1084"/>
                    <a:gd name="T21" fmla="*/ 611 h 1046"/>
                    <a:gd name="T22" fmla="*/ 1310 w 1084"/>
                    <a:gd name="T23" fmla="*/ 746 h 1046"/>
                    <a:gd name="T24" fmla="*/ 1294 w 1084"/>
                    <a:gd name="T25" fmla="*/ 930 h 1046"/>
                    <a:gd name="T26" fmla="*/ 1223 w 1084"/>
                    <a:gd name="T27" fmla="*/ 1004 h 1046"/>
                    <a:gd name="T28" fmla="*/ 1207 w 1084"/>
                    <a:gd name="T29" fmla="*/ 937 h 1046"/>
                    <a:gd name="T30" fmla="*/ 1188 w 1084"/>
                    <a:gd name="T31" fmla="*/ 968 h 1046"/>
                    <a:gd name="T32" fmla="*/ 1202 w 1084"/>
                    <a:gd name="T33" fmla="*/ 1010 h 1046"/>
                    <a:gd name="T34" fmla="*/ 1075 w 1084"/>
                    <a:gd name="T35" fmla="*/ 1121 h 1046"/>
                    <a:gd name="T36" fmla="*/ 1045 w 1084"/>
                    <a:gd name="T37" fmla="*/ 1128 h 1046"/>
                    <a:gd name="T38" fmla="*/ 980 w 1084"/>
                    <a:gd name="T39" fmla="*/ 1183 h 1046"/>
                    <a:gd name="T40" fmla="*/ 980 w 1084"/>
                    <a:gd name="T41" fmla="*/ 1213 h 1046"/>
                    <a:gd name="T42" fmla="*/ 959 w 1084"/>
                    <a:gd name="T43" fmla="*/ 1220 h 1046"/>
                    <a:gd name="T44" fmla="*/ 974 w 1084"/>
                    <a:gd name="T45" fmla="*/ 1256 h 1046"/>
                    <a:gd name="T46" fmla="*/ 937 w 1084"/>
                    <a:gd name="T47" fmla="*/ 1310 h 1046"/>
                    <a:gd name="T48" fmla="*/ 959 w 1084"/>
                    <a:gd name="T49" fmla="*/ 1392 h 1046"/>
                    <a:gd name="T50" fmla="*/ 980 w 1084"/>
                    <a:gd name="T51" fmla="*/ 1417 h 1046"/>
                    <a:gd name="T52" fmla="*/ 974 w 1084"/>
                    <a:gd name="T53" fmla="*/ 1468 h 1046"/>
                    <a:gd name="T54" fmla="*/ 923 w 1084"/>
                    <a:gd name="T55" fmla="*/ 1468 h 1046"/>
                    <a:gd name="T56" fmla="*/ 877 w 1084"/>
                    <a:gd name="T57" fmla="*/ 1442 h 1046"/>
                    <a:gd name="T58" fmla="*/ 847 w 1084"/>
                    <a:gd name="T59" fmla="*/ 1448 h 1046"/>
                    <a:gd name="T60" fmla="*/ 745 w 1084"/>
                    <a:gd name="T61" fmla="*/ 1403 h 1046"/>
                    <a:gd name="T62" fmla="*/ 699 w 1084"/>
                    <a:gd name="T63" fmla="*/ 1237 h 1046"/>
                    <a:gd name="T64" fmla="*/ 628 w 1084"/>
                    <a:gd name="T65" fmla="*/ 1159 h 1046"/>
                    <a:gd name="T66" fmla="*/ 566 w 1084"/>
                    <a:gd name="T67" fmla="*/ 1010 h 1046"/>
                    <a:gd name="T68" fmla="*/ 536 w 1084"/>
                    <a:gd name="T69" fmla="*/ 994 h 1046"/>
                    <a:gd name="T70" fmla="*/ 503 w 1084"/>
                    <a:gd name="T71" fmla="*/ 959 h 1046"/>
                    <a:gd name="T72" fmla="*/ 470 w 1084"/>
                    <a:gd name="T73" fmla="*/ 959 h 1046"/>
                    <a:gd name="T74" fmla="*/ 421 w 1084"/>
                    <a:gd name="T75" fmla="*/ 947 h 1046"/>
                    <a:gd name="T76" fmla="*/ 385 w 1084"/>
                    <a:gd name="T77" fmla="*/ 959 h 1046"/>
                    <a:gd name="T78" fmla="*/ 359 w 1084"/>
                    <a:gd name="T79" fmla="*/ 1032 h 1046"/>
                    <a:gd name="T80" fmla="*/ 320 w 1084"/>
                    <a:gd name="T81" fmla="*/ 1045 h 1046"/>
                    <a:gd name="T82" fmla="*/ 237 w 1084"/>
                    <a:gd name="T83" fmla="*/ 989 h 1046"/>
                    <a:gd name="T84" fmla="*/ 187 w 1084"/>
                    <a:gd name="T85" fmla="*/ 917 h 1046"/>
                    <a:gd name="T86" fmla="*/ 179 w 1084"/>
                    <a:gd name="T87" fmla="*/ 834 h 1046"/>
                    <a:gd name="T88" fmla="*/ 143 w 1084"/>
                    <a:gd name="T89" fmla="*/ 777 h 1046"/>
                    <a:gd name="T90" fmla="*/ 59 w 1084"/>
                    <a:gd name="T91" fmla="*/ 697 h 1046"/>
                    <a:gd name="T92" fmla="*/ 0 w 1084"/>
                    <a:gd name="T93" fmla="*/ 612 h 1046"/>
                    <a:gd name="T94" fmla="*/ 0 w 1084"/>
                    <a:gd name="T95" fmla="*/ 577 h 1046"/>
                    <a:gd name="T96" fmla="*/ 198 w 1084"/>
                    <a:gd name="T97" fmla="*/ 580 h 1046"/>
                    <a:gd name="T98" fmla="*/ 359 w 1084"/>
                    <a:gd name="T99" fmla="*/ 595 h 1046"/>
                    <a:gd name="T100" fmla="*/ 380 w 1084"/>
                    <a:gd name="T101" fmla="*/ 0 h 104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84"/>
                    <a:gd name="T154" fmla="*/ 0 h 1046"/>
                    <a:gd name="T155" fmla="*/ 1084 w 1084"/>
                    <a:gd name="T156" fmla="*/ 1046 h 104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84" h="1046">
                      <a:moveTo>
                        <a:pt x="314" y="0"/>
                      </a:moveTo>
                      <a:lnTo>
                        <a:pt x="553" y="8"/>
                      </a:lnTo>
                      <a:lnTo>
                        <a:pt x="553" y="198"/>
                      </a:lnTo>
                      <a:lnTo>
                        <a:pt x="675" y="250"/>
                      </a:lnTo>
                      <a:lnTo>
                        <a:pt x="709" y="233"/>
                      </a:lnTo>
                      <a:lnTo>
                        <a:pt x="788" y="273"/>
                      </a:lnTo>
                      <a:lnTo>
                        <a:pt x="836" y="271"/>
                      </a:lnTo>
                      <a:lnTo>
                        <a:pt x="928" y="231"/>
                      </a:lnTo>
                      <a:lnTo>
                        <a:pt x="982" y="270"/>
                      </a:lnTo>
                      <a:lnTo>
                        <a:pt x="1028" y="279"/>
                      </a:lnTo>
                      <a:lnTo>
                        <a:pt x="1028" y="435"/>
                      </a:lnTo>
                      <a:lnTo>
                        <a:pt x="1083" y="531"/>
                      </a:lnTo>
                      <a:lnTo>
                        <a:pt x="1070" y="662"/>
                      </a:lnTo>
                      <a:lnTo>
                        <a:pt x="1011" y="715"/>
                      </a:lnTo>
                      <a:lnTo>
                        <a:pt x="998" y="667"/>
                      </a:lnTo>
                      <a:lnTo>
                        <a:pt x="982" y="689"/>
                      </a:lnTo>
                      <a:lnTo>
                        <a:pt x="994" y="719"/>
                      </a:lnTo>
                      <a:lnTo>
                        <a:pt x="889" y="798"/>
                      </a:lnTo>
                      <a:lnTo>
                        <a:pt x="864" y="803"/>
                      </a:lnTo>
                      <a:lnTo>
                        <a:pt x="810" y="842"/>
                      </a:lnTo>
                      <a:lnTo>
                        <a:pt x="810" y="864"/>
                      </a:lnTo>
                      <a:lnTo>
                        <a:pt x="793" y="869"/>
                      </a:lnTo>
                      <a:lnTo>
                        <a:pt x="805" y="894"/>
                      </a:lnTo>
                      <a:lnTo>
                        <a:pt x="775" y="933"/>
                      </a:lnTo>
                      <a:lnTo>
                        <a:pt x="793" y="991"/>
                      </a:lnTo>
                      <a:lnTo>
                        <a:pt x="810" y="1009"/>
                      </a:lnTo>
                      <a:lnTo>
                        <a:pt x="805" y="1045"/>
                      </a:lnTo>
                      <a:lnTo>
                        <a:pt x="763" y="1045"/>
                      </a:lnTo>
                      <a:lnTo>
                        <a:pt x="725" y="1027"/>
                      </a:lnTo>
                      <a:lnTo>
                        <a:pt x="700" y="1031"/>
                      </a:lnTo>
                      <a:lnTo>
                        <a:pt x="616" y="999"/>
                      </a:lnTo>
                      <a:lnTo>
                        <a:pt x="578" y="881"/>
                      </a:lnTo>
                      <a:lnTo>
                        <a:pt x="519" y="825"/>
                      </a:lnTo>
                      <a:lnTo>
                        <a:pt x="468" y="719"/>
                      </a:lnTo>
                      <a:lnTo>
                        <a:pt x="443" y="708"/>
                      </a:lnTo>
                      <a:lnTo>
                        <a:pt x="416" y="683"/>
                      </a:lnTo>
                      <a:lnTo>
                        <a:pt x="389" y="683"/>
                      </a:lnTo>
                      <a:lnTo>
                        <a:pt x="348" y="674"/>
                      </a:lnTo>
                      <a:lnTo>
                        <a:pt x="318" y="683"/>
                      </a:lnTo>
                      <a:lnTo>
                        <a:pt x="297" y="735"/>
                      </a:lnTo>
                      <a:lnTo>
                        <a:pt x="265" y="744"/>
                      </a:lnTo>
                      <a:lnTo>
                        <a:pt x="196" y="704"/>
                      </a:lnTo>
                      <a:lnTo>
                        <a:pt x="155" y="653"/>
                      </a:lnTo>
                      <a:lnTo>
                        <a:pt x="148" y="594"/>
                      </a:lnTo>
                      <a:lnTo>
                        <a:pt x="118" y="553"/>
                      </a:lnTo>
                      <a:lnTo>
                        <a:pt x="49" y="496"/>
                      </a:lnTo>
                      <a:lnTo>
                        <a:pt x="0" y="436"/>
                      </a:lnTo>
                      <a:lnTo>
                        <a:pt x="0" y="411"/>
                      </a:lnTo>
                      <a:lnTo>
                        <a:pt x="164" y="413"/>
                      </a:lnTo>
                      <a:lnTo>
                        <a:pt x="297" y="424"/>
                      </a:lnTo>
                      <a:lnTo>
                        <a:pt x="314" y="0"/>
                      </a:lnTo>
                    </a:path>
                  </a:pathLst>
                </a:custGeom>
                <a:solidFill>
                  <a:srgbClr val="CCFFCC"/>
                </a:solidFill>
                <a:ln w="34925" cap="rnd" cmpd="sng">
                  <a:solidFill>
                    <a:schemeClr val="tx1"/>
                  </a:solidFill>
                  <a:prstDash val="solid"/>
                  <a:round/>
                  <a:headEnd/>
                  <a:tailEnd/>
                </a:ln>
              </p:spPr>
              <p:txBody>
                <a:bodyPr/>
                <a:lstStyle/>
                <a:p>
                  <a:endParaRPr lang="en-US" sz="1350">
                    <a:solidFill>
                      <a:prstClr val="black"/>
                    </a:solidFill>
                  </a:endParaRPr>
                </a:p>
              </p:txBody>
            </p:sp>
            <p:sp>
              <p:nvSpPr>
                <p:cNvPr id="42035" name="Freeform 75"/>
                <p:cNvSpPr>
                  <a:spLocks noChangeAspect="1"/>
                </p:cNvSpPr>
                <p:nvPr/>
              </p:nvSpPr>
              <p:spPr bwMode="auto">
                <a:xfrm>
                  <a:off x="2308" y="809"/>
                  <a:ext cx="633" cy="449"/>
                </a:xfrm>
                <a:custGeom>
                  <a:avLst/>
                  <a:gdLst>
                    <a:gd name="T0" fmla="*/ 1 w 522"/>
                    <a:gd name="T1" fmla="*/ 0 h 320"/>
                    <a:gd name="T2" fmla="*/ 529 w 522"/>
                    <a:gd name="T3" fmla="*/ 13 h 320"/>
                    <a:gd name="T4" fmla="*/ 568 w 522"/>
                    <a:gd name="T5" fmla="*/ 145 h 320"/>
                    <a:gd name="T6" fmla="*/ 605 w 522"/>
                    <a:gd name="T7" fmla="*/ 247 h 320"/>
                    <a:gd name="T8" fmla="*/ 632 w 522"/>
                    <a:gd name="T9" fmla="*/ 410 h 320"/>
                    <a:gd name="T10" fmla="*/ 616 w 522"/>
                    <a:gd name="T11" fmla="*/ 448 h 320"/>
                    <a:gd name="T12" fmla="*/ 420 w 522"/>
                    <a:gd name="T13" fmla="*/ 441 h 320"/>
                    <a:gd name="T14" fmla="*/ 0 w 522"/>
                    <a:gd name="T15" fmla="*/ 434 h 320"/>
                    <a:gd name="T16" fmla="*/ 1 w 522"/>
                    <a:gd name="T17" fmla="*/ 0 h 3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2"/>
                    <a:gd name="T28" fmla="*/ 0 h 320"/>
                    <a:gd name="T29" fmla="*/ 522 w 522"/>
                    <a:gd name="T30" fmla="*/ 320 h 3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2" h="320">
                      <a:moveTo>
                        <a:pt x="1" y="0"/>
                      </a:moveTo>
                      <a:lnTo>
                        <a:pt x="436" y="9"/>
                      </a:lnTo>
                      <a:lnTo>
                        <a:pt x="468" y="103"/>
                      </a:lnTo>
                      <a:lnTo>
                        <a:pt x="499" y="176"/>
                      </a:lnTo>
                      <a:lnTo>
                        <a:pt x="521" y="292"/>
                      </a:lnTo>
                      <a:lnTo>
                        <a:pt x="508" y="319"/>
                      </a:lnTo>
                      <a:lnTo>
                        <a:pt x="346" y="314"/>
                      </a:lnTo>
                      <a:lnTo>
                        <a:pt x="0" y="309"/>
                      </a:lnTo>
                      <a:lnTo>
                        <a:pt x="1" y="0"/>
                      </a:lnTo>
                    </a:path>
                  </a:pathLst>
                </a:custGeom>
                <a:solidFill>
                  <a:srgbClr val="FFFF99"/>
                </a:solidFill>
                <a:ln w="34925" cap="rnd" cmpd="sng">
                  <a:solidFill>
                    <a:schemeClr val="tx1"/>
                  </a:solidFill>
                  <a:prstDash val="solid"/>
                  <a:round/>
                  <a:headEnd/>
                  <a:tailEnd/>
                </a:ln>
              </p:spPr>
              <p:txBody>
                <a:bodyPr/>
                <a:lstStyle/>
                <a:p>
                  <a:endParaRPr lang="en-US" sz="1350">
                    <a:solidFill>
                      <a:prstClr val="black"/>
                    </a:solidFill>
                  </a:endParaRPr>
                </a:p>
              </p:txBody>
            </p:sp>
            <p:sp>
              <p:nvSpPr>
                <p:cNvPr id="42036" name="Freeform 76"/>
                <p:cNvSpPr>
                  <a:spLocks noChangeAspect="1"/>
                </p:cNvSpPr>
                <p:nvPr/>
              </p:nvSpPr>
              <p:spPr bwMode="auto">
                <a:xfrm>
                  <a:off x="2295" y="1242"/>
                  <a:ext cx="662" cy="525"/>
                </a:xfrm>
                <a:custGeom>
                  <a:avLst/>
                  <a:gdLst>
                    <a:gd name="T0" fmla="*/ 11 w 548"/>
                    <a:gd name="T1" fmla="*/ 0 h 374"/>
                    <a:gd name="T2" fmla="*/ 10 w 548"/>
                    <a:gd name="T3" fmla="*/ 202 h 374"/>
                    <a:gd name="T4" fmla="*/ 0 w 548"/>
                    <a:gd name="T5" fmla="*/ 441 h 374"/>
                    <a:gd name="T6" fmla="*/ 480 w 548"/>
                    <a:gd name="T7" fmla="*/ 449 h 374"/>
                    <a:gd name="T8" fmla="*/ 530 w 548"/>
                    <a:gd name="T9" fmla="*/ 481 h 374"/>
                    <a:gd name="T10" fmla="*/ 565 w 548"/>
                    <a:gd name="T11" fmla="*/ 435 h 374"/>
                    <a:gd name="T12" fmla="*/ 661 w 548"/>
                    <a:gd name="T13" fmla="*/ 524 h 374"/>
                    <a:gd name="T14" fmla="*/ 646 w 548"/>
                    <a:gd name="T15" fmla="*/ 430 h 374"/>
                    <a:gd name="T16" fmla="*/ 655 w 548"/>
                    <a:gd name="T17" fmla="*/ 364 h 374"/>
                    <a:gd name="T18" fmla="*/ 661 w 548"/>
                    <a:gd name="T19" fmla="*/ 125 h 374"/>
                    <a:gd name="T20" fmla="*/ 617 w 548"/>
                    <a:gd name="T21" fmla="*/ 73 h 374"/>
                    <a:gd name="T22" fmla="*/ 634 w 548"/>
                    <a:gd name="T23" fmla="*/ 8 h 374"/>
                    <a:gd name="T24" fmla="*/ 321 w 548"/>
                    <a:gd name="T25" fmla="*/ 6 h 374"/>
                    <a:gd name="T26" fmla="*/ 11 w 548"/>
                    <a:gd name="T27" fmla="*/ 0 h 3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8"/>
                    <a:gd name="T43" fmla="*/ 0 h 374"/>
                    <a:gd name="T44" fmla="*/ 548 w 548"/>
                    <a:gd name="T45" fmla="*/ 374 h 37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8" h="374">
                      <a:moveTo>
                        <a:pt x="9" y="0"/>
                      </a:moveTo>
                      <a:lnTo>
                        <a:pt x="8" y="144"/>
                      </a:lnTo>
                      <a:lnTo>
                        <a:pt x="0" y="314"/>
                      </a:lnTo>
                      <a:lnTo>
                        <a:pt x="397" y="320"/>
                      </a:lnTo>
                      <a:lnTo>
                        <a:pt x="439" y="343"/>
                      </a:lnTo>
                      <a:lnTo>
                        <a:pt x="468" y="310"/>
                      </a:lnTo>
                      <a:lnTo>
                        <a:pt x="547" y="373"/>
                      </a:lnTo>
                      <a:lnTo>
                        <a:pt x="535" y="306"/>
                      </a:lnTo>
                      <a:lnTo>
                        <a:pt x="542" y="259"/>
                      </a:lnTo>
                      <a:lnTo>
                        <a:pt x="547" y="89"/>
                      </a:lnTo>
                      <a:lnTo>
                        <a:pt x="511" y="52"/>
                      </a:lnTo>
                      <a:lnTo>
                        <a:pt x="525" y="6"/>
                      </a:lnTo>
                      <a:lnTo>
                        <a:pt x="266" y="4"/>
                      </a:lnTo>
                      <a:lnTo>
                        <a:pt x="9" y="0"/>
                      </a:lnTo>
                    </a:path>
                  </a:pathLst>
                </a:custGeom>
                <a:solidFill>
                  <a:srgbClr val="FFFF99"/>
                </a:solidFill>
                <a:ln w="34925" cap="rnd" cmpd="sng">
                  <a:solidFill>
                    <a:schemeClr val="tx1"/>
                  </a:solidFill>
                  <a:prstDash val="solid"/>
                  <a:round/>
                  <a:headEnd/>
                  <a:tailEnd/>
                </a:ln>
              </p:spPr>
              <p:txBody>
                <a:bodyPr/>
                <a:lstStyle/>
                <a:p>
                  <a:endParaRPr lang="en-US" sz="1350">
                    <a:solidFill>
                      <a:prstClr val="black"/>
                    </a:solidFill>
                  </a:endParaRPr>
                </a:p>
              </p:txBody>
            </p:sp>
            <p:sp>
              <p:nvSpPr>
                <p:cNvPr id="42037" name="Freeform 77"/>
                <p:cNvSpPr>
                  <a:spLocks noChangeAspect="1"/>
                </p:cNvSpPr>
                <p:nvPr/>
              </p:nvSpPr>
              <p:spPr bwMode="auto">
                <a:xfrm>
                  <a:off x="2281" y="1673"/>
                  <a:ext cx="791" cy="435"/>
                </a:xfrm>
                <a:custGeom>
                  <a:avLst/>
                  <a:gdLst>
                    <a:gd name="T0" fmla="*/ 7 w 653"/>
                    <a:gd name="T1" fmla="*/ 0 h 309"/>
                    <a:gd name="T2" fmla="*/ 0 w 653"/>
                    <a:gd name="T3" fmla="*/ 287 h 309"/>
                    <a:gd name="T4" fmla="*/ 177 w 653"/>
                    <a:gd name="T5" fmla="*/ 294 h 309"/>
                    <a:gd name="T6" fmla="*/ 176 w 653"/>
                    <a:gd name="T7" fmla="*/ 434 h 309"/>
                    <a:gd name="T8" fmla="*/ 415 w 653"/>
                    <a:gd name="T9" fmla="*/ 429 h 309"/>
                    <a:gd name="T10" fmla="*/ 632 w 653"/>
                    <a:gd name="T11" fmla="*/ 424 h 309"/>
                    <a:gd name="T12" fmla="*/ 790 w 653"/>
                    <a:gd name="T13" fmla="*/ 429 h 309"/>
                    <a:gd name="T14" fmla="*/ 739 w 653"/>
                    <a:gd name="T15" fmla="*/ 307 h 309"/>
                    <a:gd name="T16" fmla="*/ 706 w 653"/>
                    <a:gd name="T17" fmla="*/ 194 h 309"/>
                    <a:gd name="T18" fmla="*/ 669 w 653"/>
                    <a:gd name="T19" fmla="*/ 77 h 309"/>
                    <a:gd name="T20" fmla="*/ 580 w 653"/>
                    <a:gd name="T21" fmla="*/ 1 h 309"/>
                    <a:gd name="T22" fmla="*/ 538 w 653"/>
                    <a:gd name="T23" fmla="*/ 46 h 309"/>
                    <a:gd name="T24" fmla="*/ 489 w 653"/>
                    <a:gd name="T25" fmla="*/ 17 h 309"/>
                    <a:gd name="T26" fmla="*/ 274 w 653"/>
                    <a:gd name="T27" fmla="*/ 8 h 309"/>
                    <a:gd name="T28" fmla="*/ 7 w 653"/>
                    <a:gd name="T29" fmla="*/ 0 h 30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53"/>
                    <a:gd name="T46" fmla="*/ 0 h 309"/>
                    <a:gd name="T47" fmla="*/ 653 w 653"/>
                    <a:gd name="T48" fmla="*/ 309 h 30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53" h="309">
                      <a:moveTo>
                        <a:pt x="6" y="0"/>
                      </a:moveTo>
                      <a:lnTo>
                        <a:pt x="0" y="204"/>
                      </a:lnTo>
                      <a:lnTo>
                        <a:pt x="146" y="209"/>
                      </a:lnTo>
                      <a:lnTo>
                        <a:pt x="145" y="308"/>
                      </a:lnTo>
                      <a:lnTo>
                        <a:pt x="343" y="305"/>
                      </a:lnTo>
                      <a:lnTo>
                        <a:pt x="522" y="301"/>
                      </a:lnTo>
                      <a:lnTo>
                        <a:pt x="652" y="305"/>
                      </a:lnTo>
                      <a:lnTo>
                        <a:pt x="610" y="218"/>
                      </a:lnTo>
                      <a:lnTo>
                        <a:pt x="583" y="138"/>
                      </a:lnTo>
                      <a:lnTo>
                        <a:pt x="552" y="55"/>
                      </a:lnTo>
                      <a:lnTo>
                        <a:pt x="479" y="1"/>
                      </a:lnTo>
                      <a:lnTo>
                        <a:pt x="444" y="33"/>
                      </a:lnTo>
                      <a:lnTo>
                        <a:pt x="404" y="12"/>
                      </a:lnTo>
                      <a:lnTo>
                        <a:pt x="226" y="6"/>
                      </a:lnTo>
                      <a:lnTo>
                        <a:pt x="6" y="0"/>
                      </a:lnTo>
                    </a:path>
                  </a:pathLst>
                </a:custGeom>
                <a:solidFill>
                  <a:srgbClr val="FF9900"/>
                </a:solidFill>
                <a:ln w="34925" cap="rnd" cmpd="sng">
                  <a:solidFill>
                    <a:schemeClr val="tx1"/>
                  </a:solidFill>
                  <a:prstDash val="solid"/>
                  <a:round/>
                  <a:headEnd/>
                  <a:tailEnd/>
                </a:ln>
              </p:spPr>
              <p:txBody>
                <a:bodyPr/>
                <a:lstStyle/>
                <a:p>
                  <a:endParaRPr lang="en-US" sz="1350">
                    <a:solidFill>
                      <a:prstClr val="black"/>
                    </a:solidFill>
                  </a:endParaRPr>
                </a:p>
              </p:txBody>
            </p:sp>
            <p:sp>
              <p:nvSpPr>
                <p:cNvPr id="42038" name="Freeform 78"/>
                <p:cNvSpPr>
                  <a:spLocks noChangeAspect="1"/>
                </p:cNvSpPr>
                <p:nvPr/>
              </p:nvSpPr>
              <p:spPr bwMode="auto">
                <a:xfrm>
                  <a:off x="2449" y="2097"/>
                  <a:ext cx="697" cy="429"/>
                </a:xfrm>
                <a:custGeom>
                  <a:avLst/>
                  <a:gdLst>
                    <a:gd name="T0" fmla="*/ 6 w 575"/>
                    <a:gd name="T1" fmla="*/ 3 h 307"/>
                    <a:gd name="T2" fmla="*/ 5 w 575"/>
                    <a:gd name="T3" fmla="*/ 249 h 307"/>
                    <a:gd name="T4" fmla="*/ 0 w 575"/>
                    <a:gd name="T5" fmla="*/ 423 h 307"/>
                    <a:gd name="T6" fmla="*/ 696 w 575"/>
                    <a:gd name="T7" fmla="*/ 428 h 307"/>
                    <a:gd name="T8" fmla="*/ 681 w 575"/>
                    <a:gd name="T9" fmla="*/ 204 h 307"/>
                    <a:gd name="T10" fmla="*/ 681 w 575"/>
                    <a:gd name="T11" fmla="*/ 120 h 307"/>
                    <a:gd name="T12" fmla="*/ 625 w 575"/>
                    <a:gd name="T13" fmla="*/ 70 h 307"/>
                    <a:gd name="T14" fmla="*/ 642 w 575"/>
                    <a:gd name="T15" fmla="*/ 24 h 307"/>
                    <a:gd name="T16" fmla="*/ 618 w 575"/>
                    <a:gd name="T17" fmla="*/ 0 h 307"/>
                    <a:gd name="T18" fmla="*/ 303 w 575"/>
                    <a:gd name="T19" fmla="*/ 3 h 307"/>
                    <a:gd name="T20" fmla="*/ 6 w 575"/>
                    <a:gd name="T21" fmla="*/ 3 h 30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5"/>
                    <a:gd name="T34" fmla="*/ 0 h 307"/>
                    <a:gd name="T35" fmla="*/ 575 w 575"/>
                    <a:gd name="T36" fmla="*/ 307 h 30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5" h="307">
                      <a:moveTo>
                        <a:pt x="5" y="2"/>
                      </a:moveTo>
                      <a:lnTo>
                        <a:pt x="4" y="178"/>
                      </a:lnTo>
                      <a:lnTo>
                        <a:pt x="0" y="303"/>
                      </a:lnTo>
                      <a:lnTo>
                        <a:pt x="574" y="306"/>
                      </a:lnTo>
                      <a:lnTo>
                        <a:pt x="562" y="146"/>
                      </a:lnTo>
                      <a:lnTo>
                        <a:pt x="562" y="86"/>
                      </a:lnTo>
                      <a:lnTo>
                        <a:pt x="516" y="50"/>
                      </a:lnTo>
                      <a:lnTo>
                        <a:pt x="530" y="17"/>
                      </a:lnTo>
                      <a:lnTo>
                        <a:pt x="510" y="0"/>
                      </a:lnTo>
                      <a:lnTo>
                        <a:pt x="250" y="2"/>
                      </a:lnTo>
                      <a:lnTo>
                        <a:pt x="5" y="2"/>
                      </a:lnTo>
                    </a:path>
                  </a:pathLst>
                </a:custGeom>
                <a:solidFill>
                  <a:srgbClr val="FF9900"/>
                </a:solidFill>
                <a:ln w="34925" cap="rnd" cmpd="sng">
                  <a:solidFill>
                    <a:schemeClr val="tx1"/>
                  </a:solidFill>
                  <a:prstDash val="solid"/>
                  <a:round/>
                  <a:headEnd/>
                  <a:tailEnd/>
                </a:ln>
              </p:spPr>
              <p:txBody>
                <a:bodyPr/>
                <a:lstStyle/>
                <a:p>
                  <a:endParaRPr lang="en-US" sz="1350">
                    <a:solidFill>
                      <a:prstClr val="black"/>
                    </a:solidFill>
                  </a:endParaRPr>
                </a:p>
              </p:txBody>
            </p:sp>
            <p:sp>
              <p:nvSpPr>
                <p:cNvPr id="42039" name="Freeform 79"/>
                <p:cNvSpPr>
                  <a:spLocks noChangeAspect="1"/>
                </p:cNvSpPr>
                <p:nvPr/>
              </p:nvSpPr>
              <p:spPr bwMode="auto">
                <a:xfrm>
                  <a:off x="2357" y="2515"/>
                  <a:ext cx="811" cy="472"/>
                </a:xfrm>
                <a:custGeom>
                  <a:avLst/>
                  <a:gdLst>
                    <a:gd name="T0" fmla="*/ 5 w 670"/>
                    <a:gd name="T1" fmla="*/ 0 h 336"/>
                    <a:gd name="T2" fmla="*/ 0 w 670"/>
                    <a:gd name="T3" fmla="*/ 83 h 336"/>
                    <a:gd name="T4" fmla="*/ 287 w 670"/>
                    <a:gd name="T5" fmla="*/ 96 h 336"/>
                    <a:gd name="T6" fmla="*/ 289 w 670"/>
                    <a:gd name="T7" fmla="*/ 364 h 336"/>
                    <a:gd name="T8" fmla="*/ 436 w 670"/>
                    <a:gd name="T9" fmla="*/ 437 h 336"/>
                    <a:gd name="T10" fmla="*/ 477 w 670"/>
                    <a:gd name="T11" fmla="*/ 410 h 336"/>
                    <a:gd name="T12" fmla="*/ 570 w 670"/>
                    <a:gd name="T13" fmla="*/ 471 h 336"/>
                    <a:gd name="T14" fmla="*/ 632 w 670"/>
                    <a:gd name="T15" fmla="*/ 468 h 336"/>
                    <a:gd name="T16" fmla="*/ 743 w 670"/>
                    <a:gd name="T17" fmla="*/ 410 h 336"/>
                    <a:gd name="T18" fmla="*/ 810 w 670"/>
                    <a:gd name="T19" fmla="*/ 466 h 336"/>
                    <a:gd name="T20" fmla="*/ 810 w 670"/>
                    <a:gd name="T21" fmla="*/ 176 h 336"/>
                    <a:gd name="T22" fmla="*/ 789 w 670"/>
                    <a:gd name="T23" fmla="*/ 6 h 336"/>
                    <a:gd name="T24" fmla="*/ 5 w 670"/>
                    <a:gd name="T25" fmla="*/ 0 h 3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70"/>
                    <a:gd name="T40" fmla="*/ 0 h 336"/>
                    <a:gd name="T41" fmla="*/ 670 w 670"/>
                    <a:gd name="T42" fmla="*/ 336 h 3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70" h="336">
                      <a:moveTo>
                        <a:pt x="4" y="0"/>
                      </a:moveTo>
                      <a:lnTo>
                        <a:pt x="0" y="59"/>
                      </a:lnTo>
                      <a:lnTo>
                        <a:pt x="237" y="68"/>
                      </a:lnTo>
                      <a:lnTo>
                        <a:pt x="239" y="259"/>
                      </a:lnTo>
                      <a:lnTo>
                        <a:pt x="360" y="311"/>
                      </a:lnTo>
                      <a:lnTo>
                        <a:pt x="394" y="292"/>
                      </a:lnTo>
                      <a:lnTo>
                        <a:pt x="471" y="335"/>
                      </a:lnTo>
                      <a:lnTo>
                        <a:pt x="522" y="333"/>
                      </a:lnTo>
                      <a:lnTo>
                        <a:pt x="614" y="292"/>
                      </a:lnTo>
                      <a:lnTo>
                        <a:pt x="669" y="332"/>
                      </a:lnTo>
                      <a:lnTo>
                        <a:pt x="669" y="125"/>
                      </a:lnTo>
                      <a:lnTo>
                        <a:pt x="652" y="4"/>
                      </a:lnTo>
                      <a:lnTo>
                        <a:pt x="4" y="0"/>
                      </a:lnTo>
                    </a:path>
                  </a:pathLst>
                </a:custGeom>
                <a:solidFill>
                  <a:srgbClr val="CCFFCC"/>
                </a:solidFill>
                <a:ln w="34925" cap="rnd" cmpd="sng">
                  <a:solidFill>
                    <a:schemeClr val="tx1"/>
                  </a:solidFill>
                  <a:prstDash val="solid"/>
                  <a:round/>
                  <a:headEnd/>
                  <a:tailEnd/>
                </a:ln>
              </p:spPr>
              <p:txBody>
                <a:bodyPr/>
                <a:lstStyle/>
                <a:p>
                  <a:endParaRPr lang="en-US" sz="1350">
                    <a:solidFill>
                      <a:prstClr val="black"/>
                    </a:solidFill>
                  </a:endParaRPr>
                </a:p>
              </p:txBody>
            </p:sp>
            <p:sp>
              <p:nvSpPr>
                <p:cNvPr id="42040" name="Freeform 80"/>
                <p:cNvSpPr>
                  <a:spLocks noChangeAspect="1"/>
                </p:cNvSpPr>
                <p:nvPr/>
              </p:nvSpPr>
              <p:spPr bwMode="auto">
                <a:xfrm>
                  <a:off x="3150" y="2535"/>
                  <a:ext cx="459" cy="519"/>
                </a:xfrm>
                <a:custGeom>
                  <a:avLst/>
                  <a:gdLst>
                    <a:gd name="T0" fmla="*/ 0 w 379"/>
                    <a:gd name="T1" fmla="*/ 47 h 368"/>
                    <a:gd name="T2" fmla="*/ 179 w 379"/>
                    <a:gd name="T3" fmla="*/ 20 h 368"/>
                    <a:gd name="T4" fmla="*/ 403 w 379"/>
                    <a:gd name="T5" fmla="*/ 0 h 368"/>
                    <a:gd name="T6" fmla="*/ 391 w 379"/>
                    <a:gd name="T7" fmla="*/ 66 h 368"/>
                    <a:gd name="T8" fmla="*/ 440 w 379"/>
                    <a:gd name="T9" fmla="*/ 52 h 368"/>
                    <a:gd name="T10" fmla="*/ 458 w 379"/>
                    <a:gd name="T11" fmla="*/ 97 h 368"/>
                    <a:gd name="T12" fmla="*/ 406 w 379"/>
                    <a:gd name="T13" fmla="*/ 140 h 368"/>
                    <a:gd name="T14" fmla="*/ 418 w 379"/>
                    <a:gd name="T15" fmla="*/ 212 h 368"/>
                    <a:gd name="T16" fmla="*/ 366 w 379"/>
                    <a:gd name="T17" fmla="*/ 330 h 368"/>
                    <a:gd name="T18" fmla="*/ 327 w 379"/>
                    <a:gd name="T19" fmla="*/ 405 h 368"/>
                    <a:gd name="T20" fmla="*/ 348 w 379"/>
                    <a:gd name="T21" fmla="*/ 499 h 368"/>
                    <a:gd name="T22" fmla="*/ 65 w 379"/>
                    <a:gd name="T23" fmla="*/ 518 h 368"/>
                    <a:gd name="T24" fmla="*/ 64 w 379"/>
                    <a:gd name="T25" fmla="*/ 460 h 368"/>
                    <a:gd name="T26" fmla="*/ 7 w 379"/>
                    <a:gd name="T27" fmla="*/ 446 h 368"/>
                    <a:gd name="T28" fmla="*/ 7 w 379"/>
                    <a:gd name="T29" fmla="*/ 140 h 368"/>
                    <a:gd name="T30" fmla="*/ 0 w 379"/>
                    <a:gd name="T31" fmla="*/ 47 h 3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9"/>
                    <a:gd name="T49" fmla="*/ 0 h 368"/>
                    <a:gd name="T50" fmla="*/ 379 w 379"/>
                    <a:gd name="T51" fmla="*/ 368 h 3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9" h="368">
                      <a:moveTo>
                        <a:pt x="0" y="33"/>
                      </a:moveTo>
                      <a:lnTo>
                        <a:pt x="148" y="14"/>
                      </a:lnTo>
                      <a:lnTo>
                        <a:pt x="333" y="0"/>
                      </a:lnTo>
                      <a:lnTo>
                        <a:pt x="323" y="47"/>
                      </a:lnTo>
                      <a:lnTo>
                        <a:pt x="363" y="37"/>
                      </a:lnTo>
                      <a:lnTo>
                        <a:pt x="378" y="69"/>
                      </a:lnTo>
                      <a:lnTo>
                        <a:pt x="335" y="99"/>
                      </a:lnTo>
                      <a:lnTo>
                        <a:pt x="345" y="150"/>
                      </a:lnTo>
                      <a:lnTo>
                        <a:pt x="302" y="234"/>
                      </a:lnTo>
                      <a:lnTo>
                        <a:pt x="270" y="287"/>
                      </a:lnTo>
                      <a:lnTo>
                        <a:pt x="287" y="354"/>
                      </a:lnTo>
                      <a:lnTo>
                        <a:pt x="54" y="367"/>
                      </a:lnTo>
                      <a:lnTo>
                        <a:pt x="53" y="326"/>
                      </a:lnTo>
                      <a:lnTo>
                        <a:pt x="6" y="316"/>
                      </a:lnTo>
                      <a:lnTo>
                        <a:pt x="6" y="99"/>
                      </a:lnTo>
                      <a:lnTo>
                        <a:pt x="0" y="33"/>
                      </a:lnTo>
                    </a:path>
                  </a:pathLst>
                </a:custGeom>
                <a:solidFill>
                  <a:srgbClr val="CCFFCC"/>
                </a:solidFill>
                <a:ln w="34925" cap="rnd" cmpd="sng">
                  <a:solidFill>
                    <a:schemeClr val="tx1"/>
                  </a:solidFill>
                  <a:prstDash val="solid"/>
                  <a:round/>
                  <a:headEnd/>
                  <a:tailEnd/>
                </a:ln>
              </p:spPr>
              <p:txBody>
                <a:bodyPr/>
                <a:lstStyle/>
                <a:p>
                  <a:endParaRPr lang="en-US" sz="1350">
                    <a:solidFill>
                      <a:prstClr val="black"/>
                    </a:solidFill>
                  </a:endParaRPr>
                </a:p>
              </p:txBody>
            </p:sp>
            <p:sp>
              <p:nvSpPr>
                <p:cNvPr id="42041" name="Freeform 81"/>
                <p:cNvSpPr>
                  <a:spLocks noChangeAspect="1"/>
                </p:cNvSpPr>
                <p:nvPr/>
              </p:nvSpPr>
              <p:spPr bwMode="auto">
                <a:xfrm>
                  <a:off x="3218" y="3033"/>
                  <a:ext cx="555" cy="539"/>
                </a:xfrm>
                <a:custGeom>
                  <a:avLst/>
                  <a:gdLst>
                    <a:gd name="T0" fmla="*/ 0 w 459"/>
                    <a:gd name="T1" fmla="*/ 11 h 385"/>
                    <a:gd name="T2" fmla="*/ 277 w 459"/>
                    <a:gd name="T3" fmla="*/ 0 h 385"/>
                    <a:gd name="T4" fmla="*/ 325 w 459"/>
                    <a:gd name="T5" fmla="*/ 109 h 385"/>
                    <a:gd name="T6" fmla="*/ 284 w 459"/>
                    <a:gd name="T7" fmla="*/ 241 h 385"/>
                    <a:gd name="T8" fmla="*/ 268 w 459"/>
                    <a:gd name="T9" fmla="*/ 301 h 385"/>
                    <a:gd name="T10" fmla="*/ 456 w 459"/>
                    <a:gd name="T11" fmla="*/ 274 h 385"/>
                    <a:gd name="T12" fmla="*/ 468 w 459"/>
                    <a:gd name="T13" fmla="*/ 361 h 385"/>
                    <a:gd name="T14" fmla="*/ 411 w 459"/>
                    <a:gd name="T15" fmla="*/ 354 h 385"/>
                    <a:gd name="T16" fmla="*/ 386 w 459"/>
                    <a:gd name="T17" fmla="*/ 389 h 385"/>
                    <a:gd name="T18" fmla="*/ 415 w 459"/>
                    <a:gd name="T19" fmla="*/ 413 h 385"/>
                    <a:gd name="T20" fmla="*/ 466 w 459"/>
                    <a:gd name="T21" fmla="*/ 386 h 385"/>
                    <a:gd name="T22" fmla="*/ 468 w 459"/>
                    <a:gd name="T23" fmla="*/ 427 h 385"/>
                    <a:gd name="T24" fmla="*/ 496 w 459"/>
                    <a:gd name="T25" fmla="*/ 392 h 385"/>
                    <a:gd name="T26" fmla="*/ 519 w 459"/>
                    <a:gd name="T27" fmla="*/ 392 h 385"/>
                    <a:gd name="T28" fmla="*/ 493 w 459"/>
                    <a:gd name="T29" fmla="*/ 463 h 385"/>
                    <a:gd name="T30" fmla="*/ 539 w 459"/>
                    <a:gd name="T31" fmla="*/ 475 h 385"/>
                    <a:gd name="T32" fmla="*/ 554 w 459"/>
                    <a:gd name="T33" fmla="*/ 515 h 385"/>
                    <a:gd name="T34" fmla="*/ 533 w 459"/>
                    <a:gd name="T35" fmla="*/ 526 h 385"/>
                    <a:gd name="T36" fmla="*/ 503 w 459"/>
                    <a:gd name="T37" fmla="*/ 503 h 385"/>
                    <a:gd name="T38" fmla="*/ 450 w 459"/>
                    <a:gd name="T39" fmla="*/ 484 h 385"/>
                    <a:gd name="T40" fmla="*/ 462 w 459"/>
                    <a:gd name="T41" fmla="*/ 531 h 385"/>
                    <a:gd name="T42" fmla="*/ 435 w 459"/>
                    <a:gd name="T43" fmla="*/ 538 h 385"/>
                    <a:gd name="T44" fmla="*/ 412 w 459"/>
                    <a:gd name="T45" fmla="*/ 494 h 385"/>
                    <a:gd name="T46" fmla="*/ 399 w 459"/>
                    <a:gd name="T47" fmla="*/ 519 h 385"/>
                    <a:gd name="T48" fmla="*/ 318 w 459"/>
                    <a:gd name="T49" fmla="*/ 519 h 385"/>
                    <a:gd name="T50" fmla="*/ 318 w 459"/>
                    <a:gd name="T51" fmla="*/ 494 h 385"/>
                    <a:gd name="T52" fmla="*/ 288 w 459"/>
                    <a:gd name="T53" fmla="*/ 463 h 385"/>
                    <a:gd name="T54" fmla="*/ 227 w 459"/>
                    <a:gd name="T55" fmla="*/ 459 h 385"/>
                    <a:gd name="T56" fmla="*/ 278 w 459"/>
                    <a:gd name="T57" fmla="*/ 494 h 385"/>
                    <a:gd name="T58" fmla="*/ 207 w 459"/>
                    <a:gd name="T59" fmla="*/ 512 h 385"/>
                    <a:gd name="T60" fmla="*/ 96 w 459"/>
                    <a:gd name="T61" fmla="*/ 487 h 385"/>
                    <a:gd name="T62" fmla="*/ 53 w 459"/>
                    <a:gd name="T63" fmla="*/ 494 h 385"/>
                    <a:gd name="T64" fmla="*/ 69 w 459"/>
                    <a:gd name="T65" fmla="*/ 315 h 385"/>
                    <a:gd name="T66" fmla="*/ 1 w 459"/>
                    <a:gd name="T67" fmla="*/ 171 h 385"/>
                    <a:gd name="T68" fmla="*/ 0 w 459"/>
                    <a:gd name="T69" fmla="*/ 11 h 3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59"/>
                    <a:gd name="T106" fmla="*/ 0 h 385"/>
                    <a:gd name="T107" fmla="*/ 459 w 459"/>
                    <a:gd name="T108" fmla="*/ 385 h 38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59" h="385">
                      <a:moveTo>
                        <a:pt x="0" y="8"/>
                      </a:moveTo>
                      <a:lnTo>
                        <a:pt x="229" y="0"/>
                      </a:lnTo>
                      <a:lnTo>
                        <a:pt x="269" y="78"/>
                      </a:lnTo>
                      <a:lnTo>
                        <a:pt x="235" y="172"/>
                      </a:lnTo>
                      <a:lnTo>
                        <a:pt x="222" y="215"/>
                      </a:lnTo>
                      <a:lnTo>
                        <a:pt x="377" y="196"/>
                      </a:lnTo>
                      <a:lnTo>
                        <a:pt x="387" y="258"/>
                      </a:lnTo>
                      <a:lnTo>
                        <a:pt x="340" y="253"/>
                      </a:lnTo>
                      <a:lnTo>
                        <a:pt x="319" y="278"/>
                      </a:lnTo>
                      <a:lnTo>
                        <a:pt x="343" y="295"/>
                      </a:lnTo>
                      <a:lnTo>
                        <a:pt x="385" y="276"/>
                      </a:lnTo>
                      <a:lnTo>
                        <a:pt x="387" y="305"/>
                      </a:lnTo>
                      <a:lnTo>
                        <a:pt x="410" y="280"/>
                      </a:lnTo>
                      <a:lnTo>
                        <a:pt x="429" y="280"/>
                      </a:lnTo>
                      <a:lnTo>
                        <a:pt x="408" y="331"/>
                      </a:lnTo>
                      <a:lnTo>
                        <a:pt x="446" y="339"/>
                      </a:lnTo>
                      <a:lnTo>
                        <a:pt x="458" y="368"/>
                      </a:lnTo>
                      <a:lnTo>
                        <a:pt x="441" y="376"/>
                      </a:lnTo>
                      <a:lnTo>
                        <a:pt x="416" y="359"/>
                      </a:lnTo>
                      <a:lnTo>
                        <a:pt x="372" y="346"/>
                      </a:lnTo>
                      <a:lnTo>
                        <a:pt x="382" y="379"/>
                      </a:lnTo>
                      <a:lnTo>
                        <a:pt x="360" y="384"/>
                      </a:lnTo>
                      <a:lnTo>
                        <a:pt x="341" y="353"/>
                      </a:lnTo>
                      <a:lnTo>
                        <a:pt x="330" y="371"/>
                      </a:lnTo>
                      <a:lnTo>
                        <a:pt x="263" y="371"/>
                      </a:lnTo>
                      <a:lnTo>
                        <a:pt x="263" y="353"/>
                      </a:lnTo>
                      <a:lnTo>
                        <a:pt x="238" y="331"/>
                      </a:lnTo>
                      <a:lnTo>
                        <a:pt x="188" y="328"/>
                      </a:lnTo>
                      <a:lnTo>
                        <a:pt x="230" y="353"/>
                      </a:lnTo>
                      <a:lnTo>
                        <a:pt x="171" y="366"/>
                      </a:lnTo>
                      <a:lnTo>
                        <a:pt x="79" y="348"/>
                      </a:lnTo>
                      <a:lnTo>
                        <a:pt x="44" y="353"/>
                      </a:lnTo>
                      <a:lnTo>
                        <a:pt x="57" y="225"/>
                      </a:lnTo>
                      <a:lnTo>
                        <a:pt x="1" y="122"/>
                      </a:lnTo>
                      <a:lnTo>
                        <a:pt x="0" y="8"/>
                      </a:lnTo>
                    </a:path>
                  </a:pathLst>
                </a:custGeom>
                <a:solidFill>
                  <a:srgbClr val="CCFFCC"/>
                </a:solidFill>
                <a:ln w="34925" cap="rnd" cmpd="sng">
                  <a:solidFill>
                    <a:schemeClr val="tx1"/>
                  </a:solidFill>
                  <a:prstDash val="solid"/>
                  <a:round/>
                  <a:headEnd/>
                  <a:tailEnd/>
                </a:ln>
              </p:spPr>
              <p:txBody>
                <a:bodyPr/>
                <a:lstStyle/>
                <a:p>
                  <a:endParaRPr lang="en-US" sz="1350">
                    <a:solidFill>
                      <a:prstClr val="black"/>
                    </a:solidFill>
                  </a:endParaRPr>
                </a:p>
              </p:txBody>
            </p:sp>
            <p:sp>
              <p:nvSpPr>
                <p:cNvPr id="42042" name="Freeform 82"/>
                <p:cNvSpPr>
                  <a:spLocks noChangeAspect="1"/>
                </p:cNvSpPr>
                <p:nvPr/>
              </p:nvSpPr>
              <p:spPr bwMode="auto">
                <a:xfrm>
                  <a:off x="2837" y="755"/>
                  <a:ext cx="618" cy="848"/>
                </a:xfrm>
                <a:custGeom>
                  <a:avLst/>
                  <a:gdLst>
                    <a:gd name="T0" fmla="*/ 0 w 512"/>
                    <a:gd name="T1" fmla="*/ 65 h 603"/>
                    <a:gd name="T2" fmla="*/ 162 w 512"/>
                    <a:gd name="T3" fmla="*/ 65 h 603"/>
                    <a:gd name="T4" fmla="*/ 161 w 512"/>
                    <a:gd name="T5" fmla="*/ 0 h 603"/>
                    <a:gd name="T6" fmla="*/ 194 w 512"/>
                    <a:gd name="T7" fmla="*/ 18 h 603"/>
                    <a:gd name="T8" fmla="*/ 202 w 512"/>
                    <a:gd name="T9" fmla="*/ 70 h 603"/>
                    <a:gd name="T10" fmla="*/ 279 w 512"/>
                    <a:gd name="T11" fmla="*/ 125 h 603"/>
                    <a:gd name="T12" fmla="*/ 303 w 512"/>
                    <a:gd name="T13" fmla="*/ 101 h 603"/>
                    <a:gd name="T14" fmla="*/ 349 w 512"/>
                    <a:gd name="T15" fmla="*/ 101 h 603"/>
                    <a:gd name="T16" fmla="*/ 384 w 512"/>
                    <a:gd name="T17" fmla="*/ 149 h 603"/>
                    <a:gd name="T18" fmla="*/ 408 w 512"/>
                    <a:gd name="T19" fmla="*/ 129 h 603"/>
                    <a:gd name="T20" fmla="*/ 474 w 512"/>
                    <a:gd name="T21" fmla="*/ 150 h 603"/>
                    <a:gd name="T22" fmla="*/ 499 w 512"/>
                    <a:gd name="T23" fmla="*/ 114 h 603"/>
                    <a:gd name="T24" fmla="*/ 540 w 512"/>
                    <a:gd name="T25" fmla="*/ 143 h 603"/>
                    <a:gd name="T26" fmla="*/ 617 w 512"/>
                    <a:gd name="T27" fmla="*/ 139 h 603"/>
                    <a:gd name="T28" fmla="*/ 494 w 512"/>
                    <a:gd name="T29" fmla="*/ 243 h 603"/>
                    <a:gd name="T30" fmla="*/ 433 w 512"/>
                    <a:gd name="T31" fmla="*/ 336 h 603"/>
                    <a:gd name="T32" fmla="*/ 445 w 512"/>
                    <a:gd name="T33" fmla="*/ 470 h 603"/>
                    <a:gd name="T34" fmla="*/ 402 w 512"/>
                    <a:gd name="T35" fmla="*/ 526 h 603"/>
                    <a:gd name="T36" fmla="*/ 420 w 512"/>
                    <a:gd name="T37" fmla="*/ 564 h 603"/>
                    <a:gd name="T38" fmla="*/ 420 w 512"/>
                    <a:gd name="T39" fmla="*/ 664 h 603"/>
                    <a:gd name="T40" fmla="*/ 461 w 512"/>
                    <a:gd name="T41" fmla="*/ 664 h 603"/>
                    <a:gd name="T42" fmla="*/ 524 w 512"/>
                    <a:gd name="T43" fmla="*/ 735 h 603"/>
                    <a:gd name="T44" fmla="*/ 549 w 512"/>
                    <a:gd name="T45" fmla="*/ 821 h 603"/>
                    <a:gd name="T46" fmla="*/ 112 w 512"/>
                    <a:gd name="T47" fmla="*/ 847 h 603"/>
                    <a:gd name="T48" fmla="*/ 115 w 512"/>
                    <a:gd name="T49" fmla="*/ 612 h 603"/>
                    <a:gd name="T50" fmla="*/ 76 w 512"/>
                    <a:gd name="T51" fmla="*/ 560 h 603"/>
                    <a:gd name="T52" fmla="*/ 89 w 512"/>
                    <a:gd name="T53" fmla="*/ 498 h 603"/>
                    <a:gd name="T54" fmla="*/ 103 w 512"/>
                    <a:gd name="T55" fmla="*/ 464 h 603"/>
                    <a:gd name="T56" fmla="*/ 76 w 512"/>
                    <a:gd name="T57" fmla="*/ 302 h 603"/>
                    <a:gd name="T58" fmla="*/ 39 w 512"/>
                    <a:gd name="T59" fmla="*/ 194 h 603"/>
                    <a:gd name="T60" fmla="*/ 0 w 512"/>
                    <a:gd name="T61" fmla="*/ 65 h 60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12"/>
                    <a:gd name="T94" fmla="*/ 0 h 603"/>
                    <a:gd name="T95" fmla="*/ 512 w 512"/>
                    <a:gd name="T96" fmla="*/ 603 h 60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12" h="603">
                      <a:moveTo>
                        <a:pt x="0" y="46"/>
                      </a:moveTo>
                      <a:lnTo>
                        <a:pt x="134" y="46"/>
                      </a:lnTo>
                      <a:lnTo>
                        <a:pt x="133" y="0"/>
                      </a:lnTo>
                      <a:lnTo>
                        <a:pt x="161" y="13"/>
                      </a:lnTo>
                      <a:lnTo>
                        <a:pt x="167" y="50"/>
                      </a:lnTo>
                      <a:lnTo>
                        <a:pt x="231" y="89"/>
                      </a:lnTo>
                      <a:lnTo>
                        <a:pt x="251" y="72"/>
                      </a:lnTo>
                      <a:lnTo>
                        <a:pt x="289" y="72"/>
                      </a:lnTo>
                      <a:lnTo>
                        <a:pt x="318" y="106"/>
                      </a:lnTo>
                      <a:lnTo>
                        <a:pt x="338" y="92"/>
                      </a:lnTo>
                      <a:lnTo>
                        <a:pt x="393" y="107"/>
                      </a:lnTo>
                      <a:lnTo>
                        <a:pt x="413" y="81"/>
                      </a:lnTo>
                      <a:lnTo>
                        <a:pt x="447" y="102"/>
                      </a:lnTo>
                      <a:lnTo>
                        <a:pt x="511" y="99"/>
                      </a:lnTo>
                      <a:lnTo>
                        <a:pt x="409" y="173"/>
                      </a:lnTo>
                      <a:lnTo>
                        <a:pt x="359" y="239"/>
                      </a:lnTo>
                      <a:lnTo>
                        <a:pt x="369" y="334"/>
                      </a:lnTo>
                      <a:lnTo>
                        <a:pt x="333" y="374"/>
                      </a:lnTo>
                      <a:lnTo>
                        <a:pt x="348" y="401"/>
                      </a:lnTo>
                      <a:lnTo>
                        <a:pt x="348" y="472"/>
                      </a:lnTo>
                      <a:lnTo>
                        <a:pt x="382" y="472"/>
                      </a:lnTo>
                      <a:lnTo>
                        <a:pt x="434" y="523"/>
                      </a:lnTo>
                      <a:lnTo>
                        <a:pt x="455" y="584"/>
                      </a:lnTo>
                      <a:lnTo>
                        <a:pt x="93" y="602"/>
                      </a:lnTo>
                      <a:lnTo>
                        <a:pt x="95" y="435"/>
                      </a:lnTo>
                      <a:lnTo>
                        <a:pt x="63" y="398"/>
                      </a:lnTo>
                      <a:lnTo>
                        <a:pt x="74" y="354"/>
                      </a:lnTo>
                      <a:lnTo>
                        <a:pt x="85" y="330"/>
                      </a:lnTo>
                      <a:lnTo>
                        <a:pt x="63" y="215"/>
                      </a:lnTo>
                      <a:lnTo>
                        <a:pt x="32" y="138"/>
                      </a:lnTo>
                      <a:lnTo>
                        <a:pt x="0" y="46"/>
                      </a:lnTo>
                    </a:path>
                  </a:pathLst>
                </a:custGeom>
                <a:solidFill>
                  <a:srgbClr val="FFCC66"/>
                </a:solidFill>
                <a:ln w="34925" cap="rnd" cmpd="sng">
                  <a:solidFill>
                    <a:schemeClr val="tx1"/>
                  </a:solidFill>
                  <a:prstDash val="solid"/>
                  <a:round/>
                  <a:headEnd/>
                  <a:tailEnd/>
                </a:ln>
              </p:spPr>
              <p:txBody>
                <a:bodyPr/>
                <a:lstStyle/>
                <a:p>
                  <a:endParaRPr lang="en-US" sz="1350">
                    <a:solidFill>
                      <a:prstClr val="black"/>
                    </a:solidFill>
                  </a:endParaRPr>
                </a:p>
              </p:txBody>
            </p:sp>
            <p:sp>
              <p:nvSpPr>
                <p:cNvPr id="42043" name="Freeform 83"/>
                <p:cNvSpPr>
                  <a:spLocks noChangeAspect="1"/>
                </p:cNvSpPr>
                <p:nvPr/>
              </p:nvSpPr>
              <p:spPr bwMode="auto">
                <a:xfrm>
                  <a:off x="3236" y="1048"/>
                  <a:ext cx="475" cy="667"/>
                </a:xfrm>
                <a:custGeom>
                  <a:avLst/>
                  <a:gdLst>
                    <a:gd name="T0" fmla="*/ 33 w 391"/>
                    <a:gd name="T1" fmla="*/ 44 h 475"/>
                    <a:gd name="T2" fmla="*/ 69 w 391"/>
                    <a:gd name="T3" fmla="*/ 39 h 475"/>
                    <a:gd name="T4" fmla="*/ 102 w 391"/>
                    <a:gd name="T5" fmla="*/ 39 h 475"/>
                    <a:gd name="T6" fmla="*/ 123 w 391"/>
                    <a:gd name="T7" fmla="*/ 0 h 475"/>
                    <a:gd name="T8" fmla="*/ 137 w 391"/>
                    <a:gd name="T9" fmla="*/ 49 h 475"/>
                    <a:gd name="T10" fmla="*/ 188 w 391"/>
                    <a:gd name="T11" fmla="*/ 49 h 475"/>
                    <a:gd name="T12" fmla="*/ 215 w 391"/>
                    <a:gd name="T13" fmla="*/ 94 h 475"/>
                    <a:gd name="T14" fmla="*/ 268 w 391"/>
                    <a:gd name="T15" fmla="*/ 81 h 475"/>
                    <a:gd name="T16" fmla="*/ 305 w 391"/>
                    <a:gd name="T17" fmla="*/ 110 h 475"/>
                    <a:gd name="T18" fmla="*/ 371 w 391"/>
                    <a:gd name="T19" fmla="*/ 129 h 475"/>
                    <a:gd name="T20" fmla="*/ 383 w 391"/>
                    <a:gd name="T21" fmla="*/ 166 h 475"/>
                    <a:gd name="T22" fmla="*/ 417 w 391"/>
                    <a:gd name="T23" fmla="*/ 167 h 475"/>
                    <a:gd name="T24" fmla="*/ 407 w 391"/>
                    <a:gd name="T25" fmla="*/ 202 h 475"/>
                    <a:gd name="T26" fmla="*/ 419 w 391"/>
                    <a:gd name="T27" fmla="*/ 242 h 475"/>
                    <a:gd name="T28" fmla="*/ 396 w 391"/>
                    <a:gd name="T29" fmla="*/ 291 h 475"/>
                    <a:gd name="T30" fmla="*/ 413 w 391"/>
                    <a:gd name="T31" fmla="*/ 299 h 475"/>
                    <a:gd name="T32" fmla="*/ 449 w 391"/>
                    <a:gd name="T33" fmla="*/ 246 h 475"/>
                    <a:gd name="T34" fmla="*/ 447 w 391"/>
                    <a:gd name="T35" fmla="*/ 229 h 475"/>
                    <a:gd name="T36" fmla="*/ 463 w 391"/>
                    <a:gd name="T37" fmla="*/ 220 h 475"/>
                    <a:gd name="T38" fmla="*/ 474 w 391"/>
                    <a:gd name="T39" fmla="*/ 246 h 475"/>
                    <a:gd name="T40" fmla="*/ 445 w 391"/>
                    <a:gd name="T41" fmla="*/ 284 h 475"/>
                    <a:gd name="T42" fmla="*/ 432 w 391"/>
                    <a:gd name="T43" fmla="*/ 368 h 475"/>
                    <a:gd name="T44" fmla="*/ 432 w 391"/>
                    <a:gd name="T45" fmla="*/ 508 h 475"/>
                    <a:gd name="T46" fmla="*/ 449 w 391"/>
                    <a:gd name="T47" fmla="*/ 535 h 475"/>
                    <a:gd name="T48" fmla="*/ 442 w 391"/>
                    <a:gd name="T49" fmla="*/ 621 h 475"/>
                    <a:gd name="T50" fmla="*/ 219 w 391"/>
                    <a:gd name="T51" fmla="*/ 666 h 475"/>
                    <a:gd name="T52" fmla="*/ 162 w 391"/>
                    <a:gd name="T53" fmla="*/ 622 h 475"/>
                    <a:gd name="T54" fmla="*/ 174 w 391"/>
                    <a:gd name="T55" fmla="*/ 570 h 475"/>
                    <a:gd name="T56" fmla="*/ 147 w 391"/>
                    <a:gd name="T57" fmla="*/ 514 h 475"/>
                    <a:gd name="T58" fmla="*/ 123 w 391"/>
                    <a:gd name="T59" fmla="*/ 442 h 475"/>
                    <a:gd name="T60" fmla="*/ 58 w 391"/>
                    <a:gd name="T61" fmla="*/ 369 h 475"/>
                    <a:gd name="T62" fmla="*/ 19 w 391"/>
                    <a:gd name="T63" fmla="*/ 369 h 475"/>
                    <a:gd name="T64" fmla="*/ 19 w 391"/>
                    <a:gd name="T65" fmla="*/ 272 h 475"/>
                    <a:gd name="T66" fmla="*/ 0 w 391"/>
                    <a:gd name="T67" fmla="*/ 235 h 475"/>
                    <a:gd name="T68" fmla="*/ 44 w 391"/>
                    <a:gd name="T69" fmla="*/ 178 h 475"/>
                    <a:gd name="T70" fmla="*/ 33 w 391"/>
                    <a:gd name="T71" fmla="*/ 44 h 47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91"/>
                    <a:gd name="T109" fmla="*/ 0 h 475"/>
                    <a:gd name="T110" fmla="*/ 391 w 391"/>
                    <a:gd name="T111" fmla="*/ 475 h 47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91" h="475">
                      <a:moveTo>
                        <a:pt x="27" y="31"/>
                      </a:moveTo>
                      <a:lnTo>
                        <a:pt x="57" y="28"/>
                      </a:lnTo>
                      <a:lnTo>
                        <a:pt x="84" y="28"/>
                      </a:lnTo>
                      <a:lnTo>
                        <a:pt x="101" y="0"/>
                      </a:lnTo>
                      <a:lnTo>
                        <a:pt x="113" y="35"/>
                      </a:lnTo>
                      <a:lnTo>
                        <a:pt x="155" y="35"/>
                      </a:lnTo>
                      <a:lnTo>
                        <a:pt x="177" y="67"/>
                      </a:lnTo>
                      <a:lnTo>
                        <a:pt x="221" y="58"/>
                      </a:lnTo>
                      <a:lnTo>
                        <a:pt x="251" y="78"/>
                      </a:lnTo>
                      <a:lnTo>
                        <a:pt x="305" y="92"/>
                      </a:lnTo>
                      <a:lnTo>
                        <a:pt x="315" y="118"/>
                      </a:lnTo>
                      <a:lnTo>
                        <a:pt x="343" y="119"/>
                      </a:lnTo>
                      <a:lnTo>
                        <a:pt x="335" y="144"/>
                      </a:lnTo>
                      <a:lnTo>
                        <a:pt x="345" y="172"/>
                      </a:lnTo>
                      <a:lnTo>
                        <a:pt x="326" y="207"/>
                      </a:lnTo>
                      <a:lnTo>
                        <a:pt x="340" y="213"/>
                      </a:lnTo>
                      <a:lnTo>
                        <a:pt x="370" y="175"/>
                      </a:lnTo>
                      <a:lnTo>
                        <a:pt x="368" y="163"/>
                      </a:lnTo>
                      <a:lnTo>
                        <a:pt x="381" y="157"/>
                      </a:lnTo>
                      <a:lnTo>
                        <a:pt x="390" y="175"/>
                      </a:lnTo>
                      <a:lnTo>
                        <a:pt x="366" y="202"/>
                      </a:lnTo>
                      <a:lnTo>
                        <a:pt x="356" y="262"/>
                      </a:lnTo>
                      <a:lnTo>
                        <a:pt x="356" y="362"/>
                      </a:lnTo>
                      <a:lnTo>
                        <a:pt x="370" y="381"/>
                      </a:lnTo>
                      <a:lnTo>
                        <a:pt x="364" y="442"/>
                      </a:lnTo>
                      <a:lnTo>
                        <a:pt x="180" y="474"/>
                      </a:lnTo>
                      <a:lnTo>
                        <a:pt x="133" y="443"/>
                      </a:lnTo>
                      <a:lnTo>
                        <a:pt x="143" y="406"/>
                      </a:lnTo>
                      <a:lnTo>
                        <a:pt x="121" y="366"/>
                      </a:lnTo>
                      <a:lnTo>
                        <a:pt x="101" y="315"/>
                      </a:lnTo>
                      <a:lnTo>
                        <a:pt x="48" y="263"/>
                      </a:lnTo>
                      <a:lnTo>
                        <a:pt x="16" y="263"/>
                      </a:lnTo>
                      <a:lnTo>
                        <a:pt x="16" y="194"/>
                      </a:lnTo>
                      <a:lnTo>
                        <a:pt x="0" y="167"/>
                      </a:lnTo>
                      <a:lnTo>
                        <a:pt x="36" y="127"/>
                      </a:lnTo>
                      <a:lnTo>
                        <a:pt x="27" y="31"/>
                      </a:lnTo>
                    </a:path>
                  </a:pathLst>
                </a:custGeom>
                <a:solidFill>
                  <a:srgbClr val="FFCC66"/>
                </a:solidFill>
                <a:ln w="34925" cap="rnd" cmpd="sng">
                  <a:solidFill>
                    <a:schemeClr val="tx1"/>
                  </a:solidFill>
                  <a:prstDash val="solid"/>
                  <a:round/>
                  <a:headEnd/>
                  <a:tailEnd/>
                </a:ln>
              </p:spPr>
              <p:txBody>
                <a:bodyPr/>
                <a:lstStyle/>
                <a:p>
                  <a:endParaRPr lang="en-US" sz="1350">
                    <a:solidFill>
                      <a:prstClr val="black"/>
                    </a:solidFill>
                  </a:endParaRPr>
                </a:p>
              </p:txBody>
            </p:sp>
            <p:sp>
              <p:nvSpPr>
                <p:cNvPr id="42044" name="Freeform 84"/>
                <p:cNvSpPr>
                  <a:spLocks noChangeAspect="1"/>
                </p:cNvSpPr>
                <p:nvPr/>
              </p:nvSpPr>
              <p:spPr bwMode="auto">
                <a:xfrm>
                  <a:off x="2939" y="1576"/>
                  <a:ext cx="548" cy="432"/>
                </a:xfrm>
                <a:custGeom>
                  <a:avLst/>
                  <a:gdLst>
                    <a:gd name="T0" fmla="*/ 7 w 453"/>
                    <a:gd name="T1" fmla="*/ 21 h 308"/>
                    <a:gd name="T2" fmla="*/ 0 w 453"/>
                    <a:gd name="T3" fmla="*/ 95 h 308"/>
                    <a:gd name="T4" fmla="*/ 11 w 453"/>
                    <a:gd name="T5" fmla="*/ 178 h 308"/>
                    <a:gd name="T6" fmla="*/ 63 w 453"/>
                    <a:gd name="T7" fmla="*/ 342 h 308"/>
                    <a:gd name="T8" fmla="*/ 91 w 453"/>
                    <a:gd name="T9" fmla="*/ 431 h 308"/>
                    <a:gd name="T10" fmla="*/ 411 w 453"/>
                    <a:gd name="T11" fmla="*/ 410 h 308"/>
                    <a:gd name="T12" fmla="*/ 466 w 453"/>
                    <a:gd name="T13" fmla="*/ 431 h 308"/>
                    <a:gd name="T14" fmla="*/ 496 w 453"/>
                    <a:gd name="T15" fmla="*/ 346 h 308"/>
                    <a:gd name="T16" fmla="*/ 486 w 453"/>
                    <a:gd name="T17" fmla="*/ 286 h 308"/>
                    <a:gd name="T18" fmla="*/ 540 w 453"/>
                    <a:gd name="T19" fmla="*/ 274 h 308"/>
                    <a:gd name="T20" fmla="*/ 547 w 453"/>
                    <a:gd name="T21" fmla="*/ 180 h 308"/>
                    <a:gd name="T22" fmla="*/ 514 w 453"/>
                    <a:gd name="T23" fmla="*/ 139 h 308"/>
                    <a:gd name="T24" fmla="*/ 457 w 453"/>
                    <a:gd name="T25" fmla="*/ 95 h 308"/>
                    <a:gd name="T26" fmla="*/ 469 w 453"/>
                    <a:gd name="T27" fmla="*/ 41 h 308"/>
                    <a:gd name="T28" fmla="*/ 446 w 453"/>
                    <a:gd name="T29" fmla="*/ 0 h 308"/>
                    <a:gd name="T30" fmla="*/ 325 w 453"/>
                    <a:gd name="T31" fmla="*/ 6 h 308"/>
                    <a:gd name="T32" fmla="*/ 203 w 453"/>
                    <a:gd name="T33" fmla="*/ 11 h 308"/>
                    <a:gd name="T34" fmla="*/ 7 w 453"/>
                    <a:gd name="T35" fmla="*/ 21 h 3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53"/>
                    <a:gd name="T55" fmla="*/ 0 h 308"/>
                    <a:gd name="T56" fmla="*/ 453 w 453"/>
                    <a:gd name="T57" fmla="*/ 308 h 3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53" h="308">
                      <a:moveTo>
                        <a:pt x="6" y="15"/>
                      </a:moveTo>
                      <a:lnTo>
                        <a:pt x="0" y="68"/>
                      </a:lnTo>
                      <a:lnTo>
                        <a:pt x="9" y="127"/>
                      </a:lnTo>
                      <a:lnTo>
                        <a:pt x="52" y="244"/>
                      </a:lnTo>
                      <a:lnTo>
                        <a:pt x="75" y="307"/>
                      </a:lnTo>
                      <a:lnTo>
                        <a:pt x="340" y="292"/>
                      </a:lnTo>
                      <a:lnTo>
                        <a:pt x="385" y="307"/>
                      </a:lnTo>
                      <a:lnTo>
                        <a:pt x="410" y="247"/>
                      </a:lnTo>
                      <a:lnTo>
                        <a:pt x="402" y="204"/>
                      </a:lnTo>
                      <a:lnTo>
                        <a:pt x="446" y="195"/>
                      </a:lnTo>
                      <a:lnTo>
                        <a:pt x="452" y="128"/>
                      </a:lnTo>
                      <a:lnTo>
                        <a:pt x="425" y="99"/>
                      </a:lnTo>
                      <a:lnTo>
                        <a:pt x="378" y="68"/>
                      </a:lnTo>
                      <a:lnTo>
                        <a:pt x="388" y="29"/>
                      </a:lnTo>
                      <a:lnTo>
                        <a:pt x="369" y="0"/>
                      </a:lnTo>
                      <a:lnTo>
                        <a:pt x="269" y="4"/>
                      </a:lnTo>
                      <a:lnTo>
                        <a:pt x="168" y="8"/>
                      </a:lnTo>
                      <a:lnTo>
                        <a:pt x="6" y="15"/>
                      </a:lnTo>
                    </a:path>
                  </a:pathLst>
                </a:custGeom>
                <a:solidFill>
                  <a:srgbClr val="FF9900"/>
                </a:solidFill>
                <a:ln w="34925" cap="rnd" cmpd="sng">
                  <a:solidFill>
                    <a:schemeClr val="tx1"/>
                  </a:solidFill>
                  <a:prstDash val="solid"/>
                  <a:round/>
                  <a:headEnd/>
                  <a:tailEnd/>
                </a:ln>
              </p:spPr>
              <p:txBody>
                <a:bodyPr/>
                <a:lstStyle/>
                <a:p>
                  <a:endParaRPr lang="en-US" sz="1350">
                    <a:solidFill>
                      <a:prstClr val="black"/>
                    </a:solidFill>
                  </a:endParaRPr>
                </a:p>
              </p:txBody>
            </p:sp>
            <p:grpSp>
              <p:nvGrpSpPr>
                <p:cNvPr id="8" name="Group 85"/>
                <p:cNvGrpSpPr>
                  <a:grpSpLocks noChangeAspect="1"/>
                </p:cNvGrpSpPr>
                <p:nvPr/>
              </p:nvGrpSpPr>
              <p:grpSpPr bwMode="auto">
                <a:xfrm>
                  <a:off x="3421" y="954"/>
                  <a:ext cx="715" cy="781"/>
                  <a:chOff x="3369" y="1577"/>
                  <a:chExt cx="590" cy="557"/>
                </a:xfrm>
              </p:grpSpPr>
              <p:sp>
                <p:nvSpPr>
                  <p:cNvPr id="42072" name="Freeform 86"/>
                  <p:cNvSpPr>
                    <a:spLocks noChangeAspect="1"/>
                  </p:cNvSpPr>
                  <p:nvPr/>
                </p:nvSpPr>
                <p:spPr bwMode="auto">
                  <a:xfrm>
                    <a:off x="3369" y="1577"/>
                    <a:ext cx="419" cy="189"/>
                  </a:xfrm>
                  <a:custGeom>
                    <a:avLst/>
                    <a:gdLst>
                      <a:gd name="T0" fmla="*/ 0 w 419"/>
                      <a:gd name="T1" fmla="*/ 103 h 189"/>
                      <a:gd name="T2" fmla="*/ 93 w 419"/>
                      <a:gd name="T3" fmla="*/ 0 h 189"/>
                      <a:gd name="T4" fmla="*/ 76 w 419"/>
                      <a:gd name="T5" fmla="*/ 42 h 189"/>
                      <a:gd name="T6" fmla="*/ 89 w 419"/>
                      <a:gd name="T7" fmla="*/ 54 h 189"/>
                      <a:gd name="T8" fmla="*/ 118 w 419"/>
                      <a:gd name="T9" fmla="*/ 37 h 189"/>
                      <a:gd name="T10" fmla="*/ 182 w 419"/>
                      <a:gd name="T11" fmla="*/ 64 h 189"/>
                      <a:gd name="T12" fmla="*/ 210 w 419"/>
                      <a:gd name="T13" fmla="*/ 42 h 189"/>
                      <a:gd name="T14" fmla="*/ 298 w 419"/>
                      <a:gd name="T15" fmla="*/ 30 h 189"/>
                      <a:gd name="T16" fmla="*/ 314 w 419"/>
                      <a:gd name="T17" fmla="*/ 57 h 189"/>
                      <a:gd name="T18" fmla="*/ 348 w 419"/>
                      <a:gd name="T19" fmla="*/ 51 h 189"/>
                      <a:gd name="T20" fmla="*/ 413 w 419"/>
                      <a:gd name="T21" fmla="*/ 78 h 189"/>
                      <a:gd name="T22" fmla="*/ 418 w 419"/>
                      <a:gd name="T23" fmla="*/ 98 h 189"/>
                      <a:gd name="T24" fmla="*/ 347 w 419"/>
                      <a:gd name="T25" fmla="*/ 117 h 189"/>
                      <a:gd name="T26" fmla="*/ 325 w 419"/>
                      <a:gd name="T27" fmla="*/ 103 h 189"/>
                      <a:gd name="T28" fmla="*/ 289 w 419"/>
                      <a:gd name="T29" fmla="*/ 107 h 189"/>
                      <a:gd name="T30" fmla="*/ 247 w 419"/>
                      <a:gd name="T31" fmla="*/ 134 h 189"/>
                      <a:gd name="T32" fmla="*/ 228 w 419"/>
                      <a:gd name="T33" fmla="*/ 135 h 189"/>
                      <a:gd name="T34" fmla="*/ 212 w 419"/>
                      <a:gd name="T35" fmla="*/ 117 h 189"/>
                      <a:gd name="T36" fmla="*/ 188 w 419"/>
                      <a:gd name="T37" fmla="*/ 186 h 189"/>
                      <a:gd name="T38" fmla="*/ 161 w 419"/>
                      <a:gd name="T39" fmla="*/ 188 h 189"/>
                      <a:gd name="T40" fmla="*/ 150 w 419"/>
                      <a:gd name="T41" fmla="*/ 159 h 189"/>
                      <a:gd name="T42" fmla="*/ 95 w 419"/>
                      <a:gd name="T43" fmla="*/ 147 h 189"/>
                      <a:gd name="T44" fmla="*/ 68 w 419"/>
                      <a:gd name="T45" fmla="*/ 126 h 189"/>
                      <a:gd name="T46" fmla="*/ 22 w 419"/>
                      <a:gd name="T47" fmla="*/ 134 h 189"/>
                      <a:gd name="T48" fmla="*/ 0 w 419"/>
                      <a:gd name="T49" fmla="*/ 103 h 18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19"/>
                      <a:gd name="T76" fmla="*/ 0 h 189"/>
                      <a:gd name="T77" fmla="*/ 419 w 419"/>
                      <a:gd name="T78" fmla="*/ 189 h 18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19" h="189">
                        <a:moveTo>
                          <a:pt x="0" y="103"/>
                        </a:moveTo>
                        <a:lnTo>
                          <a:pt x="93" y="0"/>
                        </a:lnTo>
                        <a:lnTo>
                          <a:pt x="76" y="42"/>
                        </a:lnTo>
                        <a:lnTo>
                          <a:pt x="89" y="54"/>
                        </a:lnTo>
                        <a:lnTo>
                          <a:pt x="118" y="37"/>
                        </a:lnTo>
                        <a:lnTo>
                          <a:pt x="182" y="64"/>
                        </a:lnTo>
                        <a:lnTo>
                          <a:pt x="210" y="42"/>
                        </a:lnTo>
                        <a:lnTo>
                          <a:pt x="298" y="30"/>
                        </a:lnTo>
                        <a:lnTo>
                          <a:pt x="314" y="57"/>
                        </a:lnTo>
                        <a:lnTo>
                          <a:pt x="348" y="51"/>
                        </a:lnTo>
                        <a:lnTo>
                          <a:pt x="413" y="78"/>
                        </a:lnTo>
                        <a:lnTo>
                          <a:pt x="418" y="98"/>
                        </a:lnTo>
                        <a:lnTo>
                          <a:pt x="347" y="117"/>
                        </a:lnTo>
                        <a:lnTo>
                          <a:pt x="325" y="103"/>
                        </a:lnTo>
                        <a:lnTo>
                          <a:pt x="289" y="107"/>
                        </a:lnTo>
                        <a:lnTo>
                          <a:pt x="247" y="134"/>
                        </a:lnTo>
                        <a:lnTo>
                          <a:pt x="228" y="135"/>
                        </a:lnTo>
                        <a:lnTo>
                          <a:pt x="212" y="117"/>
                        </a:lnTo>
                        <a:lnTo>
                          <a:pt x="188" y="186"/>
                        </a:lnTo>
                        <a:lnTo>
                          <a:pt x="161" y="188"/>
                        </a:lnTo>
                        <a:lnTo>
                          <a:pt x="150" y="159"/>
                        </a:lnTo>
                        <a:lnTo>
                          <a:pt x="95" y="147"/>
                        </a:lnTo>
                        <a:lnTo>
                          <a:pt x="68" y="126"/>
                        </a:lnTo>
                        <a:lnTo>
                          <a:pt x="22" y="134"/>
                        </a:lnTo>
                        <a:lnTo>
                          <a:pt x="0" y="103"/>
                        </a:lnTo>
                      </a:path>
                    </a:pathLst>
                  </a:custGeom>
                  <a:solidFill>
                    <a:srgbClr val="FFCC66"/>
                  </a:solidFill>
                  <a:ln w="34925" cap="rnd" cmpd="sng">
                    <a:solidFill>
                      <a:schemeClr val="tx1"/>
                    </a:solidFill>
                    <a:prstDash val="solid"/>
                    <a:round/>
                    <a:headEnd/>
                    <a:tailEnd/>
                  </a:ln>
                </p:spPr>
                <p:txBody>
                  <a:bodyPr/>
                  <a:lstStyle/>
                  <a:p>
                    <a:endParaRPr lang="en-US" sz="1350">
                      <a:solidFill>
                        <a:prstClr val="black"/>
                      </a:solidFill>
                    </a:endParaRPr>
                  </a:p>
                </p:txBody>
              </p:sp>
              <p:sp>
                <p:nvSpPr>
                  <p:cNvPr id="42073" name="Freeform 87"/>
                  <p:cNvSpPr>
                    <a:spLocks noChangeAspect="1"/>
                  </p:cNvSpPr>
                  <p:nvPr/>
                </p:nvSpPr>
                <p:spPr bwMode="auto">
                  <a:xfrm>
                    <a:off x="3658" y="1710"/>
                    <a:ext cx="301" cy="424"/>
                  </a:xfrm>
                  <a:custGeom>
                    <a:avLst/>
                    <a:gdLst>
                      <a:gd name="T0" fmla="*/ 75 w 301"/>
                      <a:gd name="T1" fmla="*/ 17 h 424"/>
                      <a:gd name="T2" fmla="*/ 86 w 301"/>
                      <a:gd name="T3" fmla="*/ 44 h 424"/>
                      <a:gd name="T4" fmla="*/ 65 w 301"/>
                      <a:gd name="T5" fmla="*/ 59 h 424"/>
                      <a:gd name="T6" fmla="*/ 64 w 301"/>
                      <a:gd name="T7" fmla="*/ 127 h 424"/>
                      <a:gd name="T8" fmla="*/ 53 w 301"/>
                      <a:gd name="T9" fmla="*/ 83 h 424"/>
                      <a:gd name="T10" fmla="*/ 10 w 301"/>
                      <a:gd name="T11" fmla="*/ 125 h 424"/>
                      <a:gd name="T12" fmla="*/ 0 w 301"/>
                      <a:gd name="T13" fmla="*/ 246 h 424"/>
                      <a:gd name="T14" fmla="*/ 27 w 301"/>
                      <a:gd name="T15" fmla="*/ 306 h 424"/>
                      <a:gd name="T16" fmla="*/ 31 w 301"/>
                      <a:gd name="T17" fmla="*/ 337 h 424"/>
                      <a:gd name="T18" fmla="*/ 32 w 301"/>
                      <a:gd name="T19" fmla="*/ 361 h 424"/>
                      <a:gd name="T20" fmla="*/ 31 w 301"/>
                      <a:gd name="T21" fmla="*/ 383 h 424"/>
                      <a:gd name="T22" fmla="*/ 25 w 301"/>
                      <a:gd name="T23" fmla="*/ 423 h 424"/>
                      <a:gd name="T24" fmla="*/ 143 w 301"/>
                      <a:gd name="T25" fmla="*/ 415 h 424"/>
                      <a:gd name="T26" fmla="*/ 298 w 301"/>
                      <a:gd name="T27" fmla="*/ 400 h 424"/>
                      <a:gd name="T28" fmla="*/ 271 w 301"/>
                      <a:gd name="T29" fmla="*/ 392 h 424"/>
                      <a:gd name="T30" fmla="*/ 255 w 301"/>
                      <a:gd name="T31" fmla="*/ 370 h 424"/>
                      <a:gd name="T32" fmla="*/ 278 w 301"/>
                      <a:gd name="T33" fmla="*/ 352 h 424"/>
                      <a:gd name="T34" fmla="*/ 278 w 301"/>
                      <a:gd name="T35" fmla="*/ 327 h 424"/>
                      <a:gd name="T36" fmla="*/ 267 w 301"/>
                      <a:gd name="T37" fmla="*/ 308 h 424"/>
                      <a:gd name="T38" fmla="*/ 278 w 301"/>
                      <a:gd name="T39" fmla="*/ 293 h 424"/>
                      <a:gd name="T40" fmla="*/ 300 w 301"/>
                      <a:gd name="T41" fmla="*/ 294 h 424"/>
                      <a:gd name="T42" fmla="*/ 295 w 301"/>
                      <a:gd name="T43" fmla="*/ 235 h 424"/>
                      <a:gd name="T44" fmla="*/ 290 w 301"/>
                      <a:gd name="T45" fmla="*/ 201 h 424"/>
                      <a:gd name="T46" fmla="*/ 277 w 301"/>
                      <a:gd name="T47" fmla="*/ 179 h 424"/>
                      <a:gd name="T48" fmla="*/ 264 w 301"/>
                      <a:gd name="T49" fmla="*/ 166 h 424"/>
                      <a:gd name="T50" fmla="*/ 245 w 301"/>
                      <a:gd name="T51" fmla="*/ 161 h 424"/>
                      <a:gd name="T52" fmla="*/ 226 w 301"/>
                      <a:gd name="T53" fmla="*/ 161 h 424"/>
                      <a:gd name="T54" fmla="*/ 207 w 301"/>
                      <a:gd name="T55" fmla="*/ 189 h 424"/>
                      <a:gd name="T56" fmla="*/ 194 w 301"/>
                      <a:gd name="T57" fmla="*/ 198 h 424"/>
                      <a:gd name="T58" fmla="*/ 186 w 301"/>
                      <a:gd name="T59" fmla="*/ 201 h 424"/>
                      <a:gd name="T60" fmla="*/ 176 w 301"/>
                      <a:gd name="T61" fmla="*/ 196 h 424"/>
                      <a:gd name="T62" fmla="*/ 173 w 301"/>
                      <a:gd name="T63" fmla="*/ 183 h 424"/>
                      <a:gd name="T64" fmla="*/ 176 w 301"/>
                      <a:gd name="T65" fmla="*/ 174 h 424"/>
                      <a:gd name="T66" fmla="*/ 185 w 301"/>
                      <a:gd name="T67" fmla="*/ 166 h 424"/>
                      <a:gd name="T68" fmla="*/ 193 w 301"/>
                      <a:gd name="T69" fmla="*/ 161 h 424"/>
                      <a:gd name="T70" fmla="*/ 202 w 301"/>
                      <a:gd name="T71" fmla="*/ 160 h 424"/>
                      <a:gd name="T72" fmla="*/ 202 w 301"/>
                      <a:gd name="T73" fmla="*/ 144 h 424"/>
                      <a:gd name="T74" fmla="*/ 224 w 301"/>
                      <a:gd name="T75" fmla="*/ 127 h 424"/>
                      <a:gd name="T76" fmla="*/ 202 w 301"/>
                      <a:gd name="T77" fmla="*/ 70 h 424"/>
                      <a:gd name="T78" fmla="*/ 202 w 301"/>
                      <a:gd name="T79" fmla="*/ 45 h 424"/>
                      <a:gd name="T80" fmla="*/ 164 w 301"/>
                      <a:gd name="T81" fmla="*/ 35 h 424"/>
                      <a:gd name="T82" fmla="*/ 108 w 301"/>
                      <a:gd name="T83" fmla="*/ 0 h 424"/>
                      <a:gd name="T84" fmla="*/ 75 w 301"/>
                      <a:gd name="T85" fmla="*/ 17 h 4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01"/>
                      <a:gd name="T130" fmla="*/ 0 h 424"/>
                      <a:gd name="T131" fmla="*/ 301 w 301"/>
                      <a:gd name="T132" fmla="*/ 424 h 42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01" h="424">
                        <a:moveTo>
                          <a:pt x="75" y="17"/>
                        </a:moveTo>
                        <a:lnTo>
                          <a:pt x="86" y="44"/>
                        </a:lnTo>
                        <a:lnTo>
                          <a:pt x="65" y="59"/>
                        </a:lnTo>
                        <a:lnTo>
                          <a:pt x="64" y="127"/>
                        </a:lnTo>
                        <a:lnTo>
                          <a:pt x="53" y="83"/>
                        </a:lnTo>
                        <a:lnTo>
                          <a:pt x="10" y="125"/>
                        </a:lnTo>
                        <a:lnTo>
                          <a:pt x="0" y="246"/>
                        </a:lnTo>
                        <a:lnTo>
                          <a:pt x="27" y="306"/>
                        </a:lnTo>
                        <a:lnTo>
                          <a:pt x="31" y="337"/>
                        </a:lnTo>
                        <a:lnTo>
                          <a:pt x="32" y="361"/>
                        </a:lnTo>
                        <a:lnTo>
                          <a:pt x="31" y="383"/>
                        </a:lnTo>
                        <a:lnTo>
                          <a:pt x="25" y="423"/>
                        </a:lnTo>
                        <a:lnTo>
                          <a:pt x="143" y="415"/>
                        </a:lnTo>
                        <a:lnTo>
                          <a:pt x="298" y="400"/>
                        </a:lnTo>
                        <a:lnTo>
                          <a:pt x="271" y="392"/>
                        </a:lnTo>
                        <a:lnTo>
                          <a:pt x="255" y="370"/>
                        </a:lnTo>
                        <a:lnTo>
                          <a:pt x="278" y="352"/>
                        </a:lnTo>
                        <a:lnTo>
                          <a:pt x="278" y="327"/>
                        </a:lnTo>
                        <a:lnTo>
                          <a:pt x="267" y="308"/>
                        </a:lnTo>
                        <a:lnTo>
                          <a:pt x="278" y="293"/>
                        </a:lnTo>
                        <a:lnTo>
                          <a:pt x="300" y="294"/>
                        </a:lnTo>
                        <a:lnTo>
                          <a:pt x="295" y="235"/>
                        </a:lnTo>
                        <a:lnTo>
                          <a:pt x="290" y="201"/>
                        </a:lnTo>
                        <a:lnTo>
                          <a:pt x="277" y="179"/>
                        </a:lnTo>
                        <a:lnTo>
                          <a:pt x="264" y="166"/>
                        </a:lnTo>
                        <a:lnTo>
                          <a:pt x="245" y="161"/>
                        </a:lnTo>
                        <a:lnTo>
                          <a:pt x="226" y="161"/>
                        </a:lnTo>
                        <a:lnTo>
                          <a:pt x="207" y="189"/>
                        </a:lnTo>
                        <a:lnTo>
                          <a:pt x="194" y="198"/>
                        </a:lnTo>
                        <a:lnTo>
                          <a:pt x="186" y="201"/>
                        </a:lnTo>
                        <a:lnTo>
                          <a:pt x="176" y="196"/>
                        </a:lnTo>
                        <a:lnTo>
                          <a:pt x="173" y="183"/>
                        </a:lnTo>
                        <a:lnTo>
                          <a:pt x="176" y="174"/>
                        </a:lnTo>
                        <a:lnTo>
                          <a:pt x="185" y="166"/>
                        </a:lnTo>
                        <a:lnTo>
                          <a:pt x="193" y="161"/>
                        </a:lnTo>
                        <a:lnTo>
                          <a:pt x="202" y="160"/>
                        </a:lnTo>
                        <a:lnTo>
                          <a:pt x="202" y="144"/>
                        </a:lnTo>
                        <a:lnTo>
                          <a:pt x="224" y="127"/>
                        </a:lnTo>
                        <a:lnTo>
                          <a:pt x="202" y="70"/>
                        </a:lnTo>
                        <a:lnTo>
                          <a:pt x="202" y="45"/>
                        </a:lnTo>
                        <a:lnTo>
                          <a:pt x="164" y="35"/>
                        </a:lnTo>
                        <a:lnTo>
                          <a:pt x="108" y="0"/>
                        </a:lnTo>
                        <a:lnTo>
                          <a:pt x="75" y="17"/>
                        </a:lnTo>
                      </a:path>
                    </a:pathLst>
                  </a:custGeom>
                  <a:solidFill>
                    <a:srgbClr val="FFCC66"/>
                  </a:solidFill>
                  <a:ln w="34925" cap="rnd" cmpd="sng">
                    <a:solidFill>
                      <a:schemeClr val="tx1"/>
                    </a:solidFill>
                    <a:prstDash val="solid"/>
                    <a:round/>
                    <a:headEnd/>
                    <a:tailEnd/>
                  </a:ln>
                </p:spPr>
                <p:txBody>
                  <a:bodyPr/>
                  <a:lstStyle/>
                  <a:p>
                    <a:endParaRPr lang="en-US" sz="1350">
                      <a:solidFill>
                        <a:prstClr val="black"/>
                      </a:solidFill>
                    </a:endParaRPr>
                  </a:p>
                </p:txBody>
              </p:sp>
            </p:grpSp>
            <p:sp>
              <p:nvSpPr>
                <p:cNvPr id="42046" name="Freeform 88"/>
                <p:cNvSpPr>
                  <a:spLocks noChangeAspect="1"/>
                </p:cNvSpPr>
                <p:nvPr/>
              </p:nvSpPr>
              <p:spPr bwMode="auto">
                <a:xfrm>
                  <a:off x="3377" y="1667"/>
                  <a:ext cx="396" cy="787"/>
                </a:xfrm>
                <a:custGeom>
                  <a:avLst/>
                  <a:gdLst>
                    <a:gd name="T0" fmla="*/ 72 w 326"/>
                    <a:gd name="T1" fmla="*/ 44 h 560"/>
                    <a:gd name="T2" fmla="*/ 299 w 326"/>
                    <a:gd name="T3" fmla="*/ 0 h 560"/>
                    <a:gd name="T4" fmla="*/ 334 w 326"/>
                    <a:gd name="T5" fmla="*/ 96 h 560"/>
                    <a:gd name="T6" fmla="*/ 380 w 326"/>
                    <a:gd name="T7" fmla="*/ 497 h 560"/>
                    <a:gd name="T8" fmla="*/ 395 w 326"/>
                    <a:gd name="T9" fmla="*/ 551 h 560"/>
                    <a:gd name="T10" fmla="*/ 358 w 326"/>
                    <a:gd name="T11" fmla="*/ 658 h 560"/>
                    <a:gd name="T12" fmla="*/ 358 w 326"/>
                    <a:gd name="T13" fmla="*/ 732 h 560"/>
                    <a:gd name="T14" fmla="*/ 317 w 326"/>
                    <a:gd name="T15" fmla="*/ 722 h 560"/>
                    <a:gd name="T16" fmla="*/ 318 w 326"/>
                    <a:gd name="T17" fmla="*/ 786 h 560"/>
                    <a:gd name="T18" fmla="*/ 277 w 326"/>
                    <a:gd name="T19" fmla="*/ 760 h 560"/>
                    <a:gd name="T20" fmla="*/ 254 w 326"/>
                    <a:gd name="T21" fmla="*/ 767 h 560"/>
                    <a:gd name="T22" fmla="*/ 222 w 326"/>
                    <a:gd name="T23" fmla="*/ 763 h 560"/>
                    <a:gd name="T24" fmla="*/ 199 w 326"/>
                    <a:gd name="T25" fmla="*/ 668 h 560"/>
                    <a:gd name="T26" fmla="*/ 153 w 326"/>
                    <a:gd name="T27" fmla="*/ 639 h 560"/>
                    <a:gd name="T28" fmla="*/ 153 w 326"/>
                    <a:gd name="T29" fmla="*/ 540 h 560"/>
                    <a:gd name="T30" fmla="*/ 107 w 326"/>
                    <a:gd name="T31" fmla="*/ 551 h 560"/>
                    <a:gd name="T32" fmla="*/ 81 w 326"/>
                    <a:gd name="T33" fmla="*/ 478 h 560"/>
                    <a:gd name="T34" fmla="*/ 0 w 326"/>
                    <a:gd name="T35" fmla="*/ 391 h 560"/>
                    <a:gd name="T36" fmla="*/ 58 w 326"/>
                    <a:gd name="T37" fmla="*/ 256 h 560"/>
                    <a:gd name="T38" fmla="*/ 43 w 326"/>
                    <a:gd name="T39" fmla="*/ 191 h 560"/>
                    <a:gd name="T40" fmla="*/ 102 w 326"/>
                    <a:gd name="T41" fmla="*/ 180 h 560"/>
                    <a:gd name="T42" fmla="*/ 107 w 326"/>
                    <a:gd name="T43" fmla="*/ 93 h 560"/>
                    <a:gd name="T44" fmla="*/ 72 w 326"/>
                    <a:gd name="T45" fmla="*/ 44 h 5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26"/>
                    <a:gd name="T70" fmla="*/ 0 h 560"/>
                    <a:gd name="T71" fmla="*/ 326 w 326"/>
                    <a:gd name="T72" fmla="*/ 560 h 56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26" h="560">
                      <a:moveTo>
                        <a:pt x="59" y="31"/>
                      </a:moveTo>
                      <a:lnTo>
                        <a:pt x="246" y="0"/>
                      </a:lnTo>
                      <a:lnTo>
                        <a:pt x="275" y="68"/>
                      </a:lnTo>
                      <a:lnTo>
                        <a:pt x="313" y="354"/>
                      </a:lnTo>
                      <a:lnTo>
                        <a:pt x="325" y="392"/>
                      </a:lnTo>
                      <a:lnTo>
                        <a:pt x="295" y="468"/>
                      </a:lnTo>
                      <a:lnTo>
                        <a:pt x="295" y="521"/>
                      </a:lnTo>
                      <a:lnTo>
                        <a:pt x="261" y="514"/>
                      </a:lnTo>
                      <a:lnTo>
                        <a:pt x="262" y="559"/>
                      </a:lnTo>
                      <a:lnTo>
                        <a:pt x="228" y="541"/>
                      </a:lnTo>
                      <a:lnTo>
                        <a:pt x="209" y="546"/>
                      </a:lnTo>
                      <a:lnTo>
                        <a:pt x="183" y="543"/>
                      </a:lnTo>
                      <a:lnTo>
                        <a:pt x="164" y="475"/>
                      </a:lnTo>
                      <a:lnTo>
                        <a:pt x="126" y="455"/>
                      </a:lnTo>
                      <a:lnTo>
                        <a:pt x="126" y="384"/>
                      </a:lnTo>
                      <a:lnTo>
                        <a:pt x="88" y="392"/>
                      </a:lnTo>
                      <a:lnTo>
                        <a:pt x="67" y="340"/>
                      </a:lnTo>
                      <a:lnTo>
                        <a:pt x="0" y="278"/>
                      </a:lnTo>
                      <a:lnTo>
                        <a:pt x="48" y="182"/>
                      </a:lnTo>
                      <a:lnTo>
                        <a:pt x="35" y="136"/>
                      </a:lnTo>
                      <a:lnTo>
                        <a:pt x="84" y="128"/>
                      </a:lnTo>
                      <a:lnTo>
                        <a:pt x="88" y="66"/>
                      </a:lnTo>
                      <a:lnTo>
                        <a:pt x="59" y="31"/>
                      </a:lnTo>
                    </a:path>
                  </a:pathLst>
                </a:custGeom>
                <a:solidFill>
                  <a:srgbClr val="FFCC66"/>
                </a:solidFill>
                <a:ln w="34925" cap="rnd" cmpd="sng">
                  <a:solidFill>
                    <a:schemeClr val="tx1"/>
                  </a:solidFill>
                  <a:prstDash val="solid"/>
                  <a:round/>
                  <a:headEnd/>
                  <a:tailEnd/>
                </a:ln>
              </p:spPr>
              <p:txBody>
                <a:bodyPr/>
                <a:lstStyle/>
                <a:p>
                  <a:endParaRPr lang="en-US" sz="1350">
                    <a:solidFill>
                      <a:prstClr val="black"/>
                    </a:solidFill>
                  </a:endParaRPr>
                </a:p>
              </p:txBody>
            </p:sp>
            <p:sp>
              <p:nvSpPr>
                <p:cNvPr id="42047" name="Freeform 89"/>
                <p:cNvSpPr>
                  <a:spLocks noChangeAspect="1"/>
                </p:cNvSpPr>
                <p:nvPr/>
              </p:nvSpPr>
              <p:spPr bwMode="auto">
                <a:xfrm>
                  <a:off x="3030" y="1984"/>
                  <a:ext cx="623" cy="624"/>
                </a:xfrm>
                <a:custGeom>
                  <a:avLst/>
                  <a:gdLst>
                    <a:gd name="T0" fmla="*/ 0 w 516"/>
                    <a:gd name="T1" fmla="*/ 20 h 443"/>
                    <a:gd name="T2" fmla="*/ 270 w 516"/>
                    <a:gd name="T3" fmla="*/ 0 h 443"/>
                    <a:gd name="T4" fmla="*/ 328 w 516"/>
                    <a:gd name="T5" fmla="*/ 0 h 443"/>
                    <a:gd name="T6" fmla="*/ 373 w 516"/>
                    <a:gd name="T7" fmla="*/ 18 h 443"/>
                    <a:gd name="T8" fmla="*/ 350 w 516"/>
                    <a:gd name="T9" fmla="*/ 72 h 443"/>
                    <a:gd name="T10" fmla="*/ 429 w 516"/>
                    <a:gd name="T11" fmla="*/ 159 h 443"/>
                    <a:gd name="T12" fmla="*/ 454 w 516"/>
                    <a:gd name="T13" fmla="*/ 234 h 443"/>
                    <a:gd name="T14" fmla="*/ 501 w 516"/>
                    <a:gd name="T15" fmla="*/ 214 h 443"/>
                    <a:gd name="T16" fmla="*/ 500 w 516"/>
                    <a:gd name="T17" fmla="*/ 320 h 443"/>
                    <a:gd name="T18" fmla="*/ 546 w 516"/>
                    <a:gd name="T19" fmla="*/ 351 h 443"/>
                    <a:gd name="T20" fmla="*/ 569 w 516"/>
                    <a:gd name="T21" fmla="*/ 444 h 443"/>
                    <a:gd name="T22" fmla="*/ 602 w 516"/>
                    <a:gd name="T23" fmla="*/ 452 h 443"/>
                    <a:gd name="T24" fmla="*/ 622 w 516"/>
                    <a:gd name="T25" fmla="*/ 492 h 443"/>
                    <a:gd name="T26" fmla="*/ 578 w 516"/>
                    <a:gd name="T27" fmla="*/ 545 h 443"/>
                    <a:gd name="T28" fmla="*/ 565 w 516"/>
                    <a:gd name="T29" fmla="*/ 604 h 443"/>
                    <a:gd name="T30" fmla="*/ 506 w 516"/>
                    <a:gd name="T31" fmla="*/ 623 h 443"/>
                    <a:gd name="T32" fmla="*/ 520 w 516"/>
                    <a:gd name="T33" fmla="*/ 555 h 443"/>
                    <a:gd name="T34" fmla="*/ 289 w 516"/>
                    <a:gd name="T35" fmla="*/ 579 h 443"/>
                    <a:gd name="T36" fmla="*/ 121 w 516"/>
                    <a:gd name="T37" fmla="*/ 603 h 443"/>
                    <a:gd name="T38" fmla="*/ 110 w 516"/>
                    <a:gd name="T39" fmla="*/ 538 h 443"/>
                    <a:gd name="T40" fmla="*/ 100 w 516"/>
                    <a:gd name="T41" fmla="*/ 338 h 443"/>
                    <a:gd name="T42" fmla="*/ 97 w 516"/>
                    <a:gd name="T43" fmla="*/ 230 h 443"/>
                    <a:gd name="T44" fmla="*/ 42 w 516"/>
                    <a:gd name="T45" fmla="*/ 180 h 443"/>
                    <a:gd name="T46" fmla="*/ 63 w 516"/>
                    <a:gd name="T47" fmla="*/ 135 h 443"/>
                    <a:gd name="T48" fmla="*/ 35 w 516"/>
                    <a:gd name="T49" fmla="*/ 111 h 443"/>
                    <a:gd name="T50" fmla="*/ 0 w 516"/>
                    <a:gd name="T51" fmla="*/ 20 h 4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16"/>
                    <a:gd name="T79" fmla="*/ 0 h 443"/>
                    <a:gd name="T80" fmla="*/ 516 w 516"/>
                    <a:gd name="T81" fmla="*/ 443 h 4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16" h="443">
                      <a:moveTo>
                        <a:pt x="0" y="14"/>
                      </a:moveTo>
                      <a:lnTo>
                        <a:pt x="224" y="0"/>
                      </a:lnTo>
                      <a:lnTo>
                        <a:pt x="272" y="0"/>
                      </a:lnTo>
                      <a:lnTo>
                        <a:pt x="309" y="13"/>
                      </a:lnTo>
                      <a:lnTo>
                        <a:pt x="290" y="51"/>
                      </a:lnTo>
                      <a:lnTo>
                        <a:pt x="355" y="113"/>
                      </a:lnTo>
                      <a:lnTo>
                        <a:pt x="376" y="166"/>
                      </a:lnTo>
                      <a:lnTo>
                        <a:pt x="415" y="152"/>
                      </a:lnTo>
                      <a:lnTo>
                        <a:pt x="414" y="227"/>
                      </a:lnTo>
                      <a:lnTo>
                        <a:pt x="452" y="249"/>
                      </a:lnTo>
                      <a:lnTo>
                        <a:pt x="471" y="315"/>
                      </a:lnTo>
                      <a:lnTo>
                        <a:pt x="499" y="321"/>
                      </a:lnTo>
                      <a:lnTo>
                        <a:pt x="515" y="349"/>
                      </a:lnTo>
                      <a:lnTo>
                        <a:pt x="479" y="387"/>
                      </a:lnTo>
                      <a:lnTo>
                        <a:pt x="468" y="429"/>
                      </a:lnTo>
                      <a:lnTo>
                        <a:pt x="419" y="442"/>
                      </a:lnTo>
                      <a:lnTo>
                        <a:pt x="431" y="394"/>
                      </a:lnTo>
                      <a:lnTo>
                        <a:pt x="239" y="411"/>
                      </a:lnTo>
                      <a:lnTo>
                        <a:pt x="100" y="428"/>
                      </a:lnTo>
                      <a:lnTo>
                        <a:pt x="91" y="382"/>
                      </a:lnTo>
                      <a:lnTo>
                        <a:pt x="83" y="240"/>
                      </a:lnTo>
                      <a:lnTo>
                        <a:pt x="80" y="163"/>
                      </a:lnTo>
                      <a:lnTo>
                        <a:pt x="35" y="128"/>
                      </a:lnTo>
                      <a:lnTo>
                        <a:pt x="52" y="96"/>
                      </a:lnTo>
                      <a:lnTo>
                        <a:pt x="29" y="79"/>
                      </a:lnTo>
                      <a:lnTo>
                        <a:pt x="0" y="14"/>
                      </a:lnTo>
                    </a:path>
                  </a:pathLst>
                </a:custGeom>
                <a:solidFill>
                  <a:srgbClr val="FF9900"/>
                </a:solidFill>
                <a:ln w="34925" cap="rnd" cmpd="sng">
                  <a:solidFill>
                    <a:schemeClr val="tx1"/>
                  </a:solidFill>
                  <a:prstDash val="solid"/>
                  <a:round/>
                  <a:headEnd/>
                  <a:tailEnd/>
                </a:ln>
              </p:spPr>
              <p:txBody>
                <a:bodyPr/>
                <a:lstStyle/>
                <a:p>
                  <a:endParaRPr lang="en-US" sz="1350">
                    <a:solidFill>
                      <a:prstClr val="black"/>
                    </a:solidFill>
                  </a:endParaRPr>
                </a:p>
              </p:txBody>
            </p:sp>
            <p:sp>
              <p:nvSpPr>
                <p:cNvPr id="42048" name="Freeform 90"/>
                <p:cNvSpPr>
                  <a:spLocks noChangeAspect="1"/>
                </p:cNvSpPr>
                <p:nvPr/>
              </p:nvSpPr>
              <p:spPr bwMode="auto">
                <a:xfrm>
                  <a:off x="3711" y="1724"/>
                  <a:ext cx="305" cy="609"/>
                </a:xfrm>
                <a:custGeom>
                  <a:avLst/>
                  <a:gdLst>
                    <a:gd name="T0" fmla="*/ 0 w 254"/>
                    <a:gd name="T1" fmla="*/ 42 h 433"/>
                    <a:gd name="T2" fmla="*/ 37 w 254"/>
                    <a:gd name="T3" fmla="*/ 65 h 433"/>
                    <a:gd name="T4" fmla="*/ 70 w 254"/>
                    <a:gd name="T5" fmla="*/ 62 h 433"/>
                    <a:gd name="T6" fmla="*/ 82 w 254"/>
                    <a:gd name="T7" fmla="*/ 49 h 433"/>
                    <a:gd name="T8" fmla="*/ 90 w 254"/>
                    <a:gd name="T9" fmla="*/ 11 h 433"/>
                    <a:gd name="T10" fmla="*/ 237 w 254"/>
                    <a:gd name="T11" fmla="*/ 0 h 433"/>
                    <a:gd name="T12" fmla="*/ 304 w 254"/>
                    <a:gd name="T13" fmla="*/ 428 h 433"/>
                    <a:gd name="T14" fmla="*/ 298 w 254"/>
                    <a:gd name="T15" fmla="*/ 425 h 433"/>
                    <a:gd name="T16" fmla="*/ 247 w 254"/>
                    <a:gd name="T17" fmla="*/ 449 h 433"/>
                    <a:gd name="T18" fmla="*/ 213 w 254"/>
                    <a:gd name="T19" fmla="*/ 564 h 433"/>
                    <a:gd name="T20" fmla="*/ 161 w 254"/>
                    <a:gd name="T21" fmla="*/ 547 h 433"/>
                    <a:gd name="T22" fmla="*/ 101 w 254"/>
                    <a:gd name="T23" fmla="*/ 589 h 433"/>
                    <a:gd name="T24" fmla="*/ 20 w 254"/>
                    <a:gd name="T25" fmla="*/ 608 h 433"/>
                    <a:gd name="T26" fmla="*/ 56 w 254"/>
                    <a:gd name="T27" fmla="*/ 494 h 433"/>
                    <a:gd name="T28" fmla="*/ 41 w 254"/>
                    <a:gd name="T29" fmla="*/ 429 h 433"/>
                    <a:gd name="T30" fmla="*/ 0 w 254"/>
                    <a:gd name="T31" fmla="*/ 42 h 4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4"/>
                    <a:gd name="T49" fmla="*/ 0 h 433"/>
                    <a:gd name="T50" fmla="*/ 254 w 254"/>
                    <a:gd name="T51" fmla="*/ 433 h 43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4" h="433">
                      <a:moveTo>
                        <a:pt x="0" y="30"/>
                      </a:moveTo>
                      <a:lnTo>
                        <a:pt x="31" y="46"/>
                      </a:lnTo>
                      <a:lnTo>
                        <a:pt x="58" y="44"/>
                      </a:lnTo>
                      <a:lnTo>
                        <a:pt x="68" y="35"/>
                      </a:lnTo>
                      <a:lnTo>
                        <a:pt x="75" y="8"/>
                      </a:lnTo>
                      <a:lnTo>
                        <a:pt x="197" y="0"/>
                      </a:lnTo>
                      <a:lnTo>
                        <a:pt x="253" y="304"/>
                      </a:lnTo>
                      <a:lnTo>
                        <a:pt x="248" y="302"/>
                      </a:lnTo>
                      <a:lnTo>
                        <a:pt x="206" y="319"/>
                      </a:lnTo>
                      <a:lnTo>
                        <a:pt x="177" y="401"/>
                      </a:lnTo>
                      <a:lnTo>
                        <a:pt x="134" y="389"/>
                      </a:lnTo>
                      <a:lnTo>
                        <a:pt x="84" y="419"/>
                      </a:lnTo>
                      <a:lnTo>
                        <a:pt x="17" y="432"/>
                      </a:lnTo>
                      <a:lnTo>
                        <a:pt x="47" y="351"/>
                      </a:lnTo>
                      <a:lnTo>
                        <a:pt x="34" y="305"/>
                      </a:lnTo>
                      <a:lnTo>
                        <a:pt x="0" y="30"/>
                      </a:lnTo>
                    </a:path>
                  </a:pathLst>
                </a:custGeom>
                <a:solidFill>
                  <a:srgbClr val="FFCC66"/>
                </a:solidFill>
                <a:ln w="34925" cap="rnd" cmpd="sng">
                  <a:solidFill>
                    <a:schemeClr val="tx1"/>
                  </a:solidFill>
                  <a:prstDash val="solid"/>
                  <a:round/>
                  <a:headEnd/>
                  <a:tailEnd/>
                </a:ln>
              </p:spPr>
              <p:txBody>
                <a:bodyPr/>
                <a:lstStyle/>
                <a:p>
                  <a:endParaRPr lang="en-US" sz="1350">
                    <a:solidFill>
                      <a:prstClr val="black"/>
                    </a:solidFill>
                  </a:endParaRPr>
                </a:p>
              </p:txBody>
            </p:sp>
            <p:sp>
              <p:nvSpPr>
                <p:cNvPr id="42049" name="Freeform 91"/>
                <p:cNvSpPr>
                  <a:spLocks noChangeAspect="1"/>
                </p:cNvSpPr>
                <p:nvPr/>
              </p:nvSpPr>
              <p:spPr bwMode="auto">
                <a:xfrm>
                  <a:off x="3947" y="1600"/>
                  <a:ext cx="394" cy="548"/>
                </a:xfrm>
                <a:custGeom>
                  <a:avLst/>
                  <a:gdLst>
                    <a:gd name="T0" fmla="*/ 0 w 325"/>
                    <a:gd name="T1" fmla="*/ 123 h 391"/>
                    <a:gd name="T2" fmla="*/ 176 w 325"/>
                    <a:gd name="T3" fmla="*/ 102 h 391"/>
                    <a:gd name="T4" fmla="*/ 213 w 325"/>
                    <a:gd name="T5" fmla="*/ 111 h 391"/>
                    <a:gd name="T6" fmla="*/ 297 w 325"/>
                    <a:gd name="T7" fmla="*/ 63 h 391"/>
                    <a:gd name="T8" fmla="*/ 315 w 325"/>
                    <a:gd name="T9" fmla="*/ 20 h 391"/>
                    <a:gd name="T10" fmla="*/ 365 w 325"/>
                    <a:gd name="T11" fmla="*/ 0 h 391"/>
                    <a:gd name="T12" fmla="*/ 393 w 325"/>
                    <a:gd name="T13" fmla="*/ 206 h 391"/>
                    <a:gd name="T14" fmla="*/ 372 w 325"/>
                    <a:gd name="T15" fmla="*/ 228 h 391"/>
                    <a:gd name="T16" fmla="*/ 377 w 325"/>
                    <a:gd name="T17" fmla="*/ 371 h 391"/>
                    <a:gd name="T18" fmla="*/ 338 w 325"/>
                    <a:gd name="T19" fmla="*/ 385 h 391"/>
                    <a:gd name="T20" fmla="*/ 315 w 325"/>
                    <a:gd name="T21" fmla="*/ 464 h 391"/>
                    <a:gd name="T22" fmla="*/ 285 w 325"/>
                    <a:gd name="T23" fmla="*/ 453 h 391"/>
                    <a:gd name="T24" fmla="*/ 275 w 325"/>
                    <a:gd name="T25" fmla="*/ 547 h 391"/>
                    <a:gd name="T26" fmla="*/ 230 w 325"/>
                    <a:gd name="T27" fmla="*/ 506 h 391"/>
                    <a:gd name="T28" fmla="*/ 143 w 325"/>
                    <a:gd name="T29" fmla="*/ 533 h 391"/>
                    <a:gd name="T30" fmla="*/ 107 w 325"/>
                    <a:gd name="T31" fmla="*/ 496 h 391"/>
                    <a:gd name="T32" fmla="*/ 57 w 325"/>
                    <a:gd name="T33" fmla="*/ 495 h 391"/>
                    <a:gd name="T34" fmla="*/ 32 w 325"/>
                    <a:gd name="T35" fmla="*/ 342 h 391"/>
                    <a:gd name="T36" fmla="*/ 0 w 325"/>
                    <a:gd name="T37" fmla="*/ 123 h 39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5"/>
                    <a:gd name="T58" fmla="*/ 0 h 391"/>
                    <a:gd name="T59" fmla="*/ 325 w 325"/>
                    <a:gd name="T60" fmla="*/ 391 h 39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5" h="391">
                      <a:moveTo>
                        <a:pt x="0" y="88"/>
                      </a:moveTo>
                      <a:lnTo>
                        <a:pt x="145" y="73"/>
                      </a:lnTo>
                      <a:lnTo>
                        <a:pt x="176" y="79"/>
                      </a:lnTo>
                      <a:lnTo>
                        <a:pt x="245" y="45"/>
                      </a:lnTo>
                      <a:lnTo>
                        <a:pt x="260" y="14"/>
                      </a:lnTo>
                      <a:lnTo>
                        <a:pt x="301" y="0"/>
                      </a:lnTo>
                      <a:lnTo>
                        <a:pt x="324" y="147"/>
                      </a:lnTo>
                      <a:lnTo>
                        <a:pt x="307" y="163"/>
                      </a:lnTo>
                      <a:lnTo>
                        <a:pt x="311" y="265"/>
                      </a:lnTo>
                      <a:lnTo>
                        <a:pt x="279" y="275"/>
                      </a:lnTo>
                      <a:lnTo>
                        <a:pt x="260" y="331"/>
                      </a:lnTo>
                      <a:lnTo>
                        <a:pt x="235" y="323"/>
                      </a:lnTo>
                      <a:lnTo>
                        <a:pt x="227" y="390"/>
                      </a:lnTo>
                      <a:lnTo>
                        <a:pt x="190" y="361"/>
                      </a:lnTo>
                      <a:lnTo>
                        <a:pt x="118" y="380"/>
                      </a:lnTo>
                      <a:lnTo>
                        <a:pt x="88" y="354"/>
                      </a:lnTo>
                      <a:lnTo>
                        <a:pt x="47" y="353"/>
                      </a:lnTo>
                      <a:lnTo>
                        <a:pt x="26" y="244"/>
                      </a:lnTo>
                      <a:lnTo>
                        <a:pt x="0" y="88"/>
                      </a:lnTo>
                    </a:path>
                  </a:pathLst>
                </a:custGeom>
                <a:solidFill>
                  <a:srgbClr val="FFCC66"/>
                </a:solidFill>
                <a:ln w="34925" cap="rnd" cmpd="sng">
                  <a:solidFill>
                    <a:schemeClr val="tx1"/>
                  </a:solidFill>
                  <a:prstDash val="solid"/>
                  <a:round/>
                  <a:headEnd/>
                  <a:tailEnd/>
                </a:ln>
              </p:spPr>
              <p:txBody>
                <a:bodyPr/>
                <a:lstStyle/>
                <a:p>
                  <a:endParaRPr lang="en-US" sz="1350">
                    <a:solidFill>
                      <a:prstClr val="black"/>
                    </a:solidFill>
                  </a:endParaRPr>
                </a:p>
              </p:txBody>
            </p:sp>
            <p:sp>
              <p:nvSpPr>
                <p:cNvPr id="42050" name="Freeform 92"/>
                <p:cNvSpPr>
                  <a:spLocks noChangeAspect="1"/>
                </p:cNvSpPr>
                <p:nvPr/>
              </p:nvSpPr>
              <p:spPr bwMode="auto">
                <a:xfrm>
                  <a:off x="3599" y="2097"/>
                  <a:ext cx="690" cy="462"/>
                </a:xfrm>
                <a:custGeom>
                  <a:avLst/>
                  <a:gdLst>
                    <a:gd name="T0" fmla="*/ 0 w 571"/>
                    <a:gd name="T1" fmla="*/ 461 h 331"/>
                    <a:gd name="T2" fmla="*/ 167 w 571"/>
                    <a:gd name="T3" fmla="*/ 431 h 331"/>
                    <a:gd name="T4" fmla="*/ 167 w 571"/>
                    <a:gd name="T5" fmla="*/ 410 h 331"/>
                    <a:gd name="T6" fmla="*/ 572 w 571"/>
                    <a:gd name="T7" fmla="*/ 343 h 331"/>
                    <a:gd name="T8" fmla="*/ 579 w 571"/>
                    <a:gd name="T9" fmla="*/ 310 h 331"/>
                    <a:gd name="T10" fmla="*/ 637 w 571"/>
                    <a:gd name="T11" fmla="*/ 282 h 331"/>
                    <a:gd name="T12" fmla="*/ 644 w 571"/>
                    <a:gd name="T13" fmla="*/ 247 h 331"/>
                    <a:gd name="T14" fmla="*/ 669 w 571"/>
                    <a:gd name="T15" fmla="*/ 233 h 331"/>
                    <a:gd name="T16" fmla="*/ 689 w 571"/>
                    <a:gd name="T17" fmla="*/ 179 h 331"/>
                    <a:gd name="T18" fmla="*/ 632 w 571"/>
                    <a:gd name="T19" fmla="*/ 124 h 331"/>
                    <a:gd name="T20" fmla="*/ 622 w 571"/>
                    <a:gd name="T21" fmla="*/ 50 h 331"/>
                    <a:gd name="T22" fmla="*/ 579 w 571"/>
                    <a:gd name="T23" fmla="*/ 13 h 331"/>
                    <a:gd name="T24" fmla="*/ 488 w 571"/>
                    <a:gd name="T25" fmla="*/ 33 h 331"/>
                    <a:gd name="T26" fmla="*/ 446 w 571"/>
                    <a:gd name="T27" fmla="*/ 1 h 331"/>
                    <a:gd name="T28" fmla="*/ 406 w 571"/>
                    <a:gd name="T29" fmla="*/ 0 h 331"/>
                    <a:gd name="T30" fmla="*/ 413 w 571"/>
                    <a:gd name="T31" fmla="*/ 50 h 331"/>
                    <a:gd name="T32" fmla="*/ 359 w 571"/>
                    <a:gd name="T33" fmla="*/ 77 h 331"/>
                    <a:gd name="T34" fmla="*/ 321 w 571"/>
                    <a:gd name="T35" fmla="*/ 190 h 331"/>
                    <a:gd name="T36" fmla="*/ 271 w 571"/>
                    <a:gd name="T37" fmla="*/ 173 h 331"/>
                    <a:gd name="T38" fmla="*/ 210 w 571"/>
                    <a:gd name="T39" fmla="*/ 216 h 331"/>
                    <a:gd name="T40" fmla="*/ 132 w 571"/>
                    <a:gd name="T41" fmla="*/ 232 h 331"/>
                    <a:gd name="T42" fmla="*/ 132 w 571"/>
                    <a:gd name="T43" fmla="*/ 296 h 331"/>
                    <a:gd name="T44" fmla="*/ 92 w 571"/>
                    <a:gd name="T45" fmla="*/ 295 h 331"/>
                    <a:gd name="T46" fmla="*/ 94 w 571"/>
                    <a:gd name="T47" fmla="*/ 353 h 331"/>
                    <a:gd name="T48" fmla="*/ 53 w 571"/>
                    <a:gd name="T49" fmla="*/ 331 h 331"/>
                    <a:gd name="T50" fmla="*/ 30 w 571"/>
                    <a:gd name="T51" fmla="*/ 341 h 331"/>
                    <a:gd name="T52" fmla="*/ 51 w 571"/>
                    <a:gd name="T53" fmla="*/ 378 h 331"/>
                    <a:gd name="T54" fmla="*/ 7 w 571"/>
                    <a:gd name="T55" fmla="*/ 430 h 331"/>
                    <a:gd name="T56" fmla="*/ 0 w 571"/>
                    <a:gd name="T57" fmla="*/ 461 h 33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1"/>
                    <a:gd name="T88" fmla="*/ 0 h 331"/>
                    <a:gd name="T89" fmla="*/ 571 w 571"/>
                    <a:gd name="T90" fmla="*/ 331 h 33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1" h="331">
                      <a:moveTo>
                        <a:pt x="0" y="330"/>
                      </a:moveTo>
                      <a:lnTo>
                        <a:pt x="138" y="309"/>
                      </a:lnTo>
                      <a:lnTo>
                        <a:pt x="138" y="294"/>
                      </a:lnTo>
                      <a:lnTo>
                        <a:pt x="473" y="246"/>
                      </a:lnTo>
                      <a:lnTo>
                        <a:pt x="479" y="222"/>
                      </a:lnTo>
                      <a:lnTo>
                        <a:pt x="527" y="202"/>
                      </a:lnTo>
                      <a:lnTo>
                        <a:pt x="533" y="177"/>
                      </a:lnTo>
                      <a:lnTo>
                        <a:pt x="554" y="167"/>
                      </a:lnTo>
                      <a:lnTo>
                        <a:pt x="570" y="128"/>
                      </a:lnTo>
                      <a:lnTo>
                        <a:pt x="523" y="89"/>
                      </a:lnTo>
                      <a:lnTo>
                        <a:pt x="515" y="36"/>
                      </a:lnTo>
                      <a:lnTo>
                        <a:pt x="479" y="9"/>
                      </a:lnTo>
                      <a:lnTo>
                        <a:pt x="404" y="24"/>
                      </a:lnTo>
                      <a:lnTo>
                        <a:pt x="369" y="1"/>
                      </a:lnTo>
                      <a:lnTo>
                        <a:pt x="336" y="0"/>
                      </a:lnTo>
                      <a:lnTo>
                        <a:pt x="342" y="36"/>
                      </a:lnTo>
                      <a:lnTo>
                        <a:pt x="297" y="55"/>
                      </a:lnTo>
                      <a:lnTo>
                        <a:pt x="266" y="136"/>
                      </a:lnTo>
                      <a:lnTo>
                        <a:pt x="224" y="124"/>
                      </a:lnTo>
                      <a:lnTo>
                        <a:pt x="174" y="155"/>
                      </a:lnTo>
                      <a:lnTo>
                        <a:pt x="109" y="166"/>
                      </a:lnTo>
                      <a:lnTo>
                        <a:pt x="109" y="212"/>
                      </a:lnTo>
                      <a:lnTo>
                        <a:pt x="76" y="211"/>
                      </a:lnTo>
                      <a:lnTo>
                        <a:pt x="78" y="253"/>
                      </a:lnTo>
                      <a:lnTo>
                        <a:pt x="44" y="237"/>
                      </a:lnTo>
                      <a:lnTo>
                        <a:pt x="25" y="244"/>
                      </a:lnTo>
                      <a:lnTo>
                        <a:pt x="42" y="271"/>
                      </a:lnTo>
                      <a:lnTo>
                        <a:pt x="6" y="308"/>
                      </a:lnTo>
                      <a:lnTo>
                        <a:pt x="0" y="330"/>
                      </a:lnTo>
                    </a:path>
                  </a:pathLst>
                </a:custGeom>
                <a:solidFill>
                  <a:srgbClr val="CC99FF"/>
                </a:solidFill>
                <a:ln w="34925" cap="rnd" cmpd="sng">
                  <a:solidFill>
                    <a:schemeClr val="tx1"/>
                  </a:solidFill>
                  <a:prstDash val="solid"/>
                  <a:round/>
                  <a:headEnd/>
                  <a:tailEnd/>
                </a:ln>
              </p:spPr>
              <p:txBody>
                <a:bodyPr/>
                <a:lstStyle/>
                <a:p>
                  <a:endParaRPr lang="en-US" sz="1350">
                    <a:solidFill>
                      <a:prstClr val="black"/>
                    </a:solidFill>
                  </a:endParaRPr>
                </a:p>
              </p:txBody>
            </p:sp>
            <p:sp>
              <p:nvSpPr>
                <p:cNvPr id="42051" name="Freeform 93"/>
                <p:cNvSpPr>
                  <a:spLocks noChangeAspect="1"/>
                </p:cNvSpPr>
                <p:nvPr/>
              </p:nvSpPr>
              <p:spPr bwMode="auto">
                <a:xfrm>
                  <a:off x="3551" y="2394"/>
                  <a:ext cx="799" cy="351"/>
                </a:xfrm>
                <a:custGeom>
                  <a:avLst/>
                  <a:gdLst>
                    <a:gd name="T0" fmla="*/ 46 w 658"/>
                    <a:gd name="T1" fmla="*/ 159 h 251"/>
                    <a:gd name="T2" fmla="*/ 46 w 658"/>
                    <a:gd name="T3" fmla="*/ 165 h 251"/>
                    <a:gd name="T4" fmla="*/ 33 w 658"/>
                    <a:gd name="T5" fmla="*/ 197 h 251"/>
                    <a:gd name="T6" fmla="*/ 50 w 658"/>
                    <a:gd name="T7" fmla="*/ 243 h 251"/>
                    <a:gd name="T8" fmla="*/ 0 w 658"/>
                    <a:gd name="T9" fmla="*/ 281 h 251"/>
                    <a:gd name="T10" fmla="*/ 10 w 658"/>
                    <a:gd name="T11" fmla="*/ 350 h 251"/>
                    <a:gd name="T12" fmla="*/ 219 w 658"/>
                    <a:gd name="T13" fmla="*/ 329 h 251"/>
                    <a:gd name="T14" fmla="*/ 467 w 658"/>
                    <a:gd name="T15" fmla="*/ 294 h 251"/>
                    <a:gd name="T16" fmla="*/ 591 w 658"/>
                    <a:gd name="T17" fmla="*/ 267 h 251"/>
                    <a:gd name="T18" fmla="*/ 617 w 658"/>
                    <a:gd name="T19" fmla="*/ 176 h 251"/>
                    <a:gd name="T20" fmla="*/ 661 w 658"/>
                    <a:gd name="T21" fmla="*/ 173 h 251"/>
                    <a:gd name="T22" fmla="*/ 798 w 658"/>
                    <a:gd name="T23" fmla="*/ 0 h 251"/>
                    <a:gd name="T24" fmla="*/ 620 w 658"/>
                    <a:gd name="T25" fmla="*/ 42 h 251"/>
                    <a:gd name="T26" fmla="*/ 209 w 658"/>
                    <a:gd name="T27" fmla="*/ 113 h 251"/>
                    <a:gd name="T28" fmla="*/ 212 w 658"/>
                    <a:gd name="T29" fmla="*/ 134 h 251"/>
                    <a:gd name="T30" fmla="*/ 46 w 658"/>
                    <a:gd name="T31" fmla="*/ 159 h 2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58"/>
                    <a:gd name="T49" fmla="*/ 0 h 251"/>
                    <a:gd name="T50" fmla="*/ 658 w 658"/>
                    <a:gd name="T51" fmla="*/ 251 h 25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58" h="251">
                      <a:moveTo>
                        <a:pt x="38" y="114"/>
                      </a:moveTo>
                      <a:lnTo>
                        <a:pt x="38" y="118"/>
                      </a:lnTo>
                      <a:lnTo>
                        <a:pt x="27" y="141"/>
                      </a:lnTo>
                      <a:lnTo>
                        <a:pt x="41" y="174"/>
                      </a:lnTo>
                      <a:lnTo>
                        <a:pt x="0" y="201"/>
                      </a:lnTo>
                      <a:lnTo>
                        <a:pt x="8" y="250"/>
                      </a:lnTo>
                      <a:lnTo>
                        <a:pt x="180" y="235"/>
                      </a:lnTo>
                      <a:lnTo>
                        <a:pt x="385" y="210"/>
                      </a:lnTo>
                      <a:lnTo>
                        <a:pt x="487" y="191"/>
                      </a:lnTo>
                      <a:lnTo>
                        <a:pt x="508" y="126"/>
                      </a:lnTo>
                      <a:lnTo>
                        <a:pt x="544" y="124"/>
                      </a:lnTo>
                      <a:lnTo>
                        <a:pt x="657" y="0"/>
                      </a:lnTo>
                      <a:lnTo>
                        <a:pt x="511" y="30"/>
                      </a:lnTo>
                      <a:lnTo>
                        <a:pt x="172" y="81"/>
                      </a:lnTo>
                      <a:lnTo>
                        <a:pt x="175" y="96"/>
                      </a:lnTo>
                      <a:lnTo>
                        <a:pt x="38" y="114"/>
                      </a:lnTo>
                    </a:path>
                  </a:pathLst>
                </a:custGeom>
                <a:solidFill>
                  <a:srgbClr val="CC99FF"/>
                </a:solidFill>
                <a:ln w="34925" cap="rnd" cmpd="sng">
                  <a:solidFill>
                    <a:schemeClr val="tx1"/>
                  </a:solidFill>
                  <a:prstDash val="solid"/>
                  <a:round/>
                  <a:headEnd/>
                  <a:tailEnd/>
                </a:ln>
              </p:spPr>
              <p:txBody>
                <a:bodyPr/>
                <a:lstStyle/>
                <a:p>
                  <a:endParaRPr lang="en-US" sz="1350">
                    <a:solidFill>
                      <a:prstClr val="black"/>
                    </a:solidFill>
                  </a:endParaRPr>
                </a:p>
              </p:txBody>
            </p:sp>
            <p:sp>
              <p:nvSpPr>
                <p:cNvPr id="42052" name="Freeform 94"/>
                <p:cNvSpPr>
                  <a:spLocks noChangeAspect="1"/>
                </p:cNvSpPr>
                <p:nvPr/>
              </p:nvSpPr>
              <p:spPr bwMode="auto">
                <a:xfrm>
                  <a:off x="3477" y="2717"/>
                  <a:ext cx="328" cy="689"/>
                </a:xfrm>
                <a:custGeom>
                  <a:avLst/>
                  <a:gdLst>
                    <a:gd name="T0" fmla="*/ 91 w 271"/>
                    <a:gd name="T1" fmla="*/ 21 h 489"/>
                    <a:gd name="T2" fmla="*/ 42 w 271"/>
                    <a:gd name="T3" fmla="*/ 138 h 489"/>
                    <a:gd name="T4" fmla="*/ 0 w 271"/>
                    <a:gd name="T5" fmla="*/ 214 h 489"/>
                    <a:gd name="T6" fmla="*/ 13 w 271"/>
                    <a:gd name="T7" fmla="*/ 306 h 489"/>
                    <a:gd name="T8" fmla="*/ 64 w 271"/>
                    <a:gd name="T9" fmla="*/ 430 h 489"/>
                    <a:gd name="T10" fmla="*/ 25 w 271"/>
                    <a:gd name="T11" fmla="*/ 552 h 489"/>
                    <a:gd name="T12" fmla="*/ 7 w 271"/>
                    <a:gd name="T13" fmla="*/ 620 h 489"/>
                    <a:gd name="T14" fmla="*/ 198 w 271"/>
                    <a:gd name="T15" fmla="*/ 592 h 489"/>
                    <a:gd name="T16" fmla="*/ 207 w 271"/>
                    <a:gd name="T17" fmla="*/ 676 h 489"/>
                    <a:gd name="T18" fmla="*/ 247 w 271"/>
                    <a:gd name="T19" fmla="*/ 688 h 489"/>
                    <a:gd name="T20" fmla="*/ 257 w 271"/>
                    <a:gd name="T21" fmla="*/ 644 h 489"/>
                    <a:gd name="T22" fmla="*/ 327 w 271"/>
                    <a:gd name="T23" fmla="*/ 631 h 489"/>
                    <a:gd name="T24" fmla="*/ 311 w 271"/>
                    <a:gd name="T25" fmla="*/ 493 h 489"/>
                    <a:gd name="T26" fmla="*/ 307 w 271"/>
                    <a:gd name="T27" fmla="*/ 0 h 489"/>
                    <a:gd name="T28" fmla="*/ 91 w 271"/>
                    <a:gd name="T29" fmla="*/ 21 h 4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1"/>
                    <a:gd name="T46" fmla="*/ 0 h 489"/>
                    <a:gd name="T47" fmla="*/ 271 w 271"/>
                    <a:gd name="T48" fmla="*/ 489 h 48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1" h="489">
                      <a:moveTo>
                        <a:pt x="75" y="15"/>
                      </a:moveTo>
                      <a:lnTo>
                        <a:pt x="35" y="98"/>
                      </a:lnTo>
                      <a:lnTo>
                        <a:pt x="0" y="152"/>
                      </a:lnTo>
                      <a:lnTo>
                        <a:pt x="11" y="217"/>
                      </a:lnTo>
                      <a:lnTo>
                        <a:pt x="53" y="305"/>
                      </a:lnTo>
                      <a:lnTo>
                        <a:pt x="21" y="392"/>
                      </a:lnTo>
                      <a:lnTo>
                        <a:pt x="6" y="440"/>
                      </a:lnTo>
                      <a:lnTo>
                        <a:pt x="164" y="420"/>
                      </a:lnTo>
                      <a:lnTo>
                        <a:pt x="171" y="480"/>
                      </a:lnTo>
                      <a:lnTo>
                        <a:pt x="204" y="488"/>
                      </a:lnTo>
                      <a:lnTo>
                        <a:pt x="212" y="457"/>
                      </a:lnTo>
                      <a:lnTo>
                        <a:pt x="270" y="448"/>
                      </a:lnTo>
                      <a:lnTo>
                        <a:pt x="257" y="350"/>
                      </a:lnTo>
                      <a:lnTo>
                        <a:pt x="254" y="0"/>
                      </a:lnTo>
                      <a:lnTo>
                        <a:pt x="75" y="15"/>
                      </a:lnTo>
                    </a:path>
                  </a:pathLst>
                </a:custGeom>
                <a:solidFill>
                  <a:srgbClr val="CC99FF"/>
                </a:solidFill>
                <a:ln w="34925" cap="rnd" cmpd="sng">
                  <a:solidFill>
                    <a:schemeClr val="tx1"/>
                  </a:solidFill>
                  <a:prstDash val="solid"/>
                  <a:round/>
                  <a:headEnd/>
                  <a:tailEnd/>
                </a:ln>
              </p:spPr>
              <p:txBody>
                <a:bodyPr/>
                <a:lstStyle/>
                <a:p>
                  <a:endParaRPr lang="en-US" sz="1350">
                    <a:solidFill>
                      <a:prstClr val="black"/>
                    </a:solidFill>
                  </a:endParaRPr>
                </a:p>
              </p:txBody>
            </p:sp>
            <p:sp>
              <p:nvSpPr>
                <p:cNvPr id="42053" name="Freeform 95"/>
                <p:cNvSpPr>
                  <a:spLocks noChangeAspect="1"/>
                </p:cNvSpPr>
                <p:nvPr/>
              </p:nvSpPr>
              <p:spPr bwMode="auto">
                <a:xfrm>
                  <a:off x="3780" y="2684"/>
                  <a:ext cx="369" cy="694"/>
                </a:xfrm>
                <a:custGeom>
                  <a:avLst/>
                  <a:gdLst>
                    <a:gd name="T0" fmla="*/ 0 w 305"/>
                    <a:gd name="T1" fmla="*/ 34 h 495"/>
                    <a:gd name="T2" fmla="*/ 238 w 305"/>
                    <a:gd name="T3" fmla="*/ 0 h 495"/>
                    <a:gd name="T4" fmla="*/ 315 w 305"/>
                    <a:gd name="T5" fmla="*/ 318 h 495"/>
                    <a:gd name="T6" fmla="*/ 368 w 305"/>
                    <a:gd name="T7" fmla="*/ 370 h 495"/>
                    <a:gd name="T8" fmla="*/ 324 w 305"/>
                    <a:gd name="T9" fmla="*/ 464 h 495"/>
                    <a:gd name="T10" fmla="*/ 365 w 305"/>
                    <a:gd name="T11" fmla="*/ 555 h 495"/>
                    <a:gd name="T12" fmla="*/ 121 w 305"/>
                    <a:gd name="T13" fmla="*/ 587 h 495"/>
                    <a:gd name="T14" fmla="*/ 131 w 305"/>
                    <a:gd name="T15" fmla="*/ 665 h 495"/>
                    <a:gd name="T16" fmla="*/ 96 w 305"/>
                    <a:gd name="T17" fmla="*/ 693 h 495"/>
                    <a:gd name="T18" fmla="*/ 68 w 305"/>
                    <a:gd name="T19" fmla="*/ 594 h 495"/>
                    <a:gd name="T20" fmla="*/ 51 w 305"/>
                    <a:gd name="T21" fmla="*/ 673 h 495"/>
                    <a:gd name="T22" fmla="*/ 19 w 305"/>
                    <a:gd name="T23" fmla="*/ 665 h 495"/>
                    <a:gd name="T24" fmla="*/ 10 w 305"/>
                    <a:gd name="T25" fmla="*/ 586 h 495"/>
                    <a:gd name="T26" fmla="*/ 1 w 305"/>
                    <a:gd name="T27" fmla="*/ 516 h 495"/>
                    <a:gd name="T28" fmla="*/ 0 w 305"/>
                    <a:gd name="T29" fmla="*/ 34 h 49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5"/>
                    <a:gd name="T46" fmla="*/ 0 h 495"/>
                    <a:gd name="T47" fmla="*/ 305 w 305"/>
                    <a:gd name="T48" fmla="*/ 495 h 49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5" h="495">
                      <a:moveTo>
                        <a:pt x="0" y="24"/>
                      </a:moveTo>
                      <a:lnTo>
                        <a:pt x="197" y="0"/>
                      </a:lnTo>
                      <a:lnTo>
                        <a:pt x="260" y="227"/>
                      </a:lnTo>
                      <a:lnTo>
                        <a:pt x="304" y="264"/>
                      </a:lnTo>
                      <a:lnTo>
                        <a:pt x="268" y="331"/>
                      </a:lnTo>
                      <a:lnTo>
                        <a:pt x="302" y="396"/>
                      </a:lnTo>
                      <a:lnTo>
                        <a:pt x="100" y="419"/>
                      </a:lnTo>
                      <a:lnTo>
                        <a:pt x="108" y="474"/>
                      </a:lnTo>
                      <a:lnTo>
                        <a:pt x="79" y="494"/>
                      </a:lnTo>
                      <a:lnTo>
                        <a:pt x="56" y="424"/>
                      </a:lnTo>
                      <a:lnTo>
                        <a:pt x="42" y="480"/>
                      </a:lnTo>
                      <a:lnTo>
                        <a:pt x="16" y="474"/>
                      </a:lnTo>
                      <a:lnTo>
                        <a:pt x="8" y="418"/>
                      </a:lnTo>
                      <a:lnTo>
                        <a:pt x="1" y="368"/>
                      </a:lnTo>
                      <a:lnTo>
                        <a:pt x="0" y="24"/>
                      </a:lnTo>
                    </a:path>
                  </a:pathLst>
                </a:custGeom>
                <a:solidFill>
                  <a:srgbClr val="CC99FF"/>
                </a:solidFill>
                <a:ln w="34925" cap="rnd" cmpd="sng">
                  <a:solidFill>
                    <a:schemeClr val="tx1"/>
                  </a:solidFill>
                  <a:prstDash val="solid"/>
                  <a:round/>
                  <a:headEnd/>
                  <a:tailEnd/>
                </a:ln>
              </p:spPr>
              <p:txBody>
                <a:bodyPr/>
                <a:lstStyle/>
                <a:p>
                  <a:endParaRPr lang="en-US" sz="1350">
                    <a:solidFill>
                      <a:prstClr val="black"/>
                    </a:solidFill>
                  </a:endParaRPr>
                </a:p>
              </p:txBody>
            </p:sp>
            <p:sp>
              <p:nvSpPr>
                <p:cNvPr id="42054" name="Freeform 96"/>
                <p:cNvSpPr>
                  <a:spLocks noChangeAspect="1"/>
                </p:cNvSpPr>
                <p:nvPr/>
              </p:nvSpPr>
              <p:spPr bwMode="auto">
                <a:xfrm>
                  <a:off x="4021" y="2650"/>
                  <a:ext cx="508" cy="640"/>
                </a:xfrm>
                <a:custGeom>
                  <a:avLst/>
                  <a:gdLst>
                    <a:gd name="T0" fmla="*/ 0 w 420"/>
                    <a:gd name="T1" fmla="*/ 39 h 454"/>
                    <a:gd name="T2" fmla="*/ 5 w 420"/>
                    <a:gd name="T3" fmla="*/ 39 h 454"/>
                    <a:gd name="T4" fmla="*/ 123 w 420"/>
                    <a:gd name="T5" fmla="*/ 11 h 454"/>
                    <a:gd name="T6" fmla="*/ 227 w 420"/>
                    <a:gd name="T7" fmla="*/ 0 h 454"/>
                    <a:gd name="T8" fmla="*/ 212 w 420"/>
                    <a:gd name="T9" fmla="*/ 32 h 454"/>
                    <a:gd name="T10" fmla="*/ 244 w 420"/>
                    <a:gd name="T11" fmla="*/ 32 h 454"/>
                    <a:gd name="T12" fmla="*/ 426 w 420"/>
                    <a:gd name="T13" fmla="*/ 230 h 454"/>
                    <a:gd name="T14" fmla="*/ 496 w 420"/>
                    <a:gd name="T15" fmla="*/ 357 h 454"/>
                    <a:gd name="T16" fmla="*/ 507 w 420"/>
                    <a:gd name="T17" fmla="*/ 444 h 454"/>
                    <a:gd name="T18" fmla="*/ 481 w 420"/>
                    <a:gd name="T19" fmla="*/ 464 h 454"/>
                    <a:gd name="T20" fmla="*/ 496 w 420"/>
                    <a:gd name="T21" fmla="*/ 550 h 454"/>
                    <a:gd name="T22" fmla="*/ 445 w 420"/>
                    <a:gd name="T23" fmla="*/ 554 h 454"/>
                    <a:gd name="T24" fmla="*/ 445 w 420"/>
                    <a:gd name="T25" fmla="*/ 627 h 454"/>
                    <a:gd name="T26" fmla="*/ 405 w 420"/>
                    <a:gd name="T27" fmla="*/ 592 h 454"/>
                    <a:gd name="T28" fmla="*/ 145 w 420"/>
                    <a:gd name="T29" fmla="*/ 639 h 454"/>
                    <a:gd name="T30" fmla="*/ 86 w 420"/>
                    <a:gd name="T31" fmla="*/ 500 h 454"/>
                    <a:gd name="T32" fmla="*/ 128 w 420"/>
                    <a:gd name="T33" fmla="*/ 406 h 454"/>
                    <a:gd name="T34" fmla="*/ 73 w 420"/>
                    <a:gd name="T35" fmla="*/ 359 h 454"/>
                    <a:gd name="T36" fmla="*/ 0 w 420"/>
                    <a:gd name="T37" fmla="*/ 39 h 4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0"/>
                    <a:gd name="T58" fmla="*/ 0 h 454"/>
                    <a:gd name="T59" fmla="*/ 420 w 420"/>
                    <a:gd name="T60" fmla="*/ 454 h 4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0" h="454">
                      <a:moveTo>
                        <a:pt x="0" y="28"/>
                      </a:moveTo>
                      <a:lnTo>
                        <a:pt x="4" y="28"/>
                      </a:lnTo>
                      <a:lnTo>
                        <a:pt x="102" y="8"/>
                      </a:lnTo>
                      <a:lnTo>
                        <a:pt x="188" y="0"/>
                      </a:lnTo>
                      <a:lnTo>
                        <a:pt x="175" y="23"/>
                      </a:lnTo>
                      <a:lnTo>
                        <a:pt x="202" y="23"/>
                      </a:lnTo>
                      <a:lnTo>
                        <a:pt x="352" y="163"/>
                      </a:lnTo>
                      <a:lnTo>
                        <a:pt x="410" y="253"/>
                      </a:lnTo>
                      <a:lnTo>
                        <a:pt x="419" y="315"/>
                      </a:lnTo>
                      <a:lnTo>
                        <a:pt x="398" y="329"/>
                      </a:lnTo>
                      <a:lnTo>
                        <a:pt x="410" y="390"/>
                      </a:lnTo>
                      <a:lnTo>
                        <a:pt x="368" y="393"/>
                      </a:lnTo>
                      <a:lnTo>
                        <a:pt x="368" y="445"/>
                      </a:lnTo>
                      <a:lnTo>
                        <a:pt x="335" y="420"/>
                      </a:lnTo>
                      <a:lnTo>
                        <a:pt x="120" y="453"/>
                      </a:lnTo>
                      <a:lnTo>
                        <a:pt x="71" y="355"/>
                      </a:lnTo>
                      <a:lnTo>
                        <a:pt x="106" y="288"/>
                      </a:lnTo>
                      <a:lnTo>
                        <a:pt x="60" y="255"/>
                      </a:lnTo>
                      <a:lnTo>
                        <a:pt x="0" y="28"/>
                      </a:lnTo>
                    </a:path>
                  </a:pathLst>
                </a:custGeom>
                <a:solidFill>
                  <a:srgbClr val="CC99FF"/>
                </a:solidFill>
                <a:ln w="34925" cap="rnd" cmpd="sng">
                  <a:solidFill>
                    <a:schemeClr val="tx1"/>
                  </a:solidFill>
                  <a:prstDash val="solid"/>
                  <a:round/>
                  <a:headEnd/>
                  <a:tailEnd/>
                </a:ln>
              </p:spPr>
              <p:txBody>
                <a:bodyPr/>
                <a:lstStyle/>
                <a:p>
                  <a:endParaRPr lang="en-US" sz="1350">
                    <a:solidFill>
                      <a:prstClr val="black"/>
                    </a:solidFill>
                  </a:endParaRPr>
                </a:p>
              </p:txBody>
            </p:sp>
            <p:sp>
              <p:nvSpPr>
                <p:cNvPr id="42055" name="Freeform 97"/>
                <p:cNvSpPr>
                  <a:spLocks noChangeAspect="1"/>
                </p:cNvSpPr>
                <p:nvPr/>
              </p:nvSpPr>
              <p:spPr bwMode="auto">
                <a:xfrm>
                  <a:off x="4234" y="2566"/>
                  <a:ext cx="462" cy="445"/>
                </a:xfrm>
                <a:custGeom>
                  <a:avLst/>
                  <a:gdLst>
                    <a:gd name="T0" fmla="*/ 17 w 383"/>
                    <a:gd name="T1" fmla="*/ 80 h 317"/>
                    <a:gd name="T2" fmla="*/ 53 w 383"/>
                    <a:gd name="T3" fmla="*/ 35 h 317"/>
                    <a:gd name="T4" fmla="*/ 192 w 383"/>
                    <a:gd name="T5" fmla="*/ 0 h 317"/>
                    <a:gd name="T6" fmla="*/ 233 w 383"/>
                    <a:gd name="T7" fmla="*/ 24 h 317"/>
                    <a:gd name="T8" fmla="*/ 322 w 383"/>
                    <a:gd name="T9" fmla="*/ 6 h 317"/>
                    <a:gd name="T10" fmla="*/ 394 w 383"/>
                    <a:gd name="T11" fmla="*/ 70 h 317"/>
                    <a:gd name="T12" fmla="*/ 461 w 383"/>
                    <a:gd name="T13" fmla="*/ 118 h 317"/>
                    <a:gd name="T14" fmla="*/ 422 w 383"/>
                    <a:gd name="T15" fmla="*/ 251 h 317"/>
                    <a:gd name="T16" fmla="*/ 368 w 383"/>
                    <a:gd name="T17" fmla="*/ 317 h 317"/>
                    <a:gd name="T18" fmla="*/ 306 w 383"/>
                    <a:gd name="T19" fmla="*/ 338 h 317"/>
                    <a:gd name="T20" fmla="*/ 318 w 383"/>
                    <a:gd name="T21" fmla="*/ 392 h 317"/>
                    <a:gd name="T22" fmla="*/ 282 w 383"/>
                    <a:gd name="T23" fmla="*/ 444 h 317"/>
                    <a:gd name="T24" fmla="*/ 212 w 383"/>
                    <a:gd name="T25" fmla="*/ 317 h 317"/>
                    <a:gd name="T26" fmla="*/ 30 w 383"/>
                    <a:gd name="T27" fmla="*/ 118 h 317"/>
                    <a:gd name="T28" fmla="*/ 0 w 383"/>
                    <a:gd name="T29" fmla="*/ 118 h 317"/>
                    <a:gd name="T30" fmla="*/ 17 w 383"/>
                    <a:gd name="T31" fmla="*/ 80 h 3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83"/>
                    <a:gd name="T49" fmla="*/ 0 h 317"/>
                    <a:gd name="T50" fmla="*/ 383 w 383"/>
                    <a:gd name="T51" fmla="*/ 317 h 3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83" h="317">
                      <a:moveTo>
                        <a:pt x="14" y="57"/>
                      </a:moveTo>
                      <a:lnTo>
                        <a:pt x="44" y="25"/>
                      </a:lnTo>
                      <a:lnTo>
                        <a:pt x="159" y="0"/>
                      </a:lnTo>
                      <a:lnTo>
                        <a:pt x="193" y="17"/>
                      </a:lnTo>
                      <a:lnTo>
                        <a:pt x="267" y="4"/>
                      </a:lnTo>
                      <a:lnTo>
                        <a:pt x="327" y="50"/>
                      </a:lnTo>
                      <a:lnTo>
                        <a:pt x="382" y="84"/>
                      </a:lnTo>
                      <a:lnTo>
                        <a:pt x="350" y="179"/>
                      </a:lnTo>
                      <a:lnTo>
                        <a:pt x="305" y="226"/>
                      </a:lnTo>
                      <a:lnTo>
                        <a:pt x="254" y="241"/>
                      </a:lnTo>
                      <a:lnTo>
                        <a:pt x="264" y="279"/>
                      </a:lnTo>
                      <a:lnTo>
                        <a:pt x="234" y="316"/>
                      </a:lnTo>
                      <a:lnTo>
                        <a:pt x="176" y="226"/>
                      </a:lnTo>
                      <a:lnTo>
                        <a:pt x="25" y="84"/>
                      </a:lnTo>
                      <a:lnTo>
                        <a:pt x="0" y="84"/>
                      </a:lnTo>
                      <a:lnTo>
                        <a:pt x="14" y="57"/>
                      </a:lnTo>
                    </a:path>
                  </a:pathLst>
                </a:custGeom>
                <a:solidFill>
                  <a:srgbClr val="CC99FF"/>
                </a:solidFill>
                <a:ln w="34925" cap="rnd" cmpd="sng">
                  <a:solidFill>
                    <a:schemeClr val="tx1"/>
                  </a:solidFill>
                  <a:prstDash val="solid"/>
                  <a:round/>
                  <a:headEnd/>
                  <a:tailEnd/>
                </a:ln>
              </p:spPr>
              <p:txBody>
                <a:bodyPr/>
                <a:lstStyle/>
                <a:p>
                  <a:endParaRPr lang="en-US" sz="1350">
                    <a:solidFill>
                      <a:prstClr val="black"/>
                    </a:solidFill>
                  </a:endParaRPr>
                </a:p>
              </p:txBody>
            </p:sp>
            <p:sp>
              <p:nvSpPr>
                <p:cNvPr id="42056" name="Freeform 98"/>
                <p:cNvSpPr>
                  <a:spLocks noChangeAspect="1"/>
                </p:cNvSpPr>
                <p:nvPr/>
              </p:nvSpPr>
              <p:spPr bwMode="auto">
                <a:xfrm>
                  <a:off x="3904" y="3199"/>
                  <a:ext cx="868" cy="715"/>
                </a:xfrm>
                <a:custGeom>
                  <a:avLst/>
                  <a:gdLst>
                    <a:gd name="T0" fmla="*/ 0 w 719"/>
                    <a:gd name="T1" fmla="*/ 70 h 508"/>
                    <a:gd name="T2" fmla="*/ 238 w 719"/>
                    <a:gd name="T3" fmla="*/ 41 h 508"/>
                    <a:gd name="T4" fmla="*/ 263 w 719"/>
                    <a:gd name="T5" fmla="*/ 87 h 508"/>
                    <a:gd name="T6" fmla="*/ 518 w 719"/>
                    <a:gd name="T7" fmla="*/ 41 h 508"/>
                    <a:gd name="T8" fmla="*/ 563 w 719"/>
                    <a:gd name="T9" fmla="*/ 80 h 508"/>
                    <a:gd name="T10" fmla="*/ 563 w 719"/>
                    <a:gd name="T11" fmla="*/ 6 h 508"/>
                    <a:gd name="T12" fmla="*/ 558 w 719"/>
                    <a:gd name="T13" fmla="*/ 0 h 508"/>
                    <a:gd name="T14" fmla="*/ 608 w 719"/>
                    <a:gd name="T15" fmla="*/ 3 h 508"/>
                    <a:gd name="T16" fmla="*/ 664 w 719"/>
                    <a:gd name="T17" fmla="*/ 114 h 508"/>
                    <a:gd name="T18" fmla="*/ 750 w 719"/>
                    <a:gd name="T19" fmla="*/ 265 h 508"/>
                    <a:gd name="T20" fmla="*/ 792 w 719"/>
                    <a:gd name="T21" fmla="*/ 393 h 508"/>
                    <a:gd name="T22" fmla="*/ 856 w 719"/>
                    <a:gd name="T23" fmla="*/ 483 h 508"/>
                    <a:gd name="T24" fmla="*/ 867 w 719"/>
                    <a:gd name="T25" fmla="*/ 615 h 508"/>
                    <a:gd name="T26" fmla="*/ 846 w 719"/>
                    <a:gd name="T27" fmla="*/ 692 h 508"/>
                    <a:gd name="T28" fmla="*/ 755 w 719"/>
                    <a:gd name="T29" fmla="*/ 714 h 508"/>
                    <a:gd name="T30" fmla="*/ 739 w 719"/>
                    <a:gd name="T31" fmla="*/ 680 h 508"/>
                    <a:gd name="T32" fmla="*/ 675 w 719"/>
                    <a:gd name="T33" fmla="*/ 632 h 508"/>
                    <a:gd name="T34" fmla="*/ 654 w 719"/>
                    <a:gd name="T35" fmla="*/ 584 h 508"/>
                    <a:gd name="T36" fmla="*/ 639 w 719"/>
                    <a:gd name="T37" fmla="*/ 564 h 508"/>
                    <a:gd name="T38" fmla="*/ 628 w 719"/>
                    <a:gd name="T39" fmla="*/ 521 h 508"/>
                    <a:gd name="T40" fmla="*/ 613 w 719"/>
                    <a:gd name="T41" fmla="*/ 532 h 508"/>
                    <a:gd name="T42" fmla="*/ 563 w 719"/>
                    <a:gd name="T43" fmla="*/ 472 h 508"/>
                    <a:gd name="T44" fmla="*/ 575 w 719"/>
                    <a:gd name="T45" fmla="*/ 417 h 508"/>
                    <a:gd name="T46" fmla="*/ 563 w 719"/>
                    <a:gd name="T47" fmla="*/ 386 h 508"/>
                    <a:gd name="T48" fmla="*/ 547 w 719"/>
                    <a:gd name="T49" fmla="*/ 397 h 508"/>
                    <a:gd name="T50" fmla="*/ 548 w 719"/>
                    <a:gd name="T51" fmla="*/ 429 h 508"/>
                    <a:gd name="T52" fmla="*/ 531 w 719"/>
                    <a:gd name="T53" fmla="*/ 386 h 508"/>
                    <a:gd name="T54" fmla="*/ 534 w 719"/>
                    <a:gd name="T55" fmla="*/ 287 h 508"/>
                    <a:gd name="T56" fmla="*/ 502 w 719"/>
                    <a:gd name="T57" fmla="*/ 227 h 508"/>
                    <a:gd name="T58" fmla="*/ 420 w 719"/>
                    <a:gd name="T59" fmla="*/ 179 h 508"/>
                    <a:gd name="T60" fmla="*/ 380 w 719"/>
                    <a:gd name="T61" fmla="*/ 122 h 508"/>
                    <a:gd name="T62" fmla="*/ 334 w 719"/>
                    <a:gd name="T63" fmla="*/ 117 h 508"/>
                    <a:gd name="T64" fmla="*/ 315 w 719"/>
                    <a:gd name="T65" fmla="*/ 151 h 508"/>
                    <a:gd name="T66" fmla="*/ 247 w 719"/>
                    <a:gd name="T67" fmla="*/ 176 h 508"/>
                    <a:gd name="T68" fmla="*/ 209 w 719"/>
                    <a:gd name="T69" fmla="*/ 151 h 508"/>
                    <a:gd name="T70" fmla="*/ 188 w 719"/>
                    <a:gd name="T71" fmla="*/ 114 h 508"/>
                    <a:gd name="T72" fmla="*/ 63 w 719"/>
                    <a:gd name="T73" fmla="*/ 148 h 508"/>
                    <a:gd name="T74" fmla="*/ 34 w 719"/>
                    <a:gd name="T75" fmla="*/ 120 h 508"/>
                    <a:gd name="T76" fmla="*/ 6 w 719"/>
                    <a:gd name="T77" fmla="*/ 149 h 508"/>
                    <a:gd name="T78" fmla="*/ 0 w 719"/>
                    <a:gd name="T79" fmla="*/ 70 h 50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19"/>
                    <a:gd name="T121" fmla="*/ 0 h 508"/>
                    <a:gd name="T122" fmla="*/ 719 w 719"/>
                    <a:gd name="T123" fmla="*/ 508 h 50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19" h="508">
                      <a:moveTo>
                        <a:pt x="0" y="50"/>
                      </a:moveTo>
                      <a:lnTo>
                        <a:pt x="197" y="29"/>
                      </a:lnTo>
                      <a:lnTo>
                        <a:pt x="218" y="62"/>
                      </a:lnTo>
                      <a:lnTo>
                        <a:pt x="429" y="29"/>
                      </a:lnTo>
                      <a:lnTo>
                        <a:pt x="466" y="57"/>
                      </a:lnTo>
                      <a:lnTo>
                        <a:pt x="466" y="4"/>
                      </a:lnTo>
                      <a:lnTo>
                        <a:pt x="462" y="0"/>
                      </a:lnTo>
                      <a:lnTo>
                        <a:pt x="504" y="2"/>
                      </a:lnTo>
                      <a:lnTo>
                        <a:pt x="550" y="81"/>
                      </a:lnTo>
                      <a:lnTo>
                        <a:pt x="621" y="188"/>
                      </a:lnTo>
                      <a:lnTo>
                        <a:pt x="656" y="279"/>
                      </a:lnTo>
                      <a:lnTo>
                        <a:pt x="709" y="343"/>
                      </a:lnTo>
                      <a:lnTo>
                        <a:pt x="718" y="437"/>
                      </a:lnTo>
                      <a:lnTo>
                        <a:pt x="701" y="492"/>
                      </a:lnTo>
                      <a:lnTo>
                        <a:pt x="625" y="507"/>
                      </a:lnTo>
                      <a:lnTo>
                        <a:pt x="612" y="483"/>
                      </a:lnTo>
                      <a:lnTo>
                        <a:pt x="559" y="449"/>
                      </a:lnTo>
                      <a:lnTo>
                        <a:pt x="542" y="415"/>
                      </a:lnTo>
                      <a:lnTo>
                        <a:pt x="529" y="401"/>
                      </a:lnTo>
                      <a:lnTo>
                        <a:pt x="520" y="370"/>
                      </a:lnTo>
                      <a:lnTo>
                        <a:pt x="508" y="378"/>
                      </a:lnTo>
                      <a:lnTo>
                        <a:pt x="466" y="335"/>
                      </a:lnTo>
                      <a:lnTo>
                        <a:pt x="476" y="296"/>
                      </a:lnTo>
                      <a:lnTo>
                        <a:pt x="466" y="274"/>
                      </a:lnTo>
                      <a:lnTo>
                        <a:pt x="453" y="282"/>
                      </a:lnTo>
                      <a:lnTo>
                        <a:pt x="454" y="305"/>
                      </a:lnTo>
                      <a:lnTo>
                        <a:pt x="440" y="274"/>
                      </a:lnTo>
                      <a:lnTo>
                        <a:pt x="442" y="204"/>
                      </a:lnTo>
                      <a:lnTo>
                        <a:pt x="416" y="161"/>
                      </a:lnTo>
                      <a:lnTo>
                        <a:pt x="348" y="127"/>
                      </a:lnTo>
                      <a:lnTo>
                        <a:pt x="315" y="87"/>
                      </a:lnTo>
                      <a:lnTo>
                        <a:pt x="277" y="83"/>
                      </a:lnTo>
                      <a:lnTo>
                        <a:pt x="261" y="107"/>
                      </a:lnTo>
                      <a:lnTo>
                        <a:pt x="205" y="125"/>
                      </a:lnTo>
                      <a:lnTo>
                        <a:pt x="173" y="107"/>
                      </a:lnTo>
                      <a:lnTo>
                        <a:pt x="156" y="81"/>
                      </a:lnTo>
                      <a:lnTo>
                        <a:pt x="52" y="105"/>
                      </a:lnTo>
                      <a:lnTo>
                        <a:pt x="28" y="85"/>
                      </a:lnTo>
                      <a:lnTo>
                        <a:pt x="5" y="106"/>
                      </a:lnTo>
                      <a:lnTo>
                        <a:pt x="0" y="50"/>
                      </a:lnTo>
                    </a:path>
                  </a:pathLst>
                </a:custGeom>
                <a:solidFill>
                  <a:srgbClr val="CC99FF"/>
                </a:solidFill>
                <a:ln w="34925" cap="rnd" cmpd="sng">
                  <a:solidFill>
                    <a:schemeClr val="tx1"/>
                  </a:solidFill>
                  <a:prstDash val="solid"/>
                  <a:round/>
                  <a:headEnd/>
                  <a:tailEnd/>
                </a:ln>
              </p:spPr>
              <p:txBody>
                <a:bodyPr/>
                <a:lstStyle/>
                <a:p>
                  <a:endParaRPr lang="en-US" sz="1350">
                    <a:solidFill>
                      <a:prstClr val="black"/>
                    </a:solidFill>
                  </a:endParaRPr>
                </a:p>
              </p:txBody>
            </p:sp>
            <p:sp>
              <p:nvSpPr>
                <p:cNvPr id="42057" name="Freeform 99"/>
                <p:cNvSpPr>
                  <a:spLocks noChangeAspect="1"/>
                </p:cNvSpPr>
                <p:nvPr/>
              </p:nvSpPr>
              <p:spPr bwMode="auto">
                <a:xfrm>
                  <a:off x="4141" y="2257"/>
                  <a:ext cx="800" cy="427"/>
                </a:xfrm>
                <a:custGeom>
                  <a:avLst/>
                  <a:gdLst>
                    <a:gd name="T0" fmla="*/ 27 w 661"/>
                    <a:gd name="T1" fmla="*/ 314 h 303"/>
                    <a:gd name="T2" fmla="*/ 0 w 661"/>
                    <a:gd name="T3" fmla="*/ 404 h 303"/>
                    <a:gd name="T4" fmla="*/ 103 w 661"/>
                    <a:gd name="T5" fmla="*/ 392 h 303"/>
                    <a:gd name="T6" fmla="*/ 143 w 661"/>
                    <a:gd name="T7" fmla="*/ 351 h 303"/>
                    <a:gd name="T8" fmla="*/ 284 w 661"/>
                    <a:gd name="T9" fmla="*/ 306 h 303"/>
                    <a:gd name="T10" fmla="*/ 323 w 661"/>
                    <a:gd name="T11" fmla="*/ 330 h 303"/>
                    <a:gd name="T12" fmla="*/ 415 w 661"/>
                    <a:gd name="T13" fmla="*/ 314 h 303"/>
                    <a:gd name="T14" fmla="*/ 415 w 661"/>
                    <a:gd name="T15" fmla="*/ 320 h 303"/>
                    <a:gd name="T16" fmla="*/ 554 w 661"/>
                    <a:gd name="T17" fmla="*/ 426 h 303"/>
                    <a:gd name="T18" fmla="*/ 635 w 661"/>
                    <a:gd name="T19" fmla="*/ 393 h 303"/>
                    <a:gd name="T20" fmla="*/ 681 w 661"/>
                    <a:gd name="T21" fmla="*/ 276 h 303"/>
                    <a:gd name="T22" fmla="*/ 760 w 661"/>
                    <a:gd name="T23" fmla="*/ 244 h 303"/>
                    <a:gd name="T24" fmla="*/ 799 w 661"/>
                    <a:gd name="T25" fmla="*/ 158 h 303"/>
                    <a:gd name="T26" fmla="*/ 796 w 661"/>
                    <a:gd name="T27" fmla="*/ 52 h 303"/>
                    <a:gd name="T28" fmla="*/ 787 w 661"/>
                    <a:gd name="T29" fmla="*/ 140 h 303"/>
                    <a:gd name="T30" fmla="*/ 742 w 661"/>
                    <a:gd name="T31" fmla="*/ 213 h 303"/>
                    <a:gd name="T32" fmla="*/ 726 w 661"/>
                    <a:gd name="T33" fmla="*/ 207 h 303"/>
                    <a:gd name="T34" fmla="*/ 667 w 661"/>
                    <a:gd name="T35" fmla="*/ 227 h 303"/>
                    <a:gd name="T36" fmla="*/ 667 w 661"/>
                    <a:gd name="T37" fmla="*/ 203 h 303"/>
                    <a:gd name="T38" fmla="*/ 726 w 661"/>
                    <a:gd name="T39" fmla="*/ 179 h 303"/>
                    <a:gd name="T40" fmla="*/ 670 w 661"/>
                    <a:gd name="T41" fmla="*/ 171 h 303"/>
                    <a:gd name="T42" fmla="*/ 732 w 661"/>
                    <a:gd name="T43" fmla="*/ 148 h 303"/>
                    <a:gd name="T44" fmla="*/ 755 w 661"/>
                    <a:gd name="T45" fmla="*/ 159 h 303"/>
                    <a:gd name="T46" fmla="*/ 767 w 661"/>
                    <a:gd name="T47" fmla="*/ 78 h 303"/>
                    <a:gd name="T48" fmla="*/ 753 w 661"/>
                    <a:gd name="T49" fmla="*/ 59 h 303"/>
                    <a:gd name="T50" fmla="*/ 680 w 661"/>
                    <a:gd name="T51" fmla="*/ 93 h 303"/>
                    <a:gd name="T52" fmla="*/ 681 w 661"/>
                    <a:gd name="T53" fmla="*/ 42 h 303"/>
                    <a:gd name="T54" fmla="*/ 713 w 661"/>
                    <a:gd name="T55" fmla="*/ 55 h 303"/>
                    <a:gd name="T56" fmla="*/ 753 w 661"/>
                    <a:gd name="T57" fmla="*/ 18 h 303"/>
                    <a:gd name="T58" fmla="*/ 731 w 661"/>
                    <a:gd name="T59" fmla="*/ 0 h 303"/>
                    <a:gd name="T60" fmla="*/ 493 w 661"/>
                    <a:gd name="T61" fmla="*/ 65 h 303"/>
                    <a:gd name="T62" fmla="*/ 200 w 661"/>
                    <a:gd name="T63" fmla="*/ 137 h 303"/>
                    <a:gd name="T64" fmla="*/ 65 w 661"/>
                    <a:gd name="T65" fmla="*/ 311 h 303"/>
                    <a:gd name="T66" fmla="*/ 27 w 661"/>
                    <a:gd name="T67" fmla="*/ 314 h 3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61"/>
                    <a:gd name="T103" fmla="*/ 0 h 303"/>
                    <a:gd name="T104" fmla="*/ 661 w 661"/>
                    <a:gd name="T105" fmla="*/ 303 h 30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61" h="303">
                      <a:moveTo>
                        <a:pt x="22" y="223"/>
                      </a:moveTo>
                      <a:lnTo>
                        <a:pt x="0" y="287"/>
                      </a:lnTo>
                      <a:lnTo>
                        <a:pt x="85" y="278"/>
                      </a:lnTo>
                      <a:lnTo>
                        <a:pt x="118" y="249"/>
                      </a:lnTo>
                      <a:lnTo>
                        <a:pt x="235" y="217"/>
                      </a:lnTo>
                      <a:lnTo>
                        <a:pt x="267" y="234"/>
                      </a:lnTo>
                      <a:lnTo>
                        <a:pt x="343" y="223"/>
                      </a:lnTo>
                      <a:lnTo>
                        <a:pt x="343" y="227"/>
                      </a:lnTo>
                      <a:lnTo>
                        <a:pt x="458" y="302"/>
                      </a:lnTo>
                      <a:lnTo>
                        <a:pt x="525" y="279"/>
                      </a:lnTo>
                      <a:lnTo>
                        <a:pt x="563" y="196"/>
                      </a:lnTo>
                      <a:lnTo>
                        <a:pt x="628" y="173"/>
                      </a:lnTo>
                      <a:lnTo>
                        <a:pt x="660" y="112"/>
                      </a:lnTo>
                      <a:lnTo>
                        <a:pt x="658" y="37"/>
                      </a:lnTo>
                      <a:lnTo>
                        <a:pt x="650" y="99"/>
                      </a:lnTo>
                      <a:lnTo>
                        <a:pt x="613" y="151"/>
                      </a:lnTo>
                      <a:lnTo>
                        <a:pt x="600" y="147"/>
                      </a:lnTo>
                      <a:lnTo>
                        <a:pt x="551" y="161"/>
                      </a:lnTo>
                      <a:lnTo>
                        <a:pt x="551" y="144"/>
                      </a:lnTo>
                      <a:lnTo>
                        <a:pt x="600" y="127"/>
                      </a:lnTo>
                      <a:lnTo>
                        <a:pt x="554" y="121"/>
                      </a:lnTo>
                      <a:lnTo>
                        <a:pt x="605" y="105"/>
                      </a:lnTo>
                      <a:lnTo>
                        <a:pt x="624" y="113"/>
                      </a:lnTo>
                      <a:lnTo>
                        <a:pt x="634" y="55"/>
                      </a:lnTo>
                      <a:lnTo>
                        <a:pt x="622" y="42"/>
                      </a:lnTo>
                      <a:lnTo>
                        <a:pt x="562" y="66"/>
                      </a:lnTo>
                      <a:lnTo>
                        <a:pt x="563" y="30"/>
                      </a:lnTo>
                      <a:lnTo>
                        <a:pt x="589" y="39"/>
                      </a:lnTo>
                      <a:lnTo>
                        <a:pt x="622" y="13"/>
                      </a:lnTo>
                      <a:lnTo>
                        <a:pt x="604" y="0"/>
                      </a:lnTo>
                      <a:lnTo>
                        <a:pt x="407" y="46"/>
                      </a:lnTo>
                      <a:lnTo>
                        <a:pt x="165" y="97"/>
                      </a:lnTo>
                      <a:lnTo>
                        <a:pt x="54" y="221"/>
                      </a:lnTo>
                      <a:lnTo>
                        <a:pt x="22" y="223"/>
                      </a:lnTo>
                    </a:path>
                  </a:pathLst>
                </a:custGeom>
                <a:solidFill>
                  <a:srgbClr val="CC99FF"/>
                </a:solidFill>
                <a:ln w="34925" cap="rnd" cmpd="sng">
                  <a:solidFill>
                    <a:schemeClr val="tx1"/>
                  </a:solidFill>
                  <a:prstDash val="solid"/>
                  <a:round/>
                  <a:headEnd/>
                  <a:tailEnd/>
                </a:ln>
              </p:spPr>
              <p:txBody>
                <a:bodyPr/>
                <a:lstStyle/>
                <a:p>
                  <a:endParaRPr lang="en-US" sz="1350">
                    <a:solidFill>
                      <a:prstClr val="black"/>
                    </a:solidFill>
                  </a:endParaRPr>
                </a:p>
              </p:txBody>
            </p:sp>
            <p:sp>
              <p:nvSpPr>
                <p:cNvPr id="42058" name="Freeform 100"/>
                <p:cNvSpPr>
                  <a:spLocks noChangeAspect="1"/>
                </p:cNvSpPr>
                <p:nvPr/>
              </p:nvSpPr>
              <p:spPr bwMode="auto">
                <a:xfrm>
                  <a:off x="4172" y="1906"/>
                  <a:ext cx="701" cy="529"/>
                </a:xfrm>
                <a:custGeom>
                  <a:avLst/>
                  <a:gdLst>
                    <a:gd name="T0" fmla="*/ 115 w 579"/>
                    <a:gd name="T1" fmla="*/ 369 h 376"/>
                    <a:gd name="T2" fmla="*/ 94 w 579"/>
                    <a:gd name="T3" fmla="*/ 422 h 376"/>
                    <a:gd name="T4" fmla="*/ 65 w 579"/>
                    <a:gd name="T5" fmla="*/ 436 h 376"/>
                    <a:gd name="T6" fmla="*/ 64 w 579"/>
                    <a:gd name="T7" fmla="*/ 471 h 376"/>
                    <a:gd name="T8" fmla="*/ 4 w 579"/>
                    <a:gd name="T9" fmla="*/ 498 h 376"/>
                    <a:gd name="T10" fmla="*/ 0 w 579"/>
                    <a:gd name="T11" fmla="*/ 528 h 376"/>
                    <a:gd name="T12" fmla="*/ 166 w 579"/>
                    <a:gd name="T13" fmla="*/ 492 h 376"/>
                    <a:gd name="T14" fmla="*/ 467 w 579"/>
                    <a:gd name="T15" fmla="*/ 415 h 376"/>
                    <a:gd name="T16" fmla="*/ 700 w 579"/>
                    <a:gd name="T17" fmla="*/ 348 h 376"/>
                    <a:gd name="T18" fmla="*/ 700 w 579"/>
                    <a:gd name="T19" fmla="*/ 295 h 376"/>
                    <a:gd name="T20" fmla="*/ 673 w 579"/>
                    <a:gd name="T21" fmla="*/ 277 h 376"/>
                    <a:gd name="T22" fmla="*/ 654 w 579"/>
                    <a:gd name="T23" fmla="*/ 305 h 376"/>
                    <a:gd name="T24" fmla="*/ 642 w 579"/>
                    <a:gd name="T25" fmla="*/ 234 h 376"/>
                    <a:gd name="T26" fmla="*/ 654 w 579"/>
                    <a:gd name="T27" fmla="*/ 169 h 376"/>
                    <a:gd name="T28" fmla="*/ 568 w 579"/>
                    <a:gd name="T29" fmla="*/ 122 h 376"/>
                    <a:gd name="T30" fmla="*/ 507 w 579"/>
                    <a:gd name="T31" fmla="*/ 135 h 376"/>
                    <a:gd name="T32" fmla="*/ 506 w 579"/>
                    <a:gd name="T33" fmla="*/ 37 h 376"/>
                    <a:gd name="T34" fmla="*/ 446 w 579"/>
                    <a:gd name="T35" fmla="*/ 0 h 376"/>
                    <a:gd name="T36" fmla="*/ 400 w 579"/>
                    <a:gd name="T37" fmla="*/ 21 h 376"/>
                    <a:gd name="T38" fmla="*/ 369 w 579"/>
                    <a:gd name="T39" fmla="*/ 114 h 376"/>
                    <a:gd name="T40" fmla="*/ 315 w 579"/>
                    <a:gd name="T41" fmla="*/ 151 h 376"/>
                    <a:gd name="T42" fmla="*/ 292 w 579"/>
                    <a:gd name="T43" fmla="*/ 297 h 376"/>
                    <a:gd name="T44" fmla="*/ 205 w 579"/>
                    <a:gd name="T45" fmla="*/ 369 h 376"/>
                    <a:gd name="T46" fmla="*/ 133 w 579"/>
                    <a:gd name="T47" fmla="*/ 398 h 376"/>
                    <a:gd name="T48" fmla="*/ 115 w 579"/>
                    <a:gd name="T49" fmla="*/ 369 h 37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79"/>
                    <a:gd name="T76" fmla="*/ 0 h 376"/>
                    <a:gd name="T77" fmla="*/ 579 w 579"/>
                    <a:gd name="T78" fmla="*/ 376 h 37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79" h="376">
                      <a:moveTo>
                        <a:pt x="95" y="262"/>
                      </a:moveTo>
                      <a:lnTo>
                        <a:pt x="78" y="300"/>
                      </a:lnTo>
                      <a:lnTo>
                        <a:pt x="54" y="310"/>
                      </a:lnTo>
                      <a:lnTo>
                        <a:pt x="53" y="335"/>
                      </a:lnTo>
                      <a:lnTo>
                        <a:pt x="3" y="354"/>
                      </a:lnTo>
                      <a:lnTo>
                        <a:pt x="0" y="375"/>
                      </a:lnTo>
                      <a:lnTo>
                        <a:pt x="137" y="350"/>
                      </a:lnTo>
                      <a:lnTo>
                        <a:pt x="386" y="295"/>
                      </a:lnTo>
                      <a:lnTo>
                        <a:pt x="578" y="247"/>
                      </a:lnTo>
                      <a:lnTo>
                        <a:pt x="578" y="210"/>
                      </a:lnTo>
                      <a:lnTo>
                        <a:pt x="556" y="197"/>
                      </a:lnTo>
                      <a:lnTo>
                        <a:pt x="540" y="217"/>
                      </a:lnTo>
                      <a:lnTo>
                        <a:pt x="530" y="166"/>
                      </a:lnTo>
                      <a:lnTo>
                        <a:pt x="540" y="120"/>
                      </a:lnTo>
                      <a:lnTo>
                        <a:pt x="469" y="87"/>
                      </a:lnTo>
                      <a:lnTo>
                        <a:pt x="419" y="96"/>
                      </a:lnTo>
                      <a:lnTo>
                        <a:pt x="418" y="26"/>
                      </a:lnTo>
                      <a:lnTo>
                        <a:pt x="368" y="0"/>
                      </a:lnTo>
                      <a:lnTo>
                        <a:pt x="330" y="15"/>
                      </a:lnTo>
                      <a:lnTo>
                        <a:pt x="305" y="81"/>
                      </a:lnTo>
                      <a:lnTo>
                        <a:pt x="260" y="107"/>
                      </a:lnTo>
                      <a:lnTo>
                        <a:pt x="241" y="211"/>
                      </a:lnTo>
                      <a:lnTo>
                        <a:pt x="169" y="262"/>
                      </a:lnTo>
                      <a:lnTo>
                        <a:pt x="110" y="283"/>
                      </a:lnTo>
                      <a:lnTo>
                        <a:pt x="95" y="262"/>
                      </a:lnTo>
                    </a:path>
                  </a:pathLst>
                </a:custGeom>
                <a:solidFill>
                  <a:srgbClr val="CC9900"/>
                </a:solidFill>
                <a:ln w="34925" cap="rnd" cmpd="sng">
                  <a:solidFill>
                    <a:schemeClr val="tx1"/>
                  </a:solidFill>
                  <a:prstDash val="solid"/>
                  <a:round/>
                  <a:headEnd/>
                  <a:tailEnd/>
                </a:ln>
              </p:spPr>
              <p:txBody>
                <a:bodyPr/>
                <a:lstStyle/>
                <a:p>
                  <a:endParaRPr lang="en-US" sz="1350">
                    <a:solidFill>
                      <a:prstClr val="black"/>
                    </a:solidFill>
                  </a:endParaRPr>
                </a:p>
              </p:txBody>
            </p:sp>
            <p:sp>
              <p:nvSpPr>
                <p:cNvPr id="42059" name="Freeform 101"/>
                <p:cNvSpPr>
                  <a:spLocks noChangeAspect="1"/>
                </p:cNvSpPr>
                <p:nvPr/>
              </p:nvSpPr>
              <p:spPr bwMode="auto">
                <a:xfrm>
                  <a:off x="4222" y="1802"/>
                  <a:ext cx="398" cy="504"/>
                </a:xfrm>
                <a:custGeom>
                  <a:avLst/>
                  <a:gdLst>
                    <a:gd name="T0" fmla="*/ 40 w 329"/>
                    <a:gd name="T1" fmla="*/ 261 h 359"/>
                    <a:gd name="T2" fmla="*/ 10 w 329"/>
                    <a:gd name="T3" fmla="*/ 251 h 359"/>
                    <a:gd name="T4" fmla="*/ 0 w 329"/>
                    <a:gd name="T5" fmla="*/ 333 h 359"/>
                    <a:gd name="T6" fmla="*/ 10 w 329"/>
                    <a:gd name="T7" fmla="*/ 416 h 359"/>
                    <a:gd name="T8" fmla="*/ 68 w 329"/>
                    <a:gd name="T9" fmla="*/ 473 h 359"/>
                    <a:gd name="T10" fmla="*/ 81 w 329"/>
                    <a:gd name="T11" fmla="*/ 503 h 359"/>
                    <a:gd name="T12" fmla="*/ 154 w 329"/>
                    <a:gd name="T13" fmla="*/ 473 h 359"/>
                    <a:gd name="T14" fmla="*/ 241 w 329"/>
                    <a:gd name="T15" fmla="*/ 406 h 359"/>
                    <a:gd name="T16" fmla="*/ 266 w 329"/>
                    <a:gd name="T17" fmla="*/ 258 h 359"/>
                    <a:gd name="T18" fmla="*/ 321 w 329"/>
                    <a:gd name="T19" fmla="*/ 219 h 359"/>
                    <a:gd name="T20" fmla="*/ 352 w 329"/>
                    <a:gd name="T21" fmla="*/ 128 h 359"/>
                    <a:gd name="T22" fmla="*/ 397 w 329"/>
                    <a:gd name="T23" fmla="*/ 104 h 359"/>
                    <a:gd name="T24" fmla="*/ 339 w 329"/>
                    <a:gd name="T25" fmla="*/ 91 h 359"/>
                    <a:gd name="T26" fmla="*/ 238 w 329"/>
                    <a:gd name="T27" fmla="*/ 157 h 359"/>
                    <a:gd name="T28" fmla="*/ 224 w 329"/>
                    <a:gd name="T29" fmla="*/ 94 h 359"/>
                    <a:gd name="T30" fmla="*/ 137 w 329"/>
                    <a:gd name="T31" fmla="*/ 101 h 359"/>
                    <a:gd name="T32" fmla="*/ 116 w 329"/>
                    <a:gd name="T33" fmla="*/ 0 h 359"/>
                    <a:gd name="T34" fmla="*/ 94 w 329"/>
                    <a:gd name="T35" fmla="*/ 27 h 359"/>
                    <a:gd name="T36" fmla="*/ 102 w 329"/>
                    <a:gd name="T37" fmla="*/ 168 h 359"/>
                    <a:gd name="T38" fmla="*/ 63 w 329"/>
                    <a:gd name="T39" fmla="*/ 181 h 359"/>
                    <a:gd name="T40" fmla="*/ 40 w 329"/>
                    <a:gd name="T41" fmla="*/ 261 h 3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29"/>
                    <a:gd name="T64" fmla="*/ 0 h 359"/>
                    <a:gd name="T65" fmla="*/ 329 w 329"/>
                    <a:gd name="T66" fmla="*/ 359 h 3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29" h="359">
                      <a:moveTo>
                        <a:pt x="33" y="186"/>
                      </a:moveTo>
                      <a:lnTo>
                        <a:pt x="8" y="179"/>
                      </a:lnTo>
                      <a:lnTo>
                        <a:pt x="0" y="237"/>
                      </a:lnTo>
                      <a:lnTo>
                        <a:pt x="8" y="296"/>
                      </a:lnTo>
                      <a:lnTo>
                        <a:pt x="56" y="337"/>
                      </a:lnTo>
                      <a:lnTo>
                        <a:pt x="67" y="358"/>
                      </a:lnTo>
                      <a:lnTo>
                        <a:pt x="127" y="337"/>
                      </a:lnTo>
                      <a:lnTo>
                        <a:pt x="199" y="289"/>
                      </a:lnTo>
                      <a:lnTo>
                        <a:pt x="220" y="184"/>
                      </a:lnTo>
                      <a:lnTo>
                        <a:pt x="265" y="156"/>
                      </a:lnTo>
                      <a:lnTo>
                        <a:pt x="291" y="91"/>
                      </a:lnTo>
                      <a:lnTo>
                        <a:pt x="328" y="74"/>
                      </a:lnTo>
                      <a:lnTo>
                        <a:pt x="280" y="65"/>
                      </a:lnTo>
                      <a:lnTo>
                        <a:pt x="197" y="112"/>
                      </a:lnTo>
                      <a:lnTo>
                        <a:pt x="185" y="67"/>
                      </a:lnTo>
                      <a:lnTo>
                        <a:pt x="113" y="72"/>
                      </a:lnTo>
                      <a:lnTo>
                        <a:pt x="96" y="0"/>
                      </a:lnTo>
                      <a:lnTo>
                        <a:pt x="78" y="19"/>
                      </a:lnTo>
                      <a:lnTo>
                        <a:pt x="84" y="120"/>
                      </a:lnTo>
                      <a:lnTo>
                        <a:pt x="52" y="129"/>
                      </a:lnTo>
                      <a:lnTo>
                        <a:pt x="33" y="186"/>
                      </a:lnTo>
                    </a:path>
                  </a:pathLst>
                </a:custGeom>
                <a:solidFill>
                  <a:srgbClr val="CC9900"/>
                </a:solidFill>
                <a:ln w="34925" cap="rnd" cmpd="sng">
                  <a:solidFill>
                    <a:schemeClr val="tx1"/>
                  </a:solidFill>
                  <a:prstDash val="solid"/>
                  <a:round/>
                  <a:headEnd/>
                  <a:tailEnd/>
                </a:ln>
              </p:spPr>
              <p:txBody>
                <a:bodyPr/>
                <a:lstStyle/>
                <a:p>
                  <a:endParaRPr lang="en-US" sz="1350">
                    <a:solidFill>
                      <a:prstClr val="black"/>
                    </a:solidFill>
                  </a:endParaRPr>
                </a:p>
              </p:txBody>
            </p:sp>
            <p:sp>
              <p:nvSpPr>
                <p:cNvPr id="42060" name="Freeform 102"/>
                <p:cNvSpPr>
                  <a:spLocks noChangeAspect="1"/>
                </p:cNvSpPr>
                <p:nvPr/>
              </p:nvSpPr>
              <p:spPr bwMode="auto">
                <a:xfrm>
                  <a:off x="4787" y="1811"/>
                  <a:ext cx="113" cy="167"/>
                </a:xfrm>
                <a:custGeom>
                  <a:avLst/>
                  <a:gdLst>
                    <a:gd name="T0" fmla="*/ 0 w 93"/>
                    <a:gd name="T1" fmla="*/ 10 h 120"/>
                    <a:gd name="T2" fmla="*/ 23 w 93"/>
                    <a:gd name="T3" fmla="*/ 0 h 120"/>
                    <a:gd name="T4" fmla="*/ 73 w 93"/>
                    <a:gd name="T5" fmla="*/ 36 h 120"/>
                    <a:gd name="T6" fmla="*/ 73 w 93"/>
                    <a:gd name="T7" fmla="*/ 72 h 120"/>
                    <a:gd name="T8" fmla="*/ 109 w 93"/>
                    <a:gd name="T9" fmla="*/ 99 h 120"/>
                    <a:gd name="T10" fmla="*/ 112 w 93"/>
                    <a:gd name="T11" fmla="*/ 146 h 120"/>
                    <a:gd name="T12" fmla="*/ 53 w 93"/>
                    <a:gd name="T13" fmla="*/ 166 h 120"/>
                    <a:gd name="T14" fmla="*/ 0 w 93"/>
                    <a:gd name="T15" fmla="*/ 10 h 120"/>
                    <a:gd name="T16" fmla="*/ 0 60000 65536"/>
                    <a:gd name="T17" fmla="*/ 0 60000 65536"/>
                    <a:gd name="T18" fmla="*/ 0 60000 65536"/>
                    <a:gd name="T19" fmla="*/ 0 60000 65536"/>
                    <a:gd name="T20" fmla="*/ 0 60000 65536"/>
                    <a:gd name="T21" fmla="*/ 0 60000 65536"/>
                    <a:gd name="T22" fmla="*/ 0 60000 65536"/>
                    <a:gd name="T23" fmla="*/ 0 60000 65536"/>
                    <a:gd name="T24" fmla="*/ 0 w 93"/>
                    <a:gd name="T25" fmla="*/ 0 h 120"/>
                    <a:gd name="T26" fmla="*/ 93 w 93"/>
                    <a:gd name="T27" fmla="*/ 120 h 1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3" h="120">
                      <a:moveTo>
                        <a:pt x="0" y="7"/>
                      </a:moveTo>
                      <a:lnTo>
                        <a:pt x="19" y="0"/>
                      </a:lnTo>
                      <a:lnTo>
                        <a:pt x="60" y="26"/>
                      </a:lnTo>
                      <a:lnTo>
                        <a:pt x="60" y="52"/>
                      </a:lnTo>
                      <a:lnTo>
                        <a:pt x="90" y="71"/>
                      </a:lnTo>
                      <a:lnTo>
                        <a:pt x="92" y="105"/>
                      </a:lnTo>
                      <a:lnTo>
                        <a:pt x="44" y="119"/>
                      </a:lnTo>
                      <a:lnTo>
                        <a:pt x="0" y="7"/>
                      </a:lnTo>
                    </a:path>
                  </a:pathLst>
                </a:custGeom>
                <a:solidFill>
                  <a:srgbClr val="CC9900"/>
                </a:solidFill>
                <a:ln w="34925" cap="rnd" cmpd="sng">
                  <a:solidFill>
                    <a:schemeClr val="tx1"/>
                  </a:solidFill>
                  <a:prstDash val="solid"/>
                  <a:round/>
                  <a:headEnd/>
                  <a:tailEnd/>
                </a:ln>
              </p:spPr>
              <p:txBody>
                <a:bodyPr/>
                <a:lstStyle/>
                <a:p>
                  <a:endParaRPr lang="en-US" sz="1350">
                    <a:solidFill>
                      <a:prstClr val="black"/>
                    </a:solidFill>
                  </a:endParaRPr>
                </a:p>
              </p:txBody>
            </p:sp>
            <p:sp>
              <p:nvSpPr>
                <p:cNvPr id="42061" name="Freeform 103"/>
                <p:cNvSpPr>
                  <a:spLocks noChangeAspect="1"/>
                </p:cNvSpPr>
                <p:nvPr/>
              </p:nvSpPr>
              <p:spPr bwMode="auto">
                <a:xfrm>
                  <a:off x="4310" y="1482"/>
                  <a:ext cx="538" cy="426"/>
                </a:xfrm>
                <a:custGeom>
                  <a:avLst/>
                  <a:gdLst>
                    <a:gd name="T0" fmla="*/ 47 w 443"/>
                    <a:gd name="T1" fmla="*/ 60 h 304"/>
                    <a:gd name="T2" fmla="*/ 0 w 443"/>
                    <a:gd name="T3" fmla="*/ 118 h 304"/>
                    <a:gd name="T4" fmla="*/ 27 w 443"/>
                    <a:gd name="T5" fmla="*/ 325 h 304"/>
                    <a:gd name="T6" fmla="*/ 47 w 443"/>
                    <a:gd name="T7" fmla="*/ 425 h 304"/>
                    <a:gd name="T8" fmla="*/ 140 w 443"/>
                    <a:gd name="T9" fmla="*/ 415 h 304"/>
                    <a:gd name="T10" fmla="*/ 478 w 443"/>
                    <a:gd name="T11" fmla="*/ 338 h 304"/>
                    <a:gd name="T12" fmla="*/ 503 w 443"/>
                    <a:gd name="T13" fmla="*/ 327 h 304"/>
                    <a:gd name="T14" fmla="*/ 537 w 443"/>
                    <a:gd name="T15" fmla="*/ 230 h 304"/>
                    <a:gd name="T16" fmla="*/ 485 w 443"/>
                    <a:gd name="T17" fmla="*/ 178 h 304"/>
                    <a:gd name="T18" fmla="*/ 512 w 443"/>
                    <a:gd name="T19" fmla="*/ 55 h 304"/>
                    <a:gd name="T20" fmla="*/ 474 w 443"/>
                    <a:gd name="T21" fmla="*/ 42 h 304"/>
                    <a:gd name="T22" fmla="*/ 474 w 443"/>
                    <a:gd name="T23" fmla="*/ 11 h 304"/>
                    <a:gd name="T24" fmla="*/ 457 w 443"/>
                    <a:gd name="T25" fmla="*/ 0 h 304"/>
                    <a:gd name="T26" fmla="*/ 64 w 443"/>
                    <a:gd name="T27" fmla="*/ 87 h 304"/>
                    <a:gd name="T28" fmla="*/ 47 w 443"/>
                    <a:gd name="T29" fmla="*/ 60 h 3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3"/>
                    <a:gd name="T46" fmla="*/ 0 h 304"/>
                    <a:gd name="T47" fmla="*/ 443 w 443"/>
                    <a:gd name="T48" fmla="*/ 304 h 30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3" h="304">
                      <a:moveTo>
                        <a:pt x="39" y="43"/>
                      </a:moveTo>
                      <a:lnTo>
                        <a:pt x="0" y="84"/>
                      </a:lnTo>
                      <a:lnTo>
                        <a:pt x="22" y="232"/>
                      </a:lnTo>
                      <a:lnTo>
                        <a:pt x="39" y="303"/>
                      </a:lnTo>
                      <a:lnTo>
                        <a:pt x="115" y="296"/>
                      </a:lnTo>
                      <a:lnTo>
                        <a:pt x="394" y="241"/>
                      </a:lnTo>
                      <a:lnTo>
                        <a:pt x="414" y="233"/>
                      </a:lnTo>
                      <a:lnTo>
                        <a:pt x="442" y="164"/>
                      </a:lnTo>
                      <a:lnTo>
                        <a:pt x="399" y="127"/>
                      </a:lnTo>
                      <a:lnTo>
                        <a:pt x="422" y="39"/>
                      </a:lnTo>
                      <a:lnTo>
                        <a:pt x="390" y="30"/>
                      </a:lnTo>
                      <a:lnTo>
                        <a:pt x="390" y="8"/>
                      </a:lnTo>
                      <a:lnTo>
                        <a:pt x="376" y="0"/>
                      </a:lnTo>
                      <a:lnTo>
                        <a:pt x="53" y="62"/>
                      </a:lnTo>
                      <a:lnTo>
                        <a:pt x="39" y="43"/>
                      </a:lnTo>
                    </a:path>
                  </a:pathLst>
                </a:custGeom>
                <a:solidFill>
                  <a:srgbClr val="CC9900"/>
                </a:solidFill>
                <a:ln w="34925" cap="rnd" cmpd="sng">
                  <a:solidFill>
                    <a:schemeClr val="tx1"/>
                  </a:solidFill>
                  <a:prstDash val="solid"/>
                  <a:round/>
                  <a:headEnd/>
                  <a:tailEnd/>
                </a:ln>
              </p:spPr>
              <p:txBody>
                <a:bodyPr/>
                <a:lstStyle/>
                <a:p>
                  <a:endParaRPr lang="en-US" sz="1350">
                    <a:solidFill>
                      <a:prstClr val="black"/>
                    </a:solidFill>
                  </a:endParaRPr>
                </a:p>
              </p:txBody>
            </p:sp>
            <p:sp>
              <p:nvSpPr>
                <p:cNvPr id="42062" name="Freeform 104"/>
                <p:cNvSpPr>
                  <a:spLocks noChangeAspect="1"/>
                </p:cNvSpPr>
                <p:nvPr/>
              </p:nvSpPr>
              <p:spPr bwMode="auto">
                <a:xfrm>
                  <a:off x="4795" y="1529"/>
                  <a:ext cx="144" cy="344"/>
                </a:xfrm>
                <a:custGeom>
                  <a:avLst/>
                  <a:gdLst>
                    <a:gd name="T0" fmla="*/ 24 w 118"/>
                    <a:gd name="T1" fmla="*/ 1 h 243"/>
                    <a:gd name="T2" fmla="*/ 59 w 118"/>
                    <a:gd name="T3" fmla="*/ 0 h 243"/>
                    <a:gd name="T4" fmla="*/ 127 w 118"/>
                    <a:gd name="T5" fmla="*/ 51 h 243"/>
                    <a:gd name="T6" fmla="*/ 117 w 118"/>
                    <a:gd name="T7" fmla="*/ 93 h 243"/>
                    <a:gd name="T8" fmla="*/ 140 w 118"/>
                    <a:gd name="T9" fmla="*/ 119 h 243"/>
                    <a:gd name="T10" fmla="*/ 143 w 118"/>
                    <a:gd name="T11" fmla="*/ 280 h 243"/>
                    <a:gd name="T12" fmla="*/ 118 w 118"/>
                    <a:gd name="T13" fmla="*/ 343 h 243"/>
                    <a:gd name="T14" fmla="*/ 92 w 118"/>
                    <a:gd name="T15" fmla="*/ 320 h 243"/>
                    <a:gd name="T16" fmla="*/ 62 w 118"/>
                    <a:gd name="T17" fmla="*/ 317 h 243"/>
                    <a:gd name="T18" fmla="*/ 13 w 118"/>
                    <a:gd name="T19" fmla="*/ 285 h 243"/>
                    <a:gd name="T20" fmla="*/ 50 w 118"/>
                    <a:gd name="T21" fmla="*/ 183 h 243"/>
                    <a:gd name="T22" fmla="*/ 0 w 118"/>
                    <a:gd name="T23" fmla="*/ 129 h 243"/>
                    <a:gd name="T24" fmla="*/ 24 w 118"/>
                    <a:gd name="T25" fmla="*/ 1 h 2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8"/>
                    <a:gd name="T40" fmla="*/ 0 h 243"/>
                    <a:gd name="T41" fmla="*/ 118 w 118"/>
                    <a:gd name="T42" fmla="*/ 243 h 2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8" h="243">
                      <a:moveTo>
                        <a:pt x="20" y="1"/>
                      </a:moveTo>
                      <a:lnTo>
                        <a:pt x="48" y="0"/>
                      </a:lnTo>
                      <a:lnTo>
                        <a:pt x="104" y="36"/>
                      </a:lnTo>
                      <a:lnTo>
                        <a:pt x="96" y="66"/>
                      </a:lnTo>
                      <a:lnTo>
                        <a:pt x="115" y="84"/>
                      </a:lnTo>
                      <a:lnTo>
                        <a:pt x="117" y="198"/>
                      </a:lnTo>
                      <a:lnTo>
                        <a:pt x="97" y="242"/>
                      </a:lnTo>
                      <a:lnTo>
                        <a:pt x="75" y="226"/>
                      </a:lnTo>
                      <a:lnTo>
                        <a:pt x="51" y="224"/>
                      </a:lnTo>
                      <a:lnTo>
                        <a:pt x="11" y="201"/>
                      </a:lnTo>
                      <a:lnTo>
                        <a:pt x="41" y="129"/>
                      </a:lnTo>
                      <a:lnTo>
                        <a:pt x="0" y="91"/>
                      </a:lnTo>
                      <a:lnTo>
                        <a:pt x="20" y="1"/>
                      </a:lnTo>
                    </a:path>
                  </a:pathLst>
                </a:custGeom>
                <a:solidFill>
                  <a:srgbClr val="EAEAEA"/>
                </a:solidFill>
                <a:ln w="34925" cap="rnd" cmpd="sng">
                  <a:solidFill>
                    <a:schemeClr val="tx1"/>
                  </a:solidFill>
                  <a:prstDash val="solid"/>
                  <a:round/>
                  <a:headEnd/>
                  <a:tailEnd/>
                </a:ln>
              </p:spPr>
              <p:txBody>
                <a:bodyPr/>
                <a:lstStyle/>
                <a:p>
                  <a:endParaRPr lang="en-US" sz="1350">
                    <a:solidFill>
                      <a:prstClr val="black"/>
                    </a:solidFill>
                  </a:endParaRPr>
                </a:p>
              </p:txBody>
            </p:sp>
            <p:sp>
              <p:nvSpPr>
                <p:cNvPr id="42063" name="Freeform 105"/>
                <p:cNvSpPr>
                  <a:spLocks noChangeAspect="1"/>
                </p:cNvSpPr>
                <p:nvPr/>
              </p:nvSpPr>
              <p:spPr bwMode="auto">
                <a:xfrm>
                  <a:off x="4819" y="967"/>
                  <a:ext cx="158" cy="354"/>
                </a:xfrm>
                <a:custGeom>
                  <a:avLst/>
                  <a:gdLst>
                    <a:gd name="T0" fmla="*/ 0 w 132"/>
                    <a:gd name="T1" fmla="*/ 36 h 253"/>
                    <a:gd name="T2" fmla="*/ 114 w 132"/>
                    <a:gd name="T3" fmla="*/ 0 h 253"/>
                    <a:gd name="T4" fmla="*/ 157 w 132"/>
                    <a:gd name="T5" fmla="*/ 95 h 253"/>
                    <a:gd name="T6" fmla="*/ 135 w 132"/>
                    <a:gd name="T7" fmla="*/ 120 h 253"/>
                    <a:gd name="T8" fmla="*/ 142 w 132"/>
                    <a:gd name="T9" fmla="*/ 333 h 253"/>
                    <a:gd name="T10" fmla="*/ 77 w 132"/>
                    <a:gd name="T11" fmla="*/ 353 h 253"/>
                    <a:gd name="T12" fmla="*/ 44 w 132"/>
                    <a:gd name="T13" fmla="*/ 264 h 253"/>
                    <a:gd name="T14" fmla="*/ 43 w 132"/>
                    <a:gd name="T15" fmla="*/ 158 h 253"/>
                    <a:gd name="T16" fmla="*/ 14 w 132"/>
                    <a:gd name="T17" fmla="*/ 127 h 253"/>
                    <a:gd name="T18" fmla="*/ 0 w 132"/>
                    <a:gd name="T19" fmla="*/ 36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2"/>
                    <a:gd name="T31" fmla="*/ 0 h 253"/>
                    <a:gd name="T32" fmla="*/ 132 w 132"/>
                    <a:gd name="T33" fmla="*/ 253 h 2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2" h="253">
                      <a:moveTo>
                        <a:pt x="0" y="26"/>
                      </a:moveTo>
                      <a:lnTo>
                        <a:pt x="95" y="0"/>
                      </a:lnTo>
                      <a:lnTo>
                        <a:pt x="131" y="68"/>
                      </a:lnTo>
                      <a:lnTo>
                        <a:pt x="113" y="86"/>
                      </a:lnTo>
                      <a:lnTo>
                        <a:pt x="119" y="238"/>
                      </a:lnTo>
                      <a:lnTo>
                        <a:pt x="64" y="252"/>
                      </a:lnTo>
                      <a:lnTo>
                        <a:pt x="37" y="189"/>
                      </a:lnTo>
                      <a:lnTo>
                        <a:pt x="36" y="113"/>
                      </a:lnTo>
                      <a:lnTo>
                        <a:pt x="12" y="91"/>
                      </a:lnTo>
                      <a:lnTo>
                        <a:pt x="0" y="26"/>
                      </a:lnTo>
                    </a:path>
                  </a:pathLst>
                </a:custGeom>
                <a:solidFill>
                  <a:srgbClr val="CCFFFF"/>
                </a:solidFill>
                <a:ln w="34925" cap="rnd" cmpd="sng">
                  <a:solidFill>
                    <a:schemeClr val="tx1"/>
                  </a:solidFill>
                  <a:prstDash val="solid"/>
                  <a:round/>
                  <a:headEnd/>
                  <a:tailEnd/>
                </a:ln>
              </p:spPr>
              <p:txBody>
                <a:bodyPr/>
                <a:lstStyle/>
                <a:p>
                  <a:endParaRPr lang="en-US" sz="1350">
                    <a:solidFill>
                      <a:prstClr val="black"/>
                    </a:solidFill>
                  </a:endParaRPr>
                </a:p>
              </p:txBody>
            </p:sp>
            <p:sp>
              <p:nvSpPr>
                <p:cNvPr id="42064" name="Freeform 106"/>
                <p:cNvSpPr>
                  <a:spLocks noChangeAspect="1"/>
                </p:cNvSpPr>
                <p:nvPr/>
              </p:nvSpPr>
              <p:spPr bwMode="auto">
                <a:xfrm>
                  <a:off x="4894" y="1242"/>
                  <a:ext cx="338" cy="185"/>
                </a:xfrm>
                <a:custGeom>
                  <a:avLst/>
                  <a:gdLst>
                    <a:gd name="T0" fmla="*/ 0 w 278"/>
                    <a:gd name="T1" fmla="*/ 72 h 133"/>
                    <a:gd name="T2" fmla="*/ 171 w 278"/>
                    <a:gd name="T3" fmla="*/ 21 h 133"/>
                    <a:gd name="T4" fmla="*/ 192 w 278"/>
                    <a:gd name="T5" fmla="*/ 24 h 133"/>
                    <a:gd name="T6" fmla="*/ 213 w 278"/>
                    <a:gd name="T7" fmla="*/ 0 h 133"/>
                    <a:gd name="T8" fmla="*/ 229 w 278"/>
                    <a:gd name="T9" fmla="*/ 11 h 133"/>
                    <a:gd name="T10" fmla="*/ 208 w 278"/>
                    <a:gd name="T11" fmla="*/ 64 h 133"/>
                    <a:gd name="T12" fmla="*/ 244 w 278"/>
                    <a:gd name="T13" fmla="*/ 61 h 133"/>
                    <a:gd name="T14" fmla="*/ 265 w 278"/>
                    <a:gd name="T15" fmla="*/ 102 h 133"/>
                    <a:gd name="T16" fmla="*/ 289 w 278"/>
                    <a:gd name="T17" fmla="*/ 104 h 133"/>
                    <a:gd name="T18" fmla="*/ 305 w 278"/>
                    <a:gd name="T19" fmla="*/ 100 h 133"/>
                    <a:gd name="T20" fmla="*/ 305 w 278"/>
                    <a:gd name="T21" fmla="*/ 78 h 133"/>
                    <a:gd name="T22" fmla="*/ 277 w 278"/>
                    <a:gd name="T23" fmla="*/ 49 h 133"/>
                    <a:gd name="T24" fmla="*/ 298 w 278"/>
                    <a:gd name="T25" fmla="*/ 47 h 133"/>
                    <a:gd name="T26" fmla="*/ 337 w 278"/>
                    <a:gd name="T27" fmla="*/ 108 h 133"/>
                    <a:gd name="T28" fmla="*/ 300 w 278"/>
                    <a:gd name="T29" fmla="*/ 143 h 133"/>
                    <a:gd name="T30" fmla="*/ 259 w 278"/>
                    <a:gd name="T31" fmla="*/ 125 h 133"/>
                    <a:gd name="T32" fmla="*/ 233 w 278"/>
                    <a:gd name="T33" fmla="*/ 171 h 133"/>
                    <a:gd name="T34" fmla="*/ 182 w 278"/>
                    <a:gd name="T35" fmla="*/ 125 h 133"/>
                    <a:gd name="T36" fmla="*/ 13 w 278"/>
                    <a:gd name="T37" fmla="*/ 184 h 133"/>
                    <a:gd name="T38" fmla="*/ 0 w 278"/>
                    <a:gd name="T39" fmla="*/ 72 h 1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78"/>
                    <a:gd name="T61" fmla="*/ 0 h 133"/>
                    <a:gd name="T62" fmla="*/ 278 w 278"/>
                    <a:gd name="T63" fmla="*/ 133 h 13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78" h="133">
                      <a:moveTo>
                        <a:pt x="0" y="52"/>
                      </a:moveTo>
                      <a:lnTo>
                        <a:pt x="141" y="15"/>
                      </a:lnTo>
                      <a:lnTo>
                        <a:pt x="158" y="17"/>
                      </a:lnTo>
                      <a:lnTo>
                        <a:pt x="175" y="0"/>
                      </a:lnTo>
                      <a:lnTo>
                        <a:pt x="188" y="8"/>
                      </a:lnTo>
                      <a:lnTo>
                        <a:pt x="171" y="46"/>
                      </a:lnTo>
                      <a:lnTo>
                        <a:pt x="201" y="44"/>
                      </a:lnTo>
                      <a:lnTo>
                        <a:pt x="218" y="73"/>
                      </a:lnTo>
                      <a:lnTo>
                        <a:pt x="238" y="75"/>
                      </a:lnTo>
                      <a:lnTo>
                        <a:pt x="251" y="72"/>
                      </a:lnTo>
                      <a:lnTo>
                        <a:pt x="251" y="56"/>
                      </a:lnTo>
                      <a:lnTo>
                        <a:pt x="228" y="35"/>
                      </a:lnTo>
                      <a:lnTo>
                        <a:pt x="245" y="34"/>
                      </a:lnTo>
                      <a:lnTo>
                        <a:pt x="277" y="78"/>
                      </a:lnTo>
                      <a:lnTo>
                        <a:pt x="247" y="103"/>
                      </a:lnTo>
                      <a:lnTo>
                        <a:pt x="213" y="90"/>
                      </a:lnTo>
                      <a:lnTo>
                        <a:pt x="192" y="123"/>
                      </a:lnTo>
                      <a:lnTo>
                        <a:pt x="150" y="90"/>
                      </a:lnTo>
                      <a:lnTo>
                        <a:pt x="11" y="132"/>
                      </a:lnTo>
                      <a:lnTo>
                        <a:pt x="0" y="52"/>
                      </a:lnTo>
                    </a:path>
                  </a:pathLst>
                </a:custGeom>
                <a:solidFill>
                  <a:srgbClr val="CCFFFF"/>
                </a:solidFill>
                <a:ln w="34925" cap="rnd" cmpd="sng">
                  <a:solidFill>
                    <a:schemeClr val="tx1"/>
                  </a:solidFill>
                  <a:prstDash val="solid"/>
                  <a:round/>
                  <a:headEnd/>
                  <a:tailEnd/>
                </a:ln>
              </p:spPr>
              <p:txBody>
                <a:bodyPr/>
                <a:lstStyle/>
                <a:p>
                  <a:endParaRPr lang="en-US" sz="1350">
                    <a:solidFill>
                      <a:prstClr val="black"/>
                    </a:solidFill>
                  </a:endParaRPr>
                </a:p>
              </p:txBody>
            </p:sp>
            <p:sp>
              <p:nvSpPr>
                <p:cNvPr id="42065" name="Freeform 107"/>
                <p:cNvSpPr>
                  <a:spLocks noChangeAspect="1"/>
                </p:cNvSpPr>
                <p:nvPr/>
              </p:nvSpPr>
              <p:spPr bwMode="auto">
                <a:xfrm>
                  <a:off x="4907" y="1378"/>
                  <a:ext cx="175" cy="164"/>
                </a:xfrm>
                <a:custGeom>
                  <a:avLst/>
                  <a:gdLst>
                    <a:gd name="T0" fmla="*/ 0 w 145"/>
                    <a:gd name="T1" fmla="*/ 41 h 117"/>
                    <a:gd name="T2" fmla="*/ 133 w 145"/>
                    <a:gd name="T3" fmla="*/ 0 h 117"/>
                    <a:gd name="T4" fmla="*/ 174 w 145"/>
                    <a:gd name="T5" fmla="*/ 73 h 117"/>
                    <a:gd name="T6" fmla="*/ 150 w 145"/>
                    <a:gd name="T7" fmla="*/ 107 h 117"/>
                    <a:gd name="T8" fmla="*/ 107 w 145"/>
                    <a:gd name="T9" fmla="*/ 94 h 117"/>
                    <a:gd name="T10" fmla="*/ 42 w 145"/>
                    <a:gd name="T11" fmla="*/ 163 h 117"/>
                    <a:gd name="T12" fmla="*/ 6 w 145"/>
                    <a:gd name="T13" fmla="*/ 128 h 117"/>
                    <a:gd name="T14" fmla="*/ 0 w 145"/>
                    <a:gd name="T15" fmla="*/ 41 h 117"/>
                    <a:gd name="T16" fmla="*/ 0 60000 65536"/>
                    <a:gd name="T17" fmla="*/ 0 60000 65536"/>
                    <a:gd name="T18" fmla="*/ 0 60000 65536"/>
                    <a:gd name="T19" fmla="*/ 0 60000 65536"/>
                    <a:gd name="T20" fmla="*/ 0 60000 65536"/>
                    <a:gd name="T21" fmla="*/ 0 60000 65536"/>
                    <a:gd name="T22" fmla="*/ 0 60000 65536"/>
                    <a:gd name="T23" fmla="*/ 0 60000 65536"/>
                    <a:gd name="T24" fmla="*/ 0 w 145"/>
                    <a:gd name="T25" fmla="*/ 0 h 117"/>
                    <a:gd name="T26" fmla="*/ 145 w 145"/>
                    <a:gd name="T27" fmla="*/ 117 h 1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5" h="117">
                      <a:moveTo>
                        <a:pt x="0" y="29"/>
                      </a:moveTo>
                      <a:lnTo>
                        <a:pt x="110" y="0"/>
                      </a:lnTo>
                      <a:lnTo>
                        <a:pt x="144" y="52"/>
                      </a:lnTo>
                      <a:lnTo>
                        <a:pt x="124" y="76"/>
                      </a:lnTo>
                      <a:lnTo>
                        <a:pt x="89" y="67"/>
                      </a:lnTo>
                      <a:lnTo>
                        <a:pt x="35" y="116"/>
                      </a:lnTo>
                      <a:lnTo>
                        <a:pt x="5" y="91"/>
                      </a:lnTo>
                      <a:lnTo>
                        <a:pt x="0" y="29"/>
                      </a:lnTo>
                    </a:path>
                  </a:pathLst>
                </a:custGeom>
                <a:solidFill>
                  <a:srgbClr val="CCFFFF"/>
                </a:solidFill>
                <a:ln w="34925" cap="rnd" cmpd="sng">
                  <a:solidFill>
                    <a:schemeClr val="tx1"/>
                  </a:solidFill>
                  <a:prstDash val="solid"/>
                  <a:round/>
                  <a:headEnd/>
                  <a:tailEnd/>
                </a:ln>
              </p:spPr>
              <p:txBody>
                <a:bodyPr/>
                <a:lstStyle/>
                <a:p>
                  <a:endParaRPr lang="en-US" sz="1350">
                    <a:solidFill>
                      <a:prstClr val="black"/>
                    </a:solidFill>
                  </a:endParaRPr>
                </a:p>
              </p:txBody>
            </p:sp>
            <p:grpSp>
              <p:nvGrpSpPr>
                <p:cNvPr id="9" name="Group 108"/>
                <p:cNvGrpSpPr>
                  <a:grpSpLocks noChangeAspect="1"/>
                </p:cNvGrpSpPr>
                <p:nvPr/>
              </p:nvGrpSpPr>
              <p:grpSpPr bwMode="auto">
                <a:xfrm>
                  <a:off x="4357" y="1000"/>
                  <a:ext cx="751" cy="618"/>
                  <a:chOff x="4273" y="1369"/>
                  <a:chExt cx="622" cy="441"/>
                </a:xfrm>
              </p:grpSpPr>
              <p:sp>
                <p:nvSpPr>
                  <p:cNvPr id="42070" name="Freeform 109"/>
                  <p:cNvSpPr>
                    <a:spLocks noChangeAspect="1"/>
                  </p:cNvSpPr>
                  <p:nvPr/>
                </p:nvSpPr>
                <p:spPr bwMode="auto">
                  <a:xfrm>
                    <a:off x="4273" y="1369"/>
                    <a:ext cx="492" cy="419"/>
                  </a:xfrm>
                  <a:custGeom>
                    <a:avLst/>
                    <a:gdLst>
                      <a:gd name="T0" fmla="*/ 37 w 492"/>
                      <a:gd name="T1" fmla="*/ 281 h 419"/>
                      <a:gd name="T2" fmla="*/ 84 w 492"/>
                      <a:gd name="T3" fmla="*/ 255 h 419"/>
                      <a:gd name="T4" fmla="*/ 147 w 492"/>
                      <a:gd name="T5" fmla="*/ 249 h 419"/>
                      <a:gd name="T6" fmla="*/ 161 w 492"/>
                      <a:gd name="T7" fmla="*/ 228 h 419"/>
                      <a:gd name="T8" fmla="*/ 185 w 492"/>
                      <a:gd name="T9" fmla="*/ 224 h 419"/>
                      <a:gd name="T10" fmla="*/ 197 w 492"/>
                      <a:gd name="T11" fmla="*/ 201 h 419"/>
                      <a:gd name="T12" fmla="*/ 218 w 492"/>
                      <a:gd name="T13" fmla="*/ 193 h 419"/>
                      <a:gd name="T14" fmla="*/ 208 w 492"/>
                      <a:gd name="T15" fmla="*/ 149 h 419"/>
                      <a:gd name="T16" fmla="*/ 196 w 492"/>
                      <a:gd name="T17" fmla="*/ 136 h 419"/>
                      <a:gd name="T18" fmla="*/ 222 w 492"/>
                      <a:gd name="T19" fmla="*/ 102 h 419"/>
                      <a:gd name="T20" fmla="*/ 239 w 492"/>
                      <a:gd name="T21" fmla="*/ 102 h 419"/>
                      <a:gd name="T22" fmla="*/ 297 w 492"/>
                      <a:gd name="T23" fmla="*/ 28 h 419"/>
                      <a:gd name="T24" fmla="*/ 384 w 492"/>
                      <a:gd name="T25" fmla="*/ 0 h 419"/>
                      <a:gd name="T26" fmla="*/ 394 w 492"/>
                      <a:gd name="T27" fmla="*/ 69 h 419"/>
                      <a:gd name="T28" fmla="*/ 399 w 492"/>
                      <a:gd name="T29" fmla="*/ 67 h 419"/>
                      <a:gd name="T30" fmla="*/ 420 w 492"/>
                      <a:gd name="T31" fmla="*/ 91 h 419"/>
                      <a:gd name="T32" fmla="*/ 421 w 492"/>
                      <a:gd name="T33" fmla="*/ 163 h 419"/>
                      <a:gd name="T34" fmla="*/ 447 w 492"/>
                      <a:gd name="T35" fmla="*/ 222 h 419"/>
                      <a:gd name="T36" fmla="*/ 457 w 492"/>
                      <a:gd name="T37" fmla="*/ 298 h 419"/>
                      <a:gd name="T38" fmla="*/ 459 w 492"/>
                      <a:gd name="T39" fmla="*/ 364 h 419"/>
                      <a:gd name="T40" fmla="*/ 491 w 492"/>
                      <a:gd name="T41" fmla="*/ 386 h 419"/>
                      <a:gd name="T42" fmla="*/ 468 w 492"/>
                      <a:gd name="T43" fmla="*/ 418 h 419"/>
                      <a:gd name="T44" fmla="*/ 411 w 492"/>
                      <a:gd name="T45" fmla="*/ 380 h 419"/>
                      <a:gd name="T46" fmla="*/ 382 w 492"/>
                      <a:gd name="T47" fmla="*/ 382 h 419"/>
                      <a:gd name="T48" fmla="*/ 352 w 492"/>
                      <a:gd name="T49" fmla="*/ 374 h 419"/>
                      <a:gd name="T50" fmla="*/ 353 w 492"/>
                      <a:gd name="T51" fmla="*/ 352 h 419"/>
                      <a:gd name="T52" fmla="*/ 335 w 492"/>
                      <a:gd name="T53" fmla="*/ 344 h 419"/>
                      <a:gd name="T54" fmla="*/ 14 w 492"/>
                      <a:gd name="T55" fmla="*/ 409 h 419"/>
                      <a:gd name="T56" fmla="*/ 0 w 492"/>
                      <a:gd name="T57" fmla="*/ 389 h 419"/>
                      <a:gd name="T58" fmla="*/ 48 w 492"/>
                      <a:gd name="T59" fmla="*/ 315 h 419"/>
                      <a:gd name="T60" fmla="*/ 37 w 492"/>
                      <a:gd name="T61" fmla="*/ 281 h 4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92"/>
                      <a:gd name="T94" fmla="*/ 0 h 419"/>
                      <a:gd name="T95" fmla="*/ 492 w 492"/>
                      <a:gd name="T96" fmla="*/ 419 h 4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92" h="419">
                        <a:moveTo>
                          <a:pt x="37" y="281"/>
                        </a:moveTo>
                        <a:lnTo>
                          <a:pt x="84" y="255"/>
                        </a:lnTo>
                        <a:lnTo>
                          <a:pt x="147" y="249"/>
                        </a:lnTo>
                        <a:lnTo>
                          <a:pt x="161" y="228"/>
                        </a:lnTo>
                        <a:lnTo>
                          <a:pt x="185" y="224"/>
                        </a:lnTo>
                        <a:lnTo>
                          <a:pt x="197" y="201"/>
                        </a:lnTo>
                        <a:lnTo>
                          <a:pt x="218" y="193"/>
                        </a:lnTo>
                        <a:lnTo>
                          <a:pt x="208" y="149"/>
                        </a:lnTo>
                        <a:lnTo>
                          <a:pt x="196" y="136"/>
                        </a:lnTo>
                        <a:lnTo>
                          <a:pt x="222" y="102"/>
                        </a:lnTo>
                        <a:lnTo>
                          <a:pt x="239" y="102"/>
                        </a:lnTo>
                        <a:lnTo>
                          <a:pt x="297" y="28"/>
                        </a:lnTo>
                        <a:lnTo>
                          <a:pt x="384" y="0"/>
                        </a:lnTo>
                        <a:lnTo>
                          <a:pt x="394" y="69"/>
                        </a:lnTo>
                        <a:lnTo>
                          <a:pt x="399" y="67"/>
                        </a:lnTo>
                        <a:lnTo>
                          <a:pt x="420" y="91"/>
                        </a:lnTo>
                        <a:lnTo>
                          <a:pt x="421" y="163"/>
                        </a:lnTo>
                        <a:lnTo>
                          <a:pt x="447" y="222"/>
                        </a:lnTo>
                        <a:lnTo>
                          <a:pt x="457" y="298"/>
                        </a:lnTo>
                        <a:lnTo>
                          <a:pt x="459" y="364"/>
                        </a:lnTo>
                        <a:lnTo>
                          <a:pt x="491" y="386"/>
                        </a:lnTo>
                        <a:lnTo>
                          <a:pt x="468" y="418"/>
                        </a:lnTo>
                        <a:lnTo>
                          <a:pt x="411" y="380"/>
                        </a:lnTo>
                        <a:lnTo>
                          <a:pt x="382" y="382"/>
                        </a:lnTo>
                        <a:lnTo>
                          <a:pt x="352" y="374"/>
                        </a:lnTo>
                        <a:lnTo>
                          <a:pt x="353" y="352"/>
                        </a:lnTo>
                        <a:lnTo>
                          <a:pt x="335" y="344"/>
                        </a:lnTo>
                        <a:lnTo>
                          <a:pt x="14" y="409"/>
                        </a:lnTo>
                        <a:lnTo>
                          <a:pt x="0" y="389"/>
                        </a:lnTo>
                        <a:lnTo>
                          <a:pt x="48" y="315"/>
                        </a:lnTo>
                        <a:lnTo>
                          <a:pt x="37" y="281"/>
                        </a:lnTo>
                      </a:path>
                    </a:pathLst>
                  </a:custGeom>
                  <a:solidFill>
                    <a:srgbClr val="EAEAEA"/>
                  </a:solidFill>
                  <a:ln w="34925" cap="rnd" cmpd="sng">
                    <a:solidFill>
                      <a:schemeClr val="tx1"/>
                    </a:solidFill>
                    <a:prstDash val="solid"/>
                    <a:round/>
                    <a:headEnd/>
                    <a:tailEnd/>
                  </a:ln>
                </p:spPr>
                <p:txBody>
                  <a:bodyPr/>
                  <a:lstStyle/>
                  <a:p>
                    <a:endParaRPr lang="en-US" sz="1350">
                      <a:solidFill>
                        <a:prstClr val="black"/>
                      </a:solidFill>
                    </a:endParaRPr>
                  </a:p>
                </p:txBody>
              </p:sp>
              <p:sp>
                <p:nvSpPr>
                  <p:cNvPr id="42071" name="Freeform 110"/>
                  <p:cNvSpPr>
                    <a:spLocks noChangeAspect="1"/>
                  </p:cNvSpPr>
                  <p:nvPr/>
                </p:nvSpPr>
                <p:spPr bwMode="auto">
                  <a:xfrm>
                    <a:off x="4752" y="1719"/>
                    <a:ext cx="143" cy="91"/>
                  </a:xfrm>
                  <a:custGeom>
                    <a:avLst/>
                    <a:gdLst>
                      <a:gd name="T0" fmla="*/ 0 w 143"/>
                      <a:gd name="T1" fmla="*/ 66 h 91"/>
                      <a:gd name="T2" fmla="*/ 58 w 143"/>
                      <a:gd name="T3" fmla="*/ 36 h 91"/>
                      <a:gd name="T4" fmla="*/ 115 w 143"/>
                      <a:gd name="T5" fmla="*/ 0 h 91"/>
                      <a:gd name="T6" fmla="*/ 125 w 143"/>
                      <a:gd name="T7" fmla="*/ 1 h 91"/>
                      <a:gd name="T8" fmla="*/ 142 w 143"/>
                      <a:gd name="T9" fmla="*/ 2 h 91"/>
                      <a:gd name="T10" fmla="*/ 86 w 143"/>
                      <a:gd name="T11" fmla="*/ 50 h 91"/>
                      <a:gd name="T12" fmla="*/ 16 w 143"/>
                      <a:gd name="T13" fmla="*/ 90 h 91"/>
                      <a:gd name="T14" fmla="*/ 0 w 143"/>
                      <a:gd name="T15" fmla="*/ 66 h 91"/>
                      <a:gd name="T16" fmla="*/ 0 60000 65536"/>
                      <a:gd name="T17" fmla="*/ 0 60000 65536"/>
                      <a:gd name="T18" fmla="*/ 0 60000 65536"/>
                      <a:gd name="T19" fmla="*/ 0 60000 65536"/>
                      <a:gd name="T20" fmla="*/ 0 60000 65536"/>
                      <a:gd name="T21" fmla="*/ 0 60000 65536"/>
                      <a:gd name="T22" fmla="*/ 0 60000 65536"/>
                      <a:gd name="T23" fmla="*/ 0 60000 65536"/>
                      <a:gd name="T24" fmla="*/ 0 w 143"/>
                      <a:gd name="T25" fmla="*/ 0 h 91"/>
                      <a:gd name="T26" fmla="*/ 143 w 143"/>
                      <a:gd name="T27" fmla="*/ 91 h 9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3" h="91">
                        <a:moveTo>
                          <a:pt x="0" y="66"/>
                        </a:moveTo>
                        <a:lnTo>
                          <a:pt x="58" y="36"/>
                        </a:lnTo>
                        <a:lnTo>
                          <a:pt x="115" y="0"/>
                        </a:lnTo>
                        <a:lnTo>
                          <a:pt x="125" y="1"/>
                        </a:lnTo>
                        <a:lnTo>
                          <a:pt x="142" y="2"/>
                        </a:lnTo>
                        <a:lnTo>
                          <a:pt x="86" y="50"/>
                        </a:lnTo>
                        <a:lnTo>
                          <a:pt x="16" y="90"/>
                        </a:lnTo>
                        <a:lnTo>
                          <a:pt x="0" y="66"/>
                        </a:lnTo>
                      </a:path>
                    </a:pathLst>
                  </a:custGeom>
                  <a:solidFill>
                    <a:srgbClr val="EAEAEA"/>
                  </a:solidFill>
                  <a:ln w="34925" cap="rnd" cmpd="sng">
                    <a:solidFill>
                      <a:schemeClr val="tx1"/>
                    </a:solidFill>
                    <a:prstDash val="solid"/>
                    <a:round/>
                    <a:headEnd/>
                    <a:tailEnd/>
                  </a:ln>
                </p:spPr>
                <p:txBody>
                  <a:bodyPr/>
                  <a:lstStyle/>
                  <a:p>
                    <a:endParaRPr lang="en-US" sz="1350">
                      <a:solidFill>
                        <a:prstClr val="black"/>
                      </a:solidFill>
                    </a:endParaRPr>
                  </a:p>
                </p:txBody>
              </p:sp>
            </p:grpSp>
            <p:sp>
              <p:nvSpPr>
                <p:cNvPr id="42067" name="Freeform 111"/>
                <p:cNvSpPr>
                  <a:spLocks noChangeAspect="1"/>
                </p:cNvSpPr>
                <p:nvPr/>
              </p:nvSpPr>
              <p:spPr bwMode="auto">
                <a:xfrm>
                  <a:off x="4934" y="900"/>
                  <a:ext cx="186" cy="400"/>
                </a:xfrm>
                <a:custGeom>
                  <a:avLst/>
                  <a:gdLst>
                    <a:gd name="T0" fmla="*/ 39 w 153"/>
                    <a:gd name="T1" fmla="*/ 0 h 283"/>
                    <a:gd name="T2" fmla="*/ 0 w 153"/>
                    <a:gd name="T3" fmla="*/ 68 h 283"/>
                    <a:gd name="T4" fmla="*/ 41 w 153"/>
                    <a:gd name="T5" fmla="*/ 161 h 283"/>
                    <a:gd name="T6" fmla="*/ 17 w 153"/>
                    <a:gd name="T7" fmla="*/ 185 h 283"/>
                    <a:gd name="T8" fmla="*/ 27 w 153"/>
                    <a:gd name="T9" fmla="*/ 399 h 283"/>
                    <a:gd name="T10" fmla="*/ 130 w 153"/>
                    <a:gd name="T11" fmla="*/ 367 h 283"/>
                    <a:gd name="T12" fmla="*/ 157 w 153"/>
                    <a:gd name="T13" fmla="*/ 367 h 283"/>
                    <a:gd name="T14" fmla="*/ 173 w 153"/>
                    <a:gd name="T15" fmla="*/ 345 h 283"/>
                    <a:gd name="T16" fmla="*/ 173 w 153"/>
                    <a:gd name="T17" fmla="*/ 305 h 283"/>
                    <a:gd name="T18" fmla="*/ 185 w 153"/>
                    <a:gd name="T19" fmla="*/ 280 h 283"/>
                    <a:gd name="T20" fmla="*/ 126 w 153"/>
                    <a:gd name="T21" fmla="*/ 250 h 283"/>
                    <a:gd name="T22" fmla="*/ 52 w 153"/>
                    <a:gd name="T23" fmla="*/ 18 h 283"/>
                    <a:gd name="T24" fmla="*/ 39 w 153"/>
                    <a:gd name="T25" fmla="*/ 0 h 2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3"/>
                    <a:gd name="T40" fmla="*/ 0 h 283"/>
                    <a:gd name="T41" fmla="*/ 153 w 153"/>
                    <a:gd name="T42" fmla="*/ 283 h 2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3" h="283">
                      <a:moveTo>
                        <a:pt x="32" y="0"/>
                      </a:moveTo>
                      <a:lnTo>
                        <a:pt x="0" y="48"/>
                      </a:lnTo>
                      <a:lnTo>
                        <a:pt x="34" y="114"/>
                      </a:lnTo>
                      <a:lnTo>
                        <a:pt x="14" y="131"/>
                      </a:lnTo>
                      <a:lnTo>
                        <a:pt x="22" y="282"/>
                      </a:lnTo>
                      <a:lnTo>
                        <a:pt x="107" y="260"/>
                      </a:lnTo>
                      <a:lnTo>
                        <a:pt x="129" y="260"/>
                      </a:lnTo>
                      <a:lnTo>
                        <a:pt x="142" y="244"/>
                      </a:lnTo>
                      <a:lnTo>
                        <a:pt x="142" y="216"/>
                      </a:lnTo>
                      <a:lnTo>
                        <a:pt x="152" y="198"/>
                      </a:lnTo>
                      <a:lnTo>
                        <a:pt x="104" y="177"/>
                      </a:lnTo>
                      <a:lnTo>
                        <a:pt x="43" y="13"/>
                      </a:lnTo>
                      <a:lnTo>
                        <a:pt x="32" y="0"/>
                      </a:lnTo>
                    </a:path>
                  </a:pathLst>
                </a:custGeom>
                <a:solidFill>
                  <a:srgbClr val="CCFFFF"/>
                </a:solidFill>
                <a:ln w="34925" cap="rnd" cmpd="sng">
                  <a:solidFill>
                    <a:schemeClr val="tx1"/>
                  </a:solidFill>
                  <a:prstDash val="solid"/>
                  <a:round/>
                  <a:headEnd/>
                  <a:tailEnd/>
                </a:ln>
              </p:spPr>
              <p:txBody>
                <a:bodyPr/>
                <a:lstStyle/>
                <a:p>
                  <a:endParaRPr lang="en-US" sz="1350">
                    <a:solidFill>
                      <a:prstClr val="black"/>
                    </a:solidFill>
                  </a:endParaRPr>
                </a:p>
              </p:txBody>
            </p:sp>
            <p:sp>
              <p:nvSpPr>
                <p:cNvPr id="42068" name="Freeform 112"/>
                <p:cNvSpPr>
                  <a:spLocks noChangeAspect="1"/>
                </p:cNvSpPr>
                <p:nvPr/>
              </p:nvSpPr>
              <p:spPr bwMode="auto">
                <a:xfrm>
                  <a:off x="5038" y="1366"/>
                  <a:ext cx="93" cy="88"/>
                </a:xfrm>
                <a:custGeom>
                  <a:avLst/>
                  <a:gdLst>
                    <a:gd name="T0" fmla="*/ 0 w 76"/>
                    <a:gd name="T1" fmla="*/ 13 h 63"/>
                    <a:gd name="T2" fmla="*/ 38 w 76"/>
                    <a:gd name="T3" fmla="*/ 0 h 63"/>
                    <a:gd name="T4" fmla="*/ 92 w 76"/>
                    <a:gd name="T5" fmla="*/ 43 h 63"/>
                    <a:gd name="T6" fmla="*/ 81 w 76"/>
                    <a:gd name="T7" fmla="*/ 56 h 63"/>
                    <a:gd name="T8" fmla="*/ 54 w 76"/>
                    <a:gd name="T9" fmla="*/ 56 h 63"/>
                    <a:gd name="T10" fmla="*/ 42 w 76"/>
                    <a:gd name="T11" fmla="*/ 87 h 63"/>
                    <a:gd name="T12" fmla="*/ 0 w 76"/>
                    <a:gd name="T13" fmla="*/ 13 h 63"/>
                    <a:gd name="T14" fmla="*/ 0 60000 65536"/>
                    <a:gd name="T15" fmla="*/ 0 60000 65536"/>
                    <a:gd name="T16" fmla="*/ 0 60000 65536"/>
                    <a:gd name="T17" fmla="*/ 0 60000 65536"/>
                    <a:gd name="T18" fmla="*/ 0 60000 65536"/>
                    <a:gd name="T19" fmla="*/ 0 60000 65536"/>
                    <a:gd name="T20" fmla="*/ 0 60000 65536"/>
                    <a:gd name="T21" fmla="*/ 0 w 76"/>
                    <a:gd name="T22" fmla="*/ 0 h 63"/>
                    <a:gd name="T23" fmla="*/ 76 w 76"/>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63">
                      <a:moveTo>
                        <a:pt x="0" y="9"/>
                      </a:moveTo>
                      <a:lnTo>
                        <a:pt x="31" y="0"/>
                      </a:lnTo>
                      <a:lnTo>
                        <a:pt x="75" y="31"/>
                      </a:lnTo>
                      <a:lnTo>
                        <a:pt x="66" y="40"/>
                      </a:lnTo>
                      <a:lnTo>
                        <a:pt x="44" y="40"/>
                      </a:lnTo>
                      <a:lnTo>
                        <a:pt x="34" y="62"/>
                      </a:lnTo>
                      <a:lnTo>
                        <a:pt x="0" y="9"/>
                      </a:lnTo>
                    </a:path>
                  </a:pathLst>
                </a:custGeom>
                <a:solidFill>
                  <a:srgbClr val="CCFFFF"/>
                </a:solidFill>
                <a:ln w="34925" cap="rnd" cmpd="sng">
                  <a:solidFill>
                    <a:schemeClr val="tx1"/>
                  </a:solidFill>
                  <a:prstDash val="solid"/>
                  <a:round/>
                  <a:headEnd/>
                  <a:tailEnd/>
                </a:ln>
              </p:spPr>
              <p:txBody>
                <a:bodyPr/>
                <a:lstStyle/>
                <a:p>
                  <a:endParaRPr lang="en-US" sz="1350">
                    <a:solidFill>
                      <a:prstClr val="black"/>
                    </a:solidFill>
                  </a:endParaRPr>
                </a:p>
              </p:txBody>
            </p:sp>
            <p:sp>
              <p:nvSpPr>
                <p:cNvPr id="42069" name="Freeform 113"/>
                <p:cNvSpPr>
                  <a:spLocks noChangeAspect="1"/>
                </p:cNvSpPr>
                <p:nvPr/>
              </p:nvSpPr>
              <p:spPr bwMode="auto">
                <a:xfrm>
                  <a:off x="4853" y="2040"/>
                  <a:ext cx="47" cy="99"/>
                </a:xfrm>
                <a:custGeom>
                  <a:avLst/>
                  <a:gdLst>
                    <a:gd name="T0" fmla="*/ 0 w 40"/>
                    <a:gd name="T1" fmla="*/ 8 h 71"/>
                    <a:gd name="T2" fmla="*/ 46 w 40"/>
                    <a:gd name="T3" fmla="*/ 0 h 71"/>
                    <a:gd name="T4" fmla="*/ 19 w 40"/>
                    <a:gd name="T5" fmla="*/ 98 h 71"/>
                    <a:gd name="T6" fmla="*/ 1 w 40"/>
                    <a:gd name="T7" fmla="*/ 95 h 71"/>
                    <a:gd name="T8" fmla="*/ 0 w 40"/>
                    <a:gd name="T9" fmla="*/ 8 h 71"/>
                    <a:gd name="T10" fmla="*/ 0 60000 65536"/>
                    <a:gd name="T11" fmla="*/ 0 60000 65536"/>
                    <a:gd name="T12" fmla="*/ 0 60000 65536"/>
                    <a:gd name="T13" fmla="*/ 0 60000 65536"/>
                    <a:gd name="T14" fmla="*/ 0 60000 65536"/>
                    <a:gd name="T15" fmla="*/ 0 w 40"/>
                    <a:gd name="T16" fmla="*/ 0 h 71"/>
                    <a:gd name="T17" fmla="*/ 40 w 40"/>
                    <a:gd name="T18" fmla="*/ 71 h 71"/>
                  </a:gdLst>
                  <a:ahLst/>
                  <a:cxnLst>
                    <a:cxn ang="T10">
                      <a:pos x="T0" y="T1"/>
                    </a:cxn>
                    <a:cxn ang="T11">
                      <a:pos x="T2" y="T3"/>
                    </a:cxn>
                    <a:cxn ang="T12">
                      <a:pos x="T4" y="T5"/>
                    </a:cxn>
                    <a:cxn ang="T13">
                      <a:pos x="T6" y="T7"/>
                    </a:cxn>
                    <a:cxn ang="T14">
                      <a:pos x="T8" y="T9"/>
                    </a:cxn>
                  </a:cxnLst>
                  <a:rect l="T15" t="T16" r="T17" b="T18"/>
                  <a:pathLst>
                    <a:path w="40" h="71">
                      <a:moveTo>
                        <a:pt x="0" y="6"/>
                      </a:moveTo>
                      <a:lnTo>
                        <a:pt x="39" y="0"/>
                      </a:lnTo>
                      <a:lnTo>
                        <a:pt x="16" y="70"/>
                      </a:lnTo>
                      <a:lnTo>
                        <a:pt x="1" y="68"/>
                      </a:lnTo>
                      <a:lnTo>
                        <a:pt x="0" y="6"/>
                      </a:lnTo>
                    </a:path>
                  </a:pathLst>
                </a:custGeom>
                <a:solidFill>
                  <a:srgbClr val="CC9900"/>
                </a:solidFill>
                <a:ln w="34925" cap="rnd" cmpd="sng">
                  <a:solidFill>
                    <a:schemeClr val="tx1"/>
                  </a:solidFill>
                  <a:prstDash val="solid"/>
                  <a:round/>
                  <a:headEnd/>
                  <a:tailEnd/>
                </a:ln>
              </p:spPr>
              <p:txBody>
                <a:bodyPr/>
                <a:lstStyle/>
                <a:p>
                  <a:endParaRPr lang="en-US" sz="1350">
                    <a:solidFill>
                      <a:prstClr val="black"/>
                    </a:solidFill>
                  </a:endParaRPr>
                </a:p>
              </p:txBody>
            </p:sp>
          </p:grpSp>
          <p:sp>
            <p:nvSpPr>
              <p:cNvPr id="200818" name="AutoShape 114"/>
              <p:cNvSpPr>
                <a:spLocks noChangeArrowheads="1"/>
              </p:cNvSpPr>
              <p:nvPr/>
            </p:nvSpPr>
            <p:spPr bwMode="auto">
              <a:xfrm>
                <a:off x="592" y="1732"/>
                <a:ext cx="208" cy="654"/>
              </a:xfrm>
              <a:prstGeom prst="star5">
                <a:avLst/>
              </a:prstGeom>
              <a:solidFill>
                <a:schemeClr val="accent2"/>
              </a:solidFill>
              <a:ln w="9525" algn="ctr">
                <a:solidFill>
                  <a:schemeClr val="tx1"/>
                </a:solidFill>
                <a:miter lim="800000"/>
                <a:headEnd/>
                <a:tailEnd/>
              </a:ln>
              <a:effectLst/>
            </p:spPr>
            <p:txBody>
              <a:bodyPr anchor="ctr">
                <a:spAutoFit/>
              </a:bodyPr>
              <a:lstStyle/>
              <a:p>
                <a:pPr>
                  <a:defRPr/>
                </a:pPr>
                <a:endParaRPr lang="en-US" sz="1350">
                  <a:solidFill>
                    <a:prstClr val="black"/>
                  </a:solidFill>
                </a:endParaRPr>
              </a:p>
            </p:txBody>
          </p:sp>
          <p:sp>
            <p:nvSpPr>
              <p:cNvPr id="200819" name="AutoShape 115"/>
              <p:cNvSpPr>
                <a:spLocks noChangeArrowheads="1"/>
              </p:cNvSpPr>
              <p:nvPr/>
            </p:nvSpPr>
            <p:spPr bwMode="auto">
              <a:xfrm>
                <a:off x="2140" y="1836"/>
                <a:ext cx="208" cy="654"/>
              </a:xfrm>
              <a:prstGeom prst="star5">
                <a:avLst/>
              </a:prstGeom>
              <a:solidFill>
                <a:schemeClr val="accent2"/>
              </a:solidFill>
              <a:ln w="9525" algn="ctr">
                <a:solidFill>
                  <a:schemeClr val="tx1"/>
                </a:solidFill>
                <a:miter lim="800000"/>
                <a:headEnd/>
                <a:tailEnd/>
              </a:ln>
              <a:effectLst/>
            </p:spPr>
            <p:txBody>
              <a:bodyPr anchor="ctr">
                <a:spAutoFit/>
              </a:bodyPr>
              <a:lstStyle/>
              <a:p>
                <a:pPr>
                  <a:defRPr/>
                </a:pPr>
                <a:endParaRPr lang="en-US" sz="1350">
                  <a:solidFill>
                    <a:prstClr val="black"/>
                  </a:solidFill>
                </a:endParaRPr>
              </a:p>
            </p:txBody>
          </p:sp>
          <p:sp>
            <p:nvSpPr>
              <p:cNvPr id="200820" name="AutoShape 116"/>
              <p:cNvSpPr>
                <a:spLocks noChangeArrowheads="1"/>
              </p:cNvSpPr>
              <p:nvPr/>
            </p:nvSpPr>
            <p:spPr bwMode="auto">
              <a:xfrm>
                <a:off x="2706" y="2711"/>
                <a:ext cx="208" cy="654"/>
              </a:xfrm>
              <a:prstGeom prst="star5">
                <a:avLst/>
              </a:prstGeom>
              <a:solidFill>
                <a:schemeClr val="accent2"/>
              </a:solidFill>
              <a:ln w="9525" algn="ctr">
                <a:solidFill>
                  <a:schemeClr val="tx1"/>
                </a:solidFill>
                <a:miter lim="800000"/>
                <a:headEnd/>
                <a:tailEnd/>
              </a:ln>
              <a:effectLst/>
            </p:spPr>
            <p:txBody>
              <a:bodyPr anchor="ctr">
                <a:spAutoFit/>
              </a:bodyPr>
              <a:lstStyle/>
              <a:p>
                <a:pPr>
                  <a:defRPr/>
                </a:pPr>
                <a:endParaRPr lang="en-US" sz="1350">
                  <a:solidFill>
                    <a:prstClr val="black"/>
                  </a:solidFill>
                </a:endParaRPr>
              </a:p>
            </p:txBody>
          </p:sp>
          <p:sp>
            <p:nvSpPr>
              <p:cNvPr id="200821" name="AutoShape 117"/>
              <p:cNvSpPr>
                <a:spLocks noChangeArrowheads="1"/>
              </p:cNvSpPr>
              <p:nvPr/>
            </p:nvSpPr>
            <p:spPr bwMode="auto">
              <a:xfrm>
                <a:off x="798" y="422"/>
                <a:ext cx="208" cy="654"/>
              </a:xfrm>
              <a:prstGeom prst="star5">
                <a:avLst/>
              </a:prstGeom>
              <a:solidFill>
                <a:schemeClr val="accent2"/>
              </a:solidFill>
              <a:ln w="9525" algn="ctr">
                <a:solidFill>
                  <a:schemeClr val="tx1"/>
                </a:solidFill>
                <a:miter lim="800000"/>
                <a:headEnd/>
                <a:tailEnd/>
              </a:ln>
              <a:effectLst/>
            </p:spPr>
            <p:txBody>
              <a:bodyPr anchor="ctr">
                <a:spAutoFit/>
              </a:bodyPr>
              <a:lstStyle/>
              <a:p>
                <a:pPr>
                  <a:defRPr/>
                </a:pPr>
                <a:endParaRPr lang="en-US" sz="1350">
                  <a:solidFill>
                    <a:prstClr val="black"/>
                  </a:solidFill>
                </a:endParaRPr>
              </a:p>
            </p:txBody>
          </p:sp>
          <p:sp>
            <p:nvSpPr>
              <p:cNvPr id="200822" name="AutoShape 118"/>
              <p:cNvSpPr>
                <a:spLocks noChangeArrowheads="1"/>
              </p:cNvSpPr>
              <p:nvPr/>
            </p:nvSpPr>
            <p:spPr bwMode="auto">
              <a:xfrm>
                <a:off x="3052" y="1873"/>
                <a:ext cx="208" cy="654"/>
              </a:xfrm>
              <a:prstGeom prst="star5">
                <a:avLst/>
              </a:prstGeom>
              <a:solidFill>
                <a:schemeClr val="accent2"/>
              </a:solidFill>
              <a:ln w="9525" algn="ctr">
                <a:solidFill>
                  <a:schemeClr val="tx1"/>
                </a:solidFill>
                <a:miter lim="800000"/>
                <a:headEnd/>
                <a:tailEnd/>
              </a:ln>
              <a:effectLst/>
            </p:spPr>
            <p:txBody>
              <a:bodyPr anchor="ctr">
                <a:spAutoFit/>
              </a:bodyPr>
              <a:lstStyle/>
              <a:p>
                <a:pPr>
                  <a:defRPr/>
                </a:pPr>
                <a:endParaRPr lang="en-US" sz="1350">
                  <a:solidFill>
                    <a:prstClr val="black"/>
                  </a:solidFill>
                </a:endParaRPr>
              </a:p>
            </p:txBody>
          </p:sp>
          <p:sp>
            <p:nvSpPr>
              <p:cNvPr id="200823" name="AutoShape 119"/>
              <p:cNvSpPr>
                <a:spLocks noChangeArrowheads="1"/>
              </p:cNvSpPr>
              <p:nvPr/>
            </p:nvSpPr>
            <p:spPr bwMode="auto">
              <a:xfrm>
                <a:off x="3507" y="1078"/>
                <a:ext cx="208" cy="654"/>
              </a:xfrm>
              <a:prstGeom prst="star5">
                <a:avLst/>
              </a:prstGeom>
              <a:solidFill>
                <a:schemeClr val="accent2"/>
              </a:solidFill>
              <a:ln w="9525" algn="ctr">
                <a:solidFill>
                  <a:schemeClr val="tx1"/>
                </a:solidFill>
                <a:miter lim="800000"/>
                <a:headEnd/>
                <a:tailEnd/>
              </a:ln>
              <a:effectLst/>
            </p:spPr>
            <p:txBody>
              <a:bodyPr anchor="ctr">
                <a:spAutoFit/>
              </a:bodyPr>
              <a:lstStyle/>
              <a:p>
                <a:pPr>
                  <a:defRPr/>
                </a:pPr>
                <a:endParaRPr lang="en-US" sz="1350">
                  <a:solidFill>
                    <a:prstClr val="black"/>
                  </a:solidFill>
                </a:endParaRPr>
              </a:p>
            </p:txBody>
          </p:sp>
          <p:sp>
            <p:nvSpPr>
              <p:cNvPr id="200824" name="AutoShape 120"/>
              <p:cNvSpPr>
                <a:spLocks noChangeArrowheads="1"/>
              </p:cNvSpPr>
              <p:nvPr/>
            </p:nvSpPr>
            <p:spPr bwMode="auto">
              <a:xfrm>
                <a:off x="4082" y="2538"/>
                <a:ext cx="208" cy="654"/>
              </a:xfrm>
              <a:prstGeom prst="star5">
                <a:avLst/>
              </a:prstGeom>
              <a:solidFill>
                <a:schemeClr val="accent2"/>
              </a:solidFill>
              <a:ln w="9525" algn="ctr">
                <a:solidFill>
                  <a:schemeClr val="tx1"/>
                </a:solidFill>
                <a:miter lim="800000"/>
                <a:headEnd/>
                <a:tailEnd/>
              </a:ln>
              <a:effectLst/>
            </p:spPr>
            <p:txBody>
              <a:bodyPr anchor="ctr">
                <a:spAutoFit/>
              </a:bodyPr>
              <a:lstStyle/>
              <a:p>
                <a:pPr>
                  <a:defRPr/>
                </a:pPr>
                <a:endParaRPr lang="en-US" sz="1350">
                  <a:solidFill>
                    <a:prstClr val="black"/>
                  </a:solidFill>
                </a:endParaRPr>
              </a:p>
            </p:txBody>
          </p:sp>
          <p:sp>
            <p:nvSpPr>
              <p:cNvPr id="200825" name="AutoShape 121"/>
              <p:cNvSpPr>
                <a:spLocks noChangeArrowheads="1"/>
              </p:cNvSpPr>
              <p:nvPr/>
            </p:nvSpPr>
            <p:spPr bwMode="auto">
              <a:xfrm>
                <a:off x="4681" y="1421"/>
                <a:ext cx="208" cy="654"/>
              </a:xfrm>
              <a:prstGeom prst="star5">
                <a:avLst/>
              </a:prstGeom>
              <a:solidFill>
                <a:schemeClr val="accent2"/>
              </a:solidFill>
              <a:ln w="9525" algn="ctr">
                <a:solidFill>
                  <a:schemeClr val="tx1"/>
                </a:solidFill>
                <a:miter lim="800000"/>
                <a:headEnd/>
                <a:tailEnd/>
              </a:ln>
              <a:effectLst/>
            </p:spPr>
            <p:txBody>
              <a:bodyPr anchor="ctr">
                <a:spAutoFit/>
              </a:bodyPr>
              <a:lstStyle/>
              <a:p>
                <a:pPr>
                  <a:defRPr/>
                </a:pPr>
                <a:endParaRPr lang="en-US" sz="1350">
                  <a:solidFill>
                    <a:prstClr val="black"/>
                  </a:solidFill>
                </a:endParaRPr>
              </a:p>
            </p:txBody>
          </p:sp>
          <p:sp>
            <p:nvSpPr>
              <p:cNvPr id="200826" name="AutoShape 122"/>
              <p:cNvSpPr>
                <a:spLocks noChangeArrowheads="1"/>
              </p:cNvSpPr>
              <p:nvPr/>
            </p:nvSpPr>
            <p:spPr bwMode="auto">
              <a:xfrm>
                <a:off x="4822" y="1259"/>
                <a:ext cx="208" cy="654"/>
              </a:xfrm>
              <a:prstGeom prst="star5">
                <a:avLst/>
              </a:prstGeom>
              <a:solidFill>
                <a:schemeClr val="accent2"/>
              </a:solidFill>
              <a:ln w="9525" algn="ctr">
                <a:solidFill>
                  <a:schemeClr val="tx1"/>
                </a:solidFill>
                <a:miter lim="800000"/>
                <a:headEnd/>
                <a:tailEnd/>
              </a:ln>
              <a:effectLst/>
            </p:spPr>
            <p:txBody>
              <a:bodyPr anchor="ctr">
                <a:spAutoFit/>
              </a:bodyPr>
              <a:lstStyle/>
              <a:p>
                <a:pPr>
                  <a:defRPr/>
                </a:pPr>
                <a:endParaRPr lang="en-US" sz="1350">
                  <a:solidFill>
                    <a:prstClr val="black"/>
                  </a:solidFill>
                </a:endParaRPr>
              </a:p>
            </p:txBody>
          </p:sp>
          <p:sp>
            <p:nvSpPr>
              <p:cNvPr id="200827" name="AutoShape 123"/>
              <p:cNvSpPr>
                <a:spLocks noChangeArrowheads="1"/>
              </p:cNvSpPr>
              <p:nvPr/>
            </p:nvSpPr>
            <p:spPr bwMode="auto">
              <a:xfrm>
                <a:off x="5037" y="1014"/>
                <a:ext cx="208" cy="654"/>
              </a:xfrm>
              <a:prstGeom prst="star5">
                <a:avLst/>
              </a:prstGeom>
              <a:solidFill>
                <a:schemeClr val="accent2"/>
              </a:solidFill>
              <a:ln w="9525" algn="ctr">
                <a:solidFill>
                  <a:schemeClr val="tx1"/>
                </a:solidFill>
                <a:miter lim="800000"/>
                <a:headEnd/>
                <a:tailEnd/>
              </a:ln>
              <a:effectLst/>
            </p:spPr>
            <p:txBody>
              <a:bodyPr anchor="ctr">
                <a:spAutoFit/>
              </a:bodyPr>
              <a:lstStyle/>
              <a:p>
                <a:pPr>
                  <a:defRPr/>
                </a:pPr>
                <a:endParaRPr lang="en-US" sz="1350">
                  <a:solidFill>
                    <a:prstClr val="black"/>
                  </a:solidFill>
                </a:endParaRPr>
              </a:p>
            </p:txBody>
          </p:sp>
        </p:grpSp>
        <p:sp>
          <p:nvSpPr>
            <p:cNvPr id="42000" name="Text Box 124"/>
            <p:cNvSpPr txBox="1">
              <a:spLocks noChangeArrowheads="1"/>
            </p:cNvSpPr>
            <p:nvPr/>
          </p:nvSpPr>
          <p:spPr bwMode="auto">
            <a:xfrm>
              <a:off x="558" y="2133"/>
              <a:ext cx="494" cy="194"/>
            </a:xfrm>
            <a:prstGeom prst="rect">
              <a:avLst/>
            </a:prstGeom>
            <a:noFill/>
            <a:ln w="9525" algn="ctr">
              <a:noFill/>
              <a:miter lim="800000"/>
              <a:headEnd/>
              <a:tailEnd/>
            </a:ln>
          </p:spPr>
          <p:txBody>
            <a:bodyPr wrap="none">
              <a:spAutoFit/>
            </a:bodyPr>
            <a:lstStyle/>
            <a:p>
              <a:pPr algn="ctr" eaLnBrk="0" hangingPunct="0"/>
              <a:r>
                <a:rPr lang="en-US" sz="900" b="1">
                  <a:solidFill>
                    <a:prstClr val="black"/>
                  </a:solidFill>
                </a:rPr>
                <a:t>Oakland</a:t>
              </a:r>
            </a:p>
          </p:txBody>
        </p:sp>
        <p:sp>
          <p:nvSpPr>
            <p:cNvPr id="42001" name="Text Box 125"/>
            <p:cNvSpPr txBox="1">
              <a:spLocks noChangeArrowheads="1"/>
            </p:cNvSpPr>
            <p:nvPr/>
          </p:nvSpPr>
          <p:spPr bwMode="auto">
            <a:xfrm>
              <a:off x="702" y="816"/>
              <a:ext cx="438" cy="194"/>
            </a:xfrm>
            <a:prstGeom prst="rect">
              <a:avLst/>
            </a:prstGeom>
            <a:noFill/>
            <a:ln w="9525" algn="ctr">
              <a:noFill/>
              <a:miter lim="800000"/>
              <a:headEnd/>
              <a:tailEnd/>
            </a:ln>
          </p:spPr>
          <p:txBody>
            <a:bodyPr wrap="none">
              <a:spAutoFit/>
            </a:bodyPr>
            <a:lstStyle/>
            <a:p>
              <a:pPr algn="ctr" eaLnBrk="0" hangingPunct="0"/>
              <a:r>
                <a:rPr lang="en-US" sz="900" b="1">
                  <a:solidFill>
                    <a:prstClr val="black"/>
                  </a:solidFill>
                </a:rPr>
                <a:t>Seattle</a:t>
              </a:r>
            </a:p>
          </p:txBody>
        </p:sp>
        <p:sp>
          <p:nvSpPr>
            <p:cNvPr id="42002" name="Text Box 126"/>
            <p:cNvSpPr txBox="1">
              <a:spLocks noChangeArrowheads="1"/>
            </p:cNvSpPr>
            <p:nvPr/>
          </p:nvSpPr>
          <p:spPr bwMode="auto">
            <a:xfrm>
              <a:off x="2026" y="2228"/>
              <a:ext cx="446" cy="194"/>
            </a:xfrm>
            <a:prstGeom prst="rect">
              <a:avLst/>
            </a:prstGeom>
            <a:noFill/>
            <a:ln w="9525" algn="ctr">
              <a:noFill/>
              <a:miter lim="800000"/>
              <a:headEnd/>
              <a:tailEnd/>
            </a:ln>
          </p:spPr>
          <p:txBody>
            <a:bodyPr wrap="none">
              <a:spAutoFit/>
            </a:bodyPr>
            <a:lstStyle/>
            <a:p>
              <a:pPr algn="ctr" eaLnBrk="0" hangingPunct="0"/>
              <a:r>
                <a:rPr lang="en-US" sz="900" b="1" dirty="0">
                  <a:solidFill>
                    <a:prstClr val="black"/>
                  </a:solidFill>
                </a:rPr>
                <a:t>Denver</a:t>
              </a:r>
            </a:p>
          </p:txBody>
        </p:sp>
        <p:sp>
          <p:nvSpPr>
            <p:cNvPr id="42003" name="Text Box 127"/>
            <p:cNvSpPr txBox="1">
              <a:spLocks noChangeArrowheads="1"/>
            </p:cNvSpPr>
            <p:nvPr/>
          </p:nvSpPr>
          <p:spPr bwMode="auto">
            <a:xfrm>
              <a:off x="2582" y="3096"/>
              <a:ext cx="455" cy="194"/>
            </a:xfrm>
            <a:prstGeom prst="rect">
              <a:avLst/>
            </a:prstGeom>
            <a:noFill/>
            <a:ln w="9525" algn="ctr">
              <a:noFill/>
              <a:miter lim="800000"/>
              <a:headEnd/>
              <a:tailEnd/>
            </a:ln>
          </p:spPr>
          <p:txBody>
            <a:bodyPr wrap="none">
              <a:spAutoFit/>
            </a:bodyPr>
            <a:lstStyle/>
            <a:p>
              <a:pPr algn="ctr" eaLnBrk="0" hangingPunct="0"/>
              <a:r>
                <a:rPr lang="en-US" sz="900" b="1">
                  <a:solidFill>
                    <a:prstClr val="black"/>
                  </a:solidFill>
                </a:rPr>
                <a:t>Denton</a:t>
              </a:r>
            </a:p>
          </p:txBody>
        </p:sp>
        <p:sp>
          <p:nvSpPr>
            <p:cNvPr id="42004" name="Text Box 128"/>
            <p:cNvSpPr txBox="1">
              <a:spLocks noChangeArrowheads="1"/>
            </p:cNvSpPr>
            <p:nvPr/>
          </p:nvSpPr>
          <p:spPr bwMode="auto">
            <a:xfrm>
              <a:off x="3110" y="2260"/>
              <a:ext cx="435" cy="310"/>
            </a:xfrm>
            <a:prstGeom prst="rect">
              <a:avLst/>
            </a:prstGeom>
            <a:noFill/>
            <a:ln w="9525" algn="ctr">
              <a:noFill/>
              <a:miter lim="800000"/>
              <a:headEnd/>
              <a:tailEnd/>
            </a:ln>
          </p:spPr>
          <p:txBody>
            <a:bodyPr wrap="none">
              <a:spAutoFit/>
            </a:bodyPr>
            <a:lstStyle/>
            <a:p>
              <a:pPr algn="ctr" eaLnBrk="0" hangingPunct="0"/>
              <a:r>
                <a:rPr lang="en-US" sz="900" b="1">
                  <a:solidFill>
                    <a:prstClr val="black"/>
                  </a:solidFill>
                </a:rPr>
                <a:t>Kansas</a:t>
              </a:r>
            </a:p>
            <a:p>
              <a:pPr algn="ctr" eaLnBrk="0" hangingPunct="0"/>
              <a:r>
                <a:rPr lang="en-US" sz="900" b="1">
                  <a:solidFill>
                    <a:prstClr val="black"/>
                  </a:solidFill>
                </a:rPr>
                <a:t>City</a:t>
              </a:r>
            </a:p>
          </p:txBody>
        </p:sp>
        <p:sp>
          <p:nvSpPr>
            <p:cNvPr id="42005" name="Text Box 129"/>
            <p:cNvSpPr txBox="1">
              <a:spLocks noChangeArrowheads="1"/>
            </p:cNvSpPr>
            <p:nvPr/>
          </p:nvSpPr>
          <p:spPr bwMode="auto">
            <a:xfrm>
              <a:off x="3370" y="1465"/>
              <a:ext cx="470" cy="194"/>
            </a:xfrm>
            <a:prstGeom prst="rect">
              <a:avLst/>
            </a:prstGeom>
            <a:noFill/>
            <a:ln w="9525" algn="ctr">
              <a:noFill/>
              <a:miter lim="800000"/>
              <a:headEnd/>
              <a:tailEnd/>
            </a:ln>
          </p:spPr>
          <p:txBody>
            <a:bodyPr wrap="none">
              <a:spAutoFit/>
            </a:bodyPr>
            <a:lstStyle/>
            <a:p>
              <a:pPr algn="ctr" eaLnBrk="0" hangingPunct="0"/>
              <a:r>
                <a:rPr lang="en-US" sz="900" b="1">
                  <a:solidFill>
                    <a:prstClr val="black"/>
                  </a:solidFill>
                </a:rPr>
                <a:t>Chicago</a:t>
              </a:r>
            </a:p>
          </p:txBody>
        </p:sp>
        <p:sp>
          <p:nvSpPr>
            <p:cNvPr id="42006" name="Text Box 130"/>
            <p:cNvSpPr txBox="1">
              <a:spLocks noChangeArrowheads="1"/>
            </p:cNvSpPr>
            <p:nvPr/>
          </p:nvSpPr>
          <p:spPr bwMode="auto">
            <a:xfrm>
              <a:off x="5372" y="1270"/>
              <a:ext cx="155" cy="194"/>
            </a:xfrm>
            <a:prstGeom prst="rect">
              <a:avLst/>
            </a:prstGeom>
            <a:noFill/>
            <a:ln w="9525" algn="ctr">
              <a:noFill/>
              <a:miter lim="800000"/>
              <a:headEnd/>
              <a:tailEnd/>
            </a:ln>
          </p:spPr>
          <p:txBody>
            <a:bodyPr wrap="none">
              <a:spAutoFit/>
            </a:bodyPr>
            <a:lstStyle/>
            <a:p>
              <a:pPr algn="ctr" eaLnBrk="0" hangingPunct="0"/>
              <a:endParaRPr lang="en-US" sz="900" b="1">
                <a:solidFill>
                  <a:prstClr val="black"/>
                </a:solidFill>
              </a:endParaRPr>
            </a:p>
          </p:txBody>
        </p:sp>
        <p:sp>
          <p:nvSpPr>
            <p:cNvPr id="42007" name="Text Box 131"/>
            <p:cNvSpPr txBox="1">
              <a:spLocks noChangeArrowheads="1"/>
            </p:cNvSpPr>
            <p:nvPr/>
          </p:nvSpPr>
          <p:spPr bwMode="auto">
            <a:xfrm>
              <a:off x="5277" y="1545"/>
              <a:ext cx="155" cy="194"/>
            </a:xfrm>
            <a:prstGeom prst="rect">
              <a:avLst/>
            </a:prstGeom>
            <a:noFill/>
            <a:ln w="9525" algn="ctr">
              <a:noFill/>
              <a:miter lim="800000"/>
              <a:headEnd/>
              <a:tailEnd/>
            </a:ln>
          </p:spPr>
          <p:txBody>
            <a:bodyPr wrap="none">
              <a:spAutoFit/>
            </a:bodyPr>
            <a:lstStyle/>
            <a:p>
              <a:pPr algn="ctr" eaLnBrk="0" hangingPunct="0"/>
              <a:endParaRPr lang="en-US" sz="900" b="1">
                <a:solidFill>
                  <a:prstClr val="black"/>
                </a:solidFill>
              </a:endParaRPr>
            </a:p>
          </p:txBody>
        </p:sp>
        <p:sp>
          <p:nvSpPr>
            <p:cNvPr id="42008" name="Text Box 132"/>
            <p:cNvSpPr txBox="1">
              <a:spLocks noChangeArrowheads="1"/>
            </p:cNvSpPr>
            <p:nvPr/>
          </p:nvSpPr>
          <p:spPr bwMode="auto">
            <a:xfrm>
              <a:off x="5150" y="1707"/>
              <a:ext cx="155" cy="194"/>
            </a:xfrm>
            <a:prstGeom prst="rect">
              <a:avLst/>
            </a:prstGeom>
            <a:noFill/>
            <a:ln w="9525" algn="ctr">
              <a:noFill/>
              <a:miter lim="800000"/>
              <a:headEnd/>
              <a:tailEnd/>
            </a:ln>
          </p:spPr>
          <p:txBody>
            <a:bodyPr wrap="none">
              <a:spAutoFit/>
            </a:bodyPr>
            <a:lstStyle/>
            <a:p>
              <a:pPr algn="ctr" eaLnBrk="0" hangingPunct="0"/>
              <a:endParaRPr lang="en-US" sz="900" b="1">
                <a:solidFill>
                  <a:prstClr val="black"/>
                </a:solidFill>
              </a:endParaRPr>
            </a:p>
          </p:txBody>
        </p:sp>
        <p:sp>
          <p:nvSpPr>
            <p:cNvPr id="42009" name="Text Box 133"/>
            <p:cNvSpPr txBox="1">
              <a:spLocks noChangeArrowheads="1"/>
            </p:cNvSpPr>
            <p:nvPr/>
          </p:nvSpPr>
          <p:spPr bwMode="auto">
            <a:xfrm>
              <a:off x="4087" y="2932"/>
              <a:ext cx="455" cy="194"/>
            </a:xfrm>
            <a:prstGeom prst="rect">
              <a:avLst/>
            </a:prstGeom>
            <a:noFill/>
            <a:ln w="9525" algn="ctr">
              <a:noFill/>
              <a:miter lim="800000"/>
              <a:headEnd/>
              <a:tailEnd/>
            </a:ln>
          </p:spPr>
          <p:txBody>
            <a:bodyPr wrap="none">
              <a:spAutoFit/>
            </a:bodyPr>
            <a:lstStyle/>
            <a:p>
              <a:pPr algn="ctr" eaLnBrk="0" hangingPunct="0"/>
              <a:r>
                <a:rPr lang="en-US" sz="900" b="1">
                  <a:solidFill>
                    <a:prstClr val="black"/>
                  </a:solidFill>
                </a:rPr>
                <a:t>Atlanta</a:t>
              </a:r>
            </a:p>
          </p:txBody>
        </p:sp>
      </p:grpSp>
      <p:sp>
        <p:nvSpPr>
          <p:cNvPr id="41988" name="Text Box 134"/>
          <p:cNvSpPr txBox="1">
            <a:spLocks noChangeArrowheads="1"/>
          </p:cNvSpPr>
          <p:nvPr/>
        </p:nvSpPr>
        <p:spPr bwMode="auto">
          <a:xfrm>
            <a:off x="8135908" y="1938946"/>
            <a:ext cx="235962" cy="323165"/>
          </a:xfrm>
          <a:prstGeom prst="rect">
            <a:avLst/>
          </a:prstGeom>
          <a:noFill/>
          <a:ln w="9525" algn="ctr">
            <a:noFill/>
            <a:miter lim="800000"/>
            <a:headEnd/>
            <a:tailEnd/>
          </a:ln>
        </p:spPr>
        <p:txBody>
          <a:bodyPr wrap="none">
            <a:spAutoFit/>
          </a:bodyPr>
          <a:lstStyle/>
          <a:p>
            <a:pPr algn="ctr" eaLnBrk="0" hangingPunct="0"/>
            <a:r>
              <a:rPr lang="en-US" sz="1500" b="1" dirty="0">
                <a:solidFill>
                  <a:prstClr val="black"/>
                </a:solidFill>
              </a:rPr>
              <a:t>I</a:t>
            </a:r>
          </a:p>
        </p:txBody>
      </p:sp>
      <p:sp>
        <p:nvSpPr>
          <p:cNvPr id="41989" name="Text Box 135"/>
          <p:cNvSpPr txBox="1">
            <a:spLocks noChangeArrowheads="1"/>
          </p:cNvSpPr>
          <p:nvPr/>
        </p:nvSpPr>
        <p:spPr bwMode="auto">
          <a:xfrm>
            <a:off x="7453982" y="2487738"/>
            <a:ext cx="287258" cy="323165"/>
          </a:xfrm>
          <a:prstGeom prst="rect">
            <a:avLst/>
          </a:prstGeom>
          <a:noFill/>
          <a:ln w="9525" algn="ctr">
            <a:noFill/>
            <a:miter lim="800000"/>
            <a:headEnd/>
            <a:tailEnd/>
          </a:ln>
        </p:spPr>
        <p:txBody>
          <a:bodyPr wrap="none">
            <a:spAutoFit/>
          </a:bodyPr>
          <a:lstStyle/>
          <a:p>
            <a:pPr algn="ctr" eaLnBrk="0" hangingPunct="0"/>
            <a:r>
              <a:rPr lang="en-US" sz="1500" b="1" dirty="0">
                <a:solidFill>
                  <a:prstClr val="black"/>
                </a:solidFill>
              </a:rPr>
              <a:t>II</a:t>
            </a:r>
          </a:p>
        </p:txBody>
      </p:sp>
      <p:sp>
        <p:nvSpPr>
          <p:cNvPr id="41990" name="Text Box 136"/>
          <p:cNvSpPr txBox="1">
            <a:spLocks noChangeArrowheads="1"/>
          </p:cNvSpPr>
          <p:nvPr/>
        </p:nvSpPr>
        <p:spPr bwMode="auto">
          <a:xfrm>
            <a:off x="7217347" y="3432401"/>
            <a:ext cx="338554" cy="323165"/>
          </a:xfrm>
          <a:prstGeom prst="rect">
            <a:avLst/>
          </a:prstGeom>
          <a:noFill/>
          <a:ln w="9525" algn="ctr">
            <a:noFill/>
            <a:miter lim="800000"/>
            <a:headEnd/>
            <a:tailEnd/>
          </a:ln>
        </p:spPr>
        <p:txBody>
          <a:bodyPr wrap="none">
            <a:spAutoFit/>
          </a:bodyPr>
          <a:lstStyle/>
          <a:p>
            <a:pPr algn="ctr" eaLnBrk="0" hangingPunct="0"/>
            <a:r>
              <a:rPr lang="en-US" sz="1500" b="1" dirty="0">
                <a:solidFill>
                  <a:prstClr val="black"/>
                </a:solidFill>
              </a:rPr>
              <a:t>III</a:t>
            </a:r>
          </a:p>
        </p:txBody>
      </p:sp>
      <p:sp>
        <p:nvSpPr>
          <p:cNvPr id="41991" name="Text Box 137"/>
          <p:cNvSpPr txBox="1">
            <a:spLocks noChangeArrowheads="1"/>
          </p:cNvSpPr>
          <p:nvPr/>
        </p:nvSpPr>
        <p:spPr bwMode="auto">
          <a:xfrm>
            <a:off x="6024102" y="4442909"/>
            <a:ext cx="349776" cy="323165"/>
          </a:xfrm>
          <a:prstGeom prst="rect">
            <a:avLst/>
          </a:prstGeom>
          <a:noFill/>
          <a:ln w="9525" algn="ctr">
            <a:noFill/>
            <a:miter lim="800000"/>
            <a:headEnd/>
            <a:tailEnd/>
          </a:ln>
        </p:spPr>
        <p:txBody>
          <a:bodyPr wrap="none">
            <a:spAutoFit/>
          </a:bodyPr>
          <a:lstStyle/>
          <a:p>
            <a:pPr algn="ctr" eaLnBrk="0" hangingPunct="0"/>
            <a:r>
              <a:rPr lang="en-US" sz="1500" b="1" dirty="0">
                <a:solidFill>
                  <a:prstClr val="black"/>
                </a:solidFill>
              </a:rPr>
              <a:t>IV</a:t>
            </a:r>
          </a:p>
        </p:txBody>
      </p:sp>
      <p:sp>
        <p:nvSpPr>
          <p:cNvPr id="41992" name="Text Box 138"/>
          <p:cNvSpPr txBox="1">
            <a:spLocks noChangeArrowheads="1"/>
          </p:cNvSpPr>
          <p:nvPr/>
        </p:nvSpPr>
        <p:spPr bwMode="auto">
          <a:xfrm>
            <a:off x="5933945" y="3278983"/>
            <a:ext cx="298480" cy="323165"/>
          </a:xfrm>
          <a:prstGeom prst="rect">
            <a:avLst/>
          </a:prstGeom>
          <a:noFill/>
          <a:ln w="9525" algn="ctr">
            <a:noFill/>
            <a:miter lim="800000"/>
            <a:headEnd/>
            <a:tailEnd/>
          </a:ln>
        </p:spPr>
        <p:txBody>
          <a:bodyPr wrap="none">
            <a:spAutoFit/>
          </a:bodyPr>
          <a:lstStyle/>
          <a:p>
            <a:pPr algn="ctr" eaLnBrk="0" hangingPunct="0"/>
            <a:r>
              <a:rPr lang="en-US" sz="1500" b="1" dirty="0">
                <a:solidFill>
                  <a:prstClr val="black"/>
                </a:solidFill>
              </a:rPr>
              <a:t>V</a:t>
            </a:r>
          </a:p>
        </p:txBody>
      </p:sp>
      <p:sp>
        <p:nvSpPr>
          <p:cNvPr id="41993" name="Text Box 139"/>
          <p:cNvSpPr txBox="1">
            <a:spLocks noChangeArrowheads="1"/>
          </p:cNvSpPr>
          <p:nvPr/>
        </p:nvSpPr>
        <p:spPr bwMode="auto">
          <a:xfrm>
            <a:off x="4375085" y="4224338"/>
            <a:ext cx="349776" cy="323165"/>
          </a:xfrm>
          <a:prstGeom prst="rect">
            <a:avLst/>
          </a:prstGeom>
          <a:noFill/>
          <a:ln w="9525" algn="ctr">
            <a:noFill/>
            <a:miter lim="800000"/>
            <a:headEnd/>
            <a:tailEnd/>
          </a:ln>
        </p:spPr>
        <p:txBody>
          <a:bodyPr wrap="none">
            <a:spAutoFit/>
          </a:bodyPr>
          <a:lstStyle/>
          <a:p>
            <a:pPr algn="ctr" eaLnBrk="0" hangingPunct="0"/>
            <a:r>
              <a:rPr lang="en-US" sz="1500" b="1">
                <a:solidFill>
                  <a:prstClr val="black"/>
                </a:solidFill>
              </a:rPr>
              <a:t>VI</a:t>
            </a:r>
          </a:p>
        </p:txBody>
      </p:sp>
      <p:sp>
        <p:nvSpPr>
          <p:cNvPr id="41994" name="Text Box 140"/>
          <p:cNvSpPr txBox="1">
            <a:spLocks noChangeArrowheads="1"/>
          </p:cNvSpPr>
          <p:nvPr/>
        </p:nvSpPr>
        <p:spPr bwMode="auto">
          <a:xfrm>
            <a:off x="4194657" y="3636170"/>
            <a:ext cx="401072" cy="323165"/>
          </a:xfrm>
          <a:prstGeom prst="rect">
            <a:avLst/>
          </a:prstGeom>
          <a:noFill/>
          <a:ln w="9525" algn="ctr">
            <a:noFill/>
            <a:miter lim="800000"/>
            <a:headEnd/>
            <a:tailEnd/>
          </a:ln>
        </p:spPr>
        <p:txBody>
          <a:bodyPr wrap="none">
            <a:spAutoFit/>
          </a:bodyPr>
          <a:lstStyle/>
          <a:p>
            <a:pPr algn="ctr" eaLnBrk="0" hangingPunct="0"/>
            <a:r>
              <a:rPr lang="en-US" sz="1500" b="1">
                <a:solidFill>
                  <a:prstClr val="black"/>
                </a:solidFill>
              </a:rPr>
              <a:t>VII</a:t>
            </a:r>
          </a:p>
        </p:txBody>
      </p:sp>
      <p:sp>
        <p:nvSpPr>
          <p:cNvPr id="41995" name="Text Box 141"/>
          <p:cNvSpPr txBox="1">
            <a:spLocks noChangeArrowheads="1"/>
          </p:cNvSpPr>
          <p:nvPr/>
        </p:nvSpPr>
        <p:spPr bwMode="auto">
          <a:xfrm>
            <a:off x="2571207" y="2879336"/>
            <a:ext cx="452368" cy="323165"/>
          </a:xfrm>
          <a:prstGeom prst="rect">
            <a:avLst/>
          </a:prstGeom>
          <a:noFill/>
          <a:ln w="9525" algn="ctr">
            <a:noFill/>
            <a:miter lim="800000"/>
            <a:headEnd/>
            <a:tailEnd/>
          </a:ln>
        </p:spPr>
        <p:txBody>
          <a:bodyPr wrap="none">
            <a:spAutoFit/>
          </a:bodyPr>
          <a:lstStyle/>
          <a:p>
            <a:pPr algn="ctr" eaLnBrk="0" hangingPunct="0"/>
            <a:r>
              <a:rPr lang="en-US" sz="1500" b="1" dirty="0">
                <a:solidFill>
                  <a:prstClr val="black"/>
                </a:solidFill>
              </a:rPr>
              <a:t>VIII</a:t>
            </a:r>
          </a:p>
        </p:txBody>
      </p:sp>
      <p:sp>
        <p:nvSpPr>
          <p:cNvPr id="41996" name="Text Box 142"/>
          <p:cNvSpPr txBox="1">
            <a:spLocks noChangeArrowheads="1"/>
          </p:cNvSpPr>
          <p:nvPr/>
        </p:nvSpPr>
        <p:spPr bwMode="auto">
          <a:xfrm>
            <a:off x="1230806" y="3304328"/>
            <a:ext cx="341760" cy="323165"/>
          </a:xfrm>
          <a:prstGeom prst="rect">
            <a:avLst/>
          </a:prstGeom>
          <a:noFill/>
          <a:ln w="9525" algn="ctr">
            <a:noFill/>
            <a:miter lim="800000"/>
            <a:headEnd/>
            <a:tailEnd/>
          </a:ln>
        </p:spPr>
        <p:txBody>
          <a:bodyPr wrap="none">
            <a:spAutoFit/>
          </a:bodyPr>
          <a:lstStyle/>
          <a:p>
            <a:pPr algn="ctr" eaLnBrk="0" hangingPunct="0"/>
            <a:r>
              <a:rPr lang="en-US" sz="1500" b="1" dirty="0">
                <a:solidFill>
                  <a:prstClr val="black"/>
                </a:solidFill>
              </a:rPr>
              <a:t>IX</a:t>
            </a:r>
          </a:p>
        </p:txBody>
      </p:sp>
      <p:sp>
        <p:nvSpPr>
          <p:cNvPr id="41997" name="Text Box 143"/>
          <p:cNvSpPr txBox="1">
            <a:spLocks noChangeArrowheads="1"/>
          </p:cNvSpPr>
          <p:nvPr/>
        </p:nvSpPr>
        <p:spPr bwMode="auto">
          <a:xfrm>
            <a:off x="838064" y="2485030"/>
            <a:ext cx="290464" cy="323165"/>
          </a:xfrm>
          <a:prstGeom prst="rect">
            <a:avLst/>
          </a:prstGeom>
          <a:noFill/>
          <a:ln w="9525" algn="ctr">
            <a:noFill/>
            <a:miter lim="800000"/>
            <a:headEnd/>
            <a:tailEnd/>
          </a:ln>
        </p:spPr>
        <p:txBody>
          <a:bodyPr wrap="none">
            <a:spAutoFit/>
          </a:bodyPr>
          <a:lstStyle/>
          <a:p>
            <a:pPr algn="ctr" eaLnBrk="0" hangingPunct="0"/>
            <a:r>
              <a:rPr lang="en-US" sz="1500" b="1" dirty="0">
                <a:solidFill>
                  <a:prstClr val="black"/>
                </a:solidFill>
              </a:rPr>
              <a:t>X</a:t>
            </a:r>
          </a:p>
        </p:txBody>
      </p:sp>
      <p:sp>
        <p:nvSpPr>
          <p:cNvPr id="41998" name="Text Box 463"/>
          <p:cNvSpPr txBox="1">
            <a:spLocks noChangeArrowheads="1"/>
          </p:cNvSpPr>
          <p:nvPr/>
        </p:nvSpPr>
        <p:spPr bwMode="auto">
          <a:xfrm>
            <a:off x="2507753" y="1400325"/>
            <a:ext cx="4271362" cy="461665"/>
          </a:xfrm>
          <a:prstGeom prst="rect">
            <a:avLst/>
          </a:prstGeom>
          <a:noFill/>
          <a:ln w="9525">
            <a:noFill/>
            <a:miter lim="800000"/>
            <a:headEnd/>
            <a:tailEnd/>
          </a:ln>
        </p:spPr>
        <p:txBody>
          <a:bodyPr wrap="none">
            <a:spAutoFit/>
          </a:bodyPr>
          <a:lstStyle/>
          <a:p>
            <a:r>
              <a:rPr lang="en-US" sz="2400" b="1" dirty="0">
                <a:solidFill>
                  <a:prstClr val="black"/>
                </a:solidFill>
              </a:rPr>
              <a:t>US ARMY NORTH REGIONS</a:t>
            </a:r>
          </a:p>
        </p:txBody>
      </p:sp>
      <p:sp>
        <p:nvSpPr>
          <p:cNvPr id="90"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25094228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00050" y="1918744"/>
            <a:ext cx="8229600" cy="533400"/>
          </a:xfrm>
        </p:spPr>
        <p:txBody>
          <a:bodyPr/>
          <a:lstStyle/>
          <a:p>
            <a:pPr eaLnBrk="1" hangingPunct="1"/>
            <a:r>
              <a:rPr lang="en-US" sz="2400" b="1" dirty="0"/>
              <a:t>Table 4-9 Nearby Incidents in the Past</a:t>
            </a:r>
          </a:p>
        </p:txBody>
      </p:sp>
      <p:pic>
        <p:nvPicPr>
          <p:cNvPr id="43011" name="Picture 5"/>
          <p:cNvPicPr>
            <a:picLocks noChangeAspect="1" noChangeArrowheads="1"/>
          </p:cNvPicPr>
          <p:nvPr/>
        </p:nvPicPr>
        <p:blipFill>
          <a:blip r:embed="rId2" cstate="print"/>
          <a:srcRect/>
          <a:stretch>
            <a:fillRect/>
          </a:stretch>
        </p:blipFill>
        <p:spPr bwMode="auto">
          <a:xfrm>
            <a:off x="2209800" y="2667000"/>
            <a:ext cx="4610100" cy="3558086"/>
          </a:xfrm>
          <a:prstGeom prst="rect">
            <a:avLst/>
          </a:prstGeom>
          <a:noFill/>
          <a:ln w="9525">
            <a:noFill/>
            <a:miter lim="800000"/>
            <a:headEnd/>
            <a:tailEnd/>
          </a:ln>
        </p:spPr>
      </p:pic>
      <p:sp>
        <p:nvSpPr>
          <p:cNvPr id="202758" name="Rectangle 6"/>
          <p:cNvSpPr>
            <a:spLocks noChangeArrowheads="1"/>
          </p:cNvSpPr>
          <p:nvPr/>
        </p:nvSpPr>
        <p:spPr bwMode="auto">
          <a:xfrm>
            <a:off x="2209800" y="3505200"/>
            <a:ext cx="4610100" cy="609600"/>
          </a:xfrm>
          <a:prstGeom prst="rect">
            <a:avLst/>
          </a:prstGeom>
          <a:solidFill>
            <a:srgbClr val="FFFF00">
              <a:alpha val="18823"/>
            </a:srgbClr>
          </a:solidFill>
          <a:ln w="9525">
            <a:solidFill>
              <a:schemeClr val="tx1"/>
            </a:solidFill>
            <a:miter lim="800000"/>
            <a:headEnd/>
            <a:tailEnd/>
          </a:ln>
        </p:spPr>
        <p:txBody>
          <a:bodyPr wrap="none" anchor="ctr"/>
          <a:lstStyle/>
          <a:p>
            <a:endParaRPr lang="en-US" sz="1350">
              <a:solidFill>
                <a:prstClr val="black"/>
              </a:solidFill>
            </a:endParaRPr>
          </a:p>
        </p:txBody>
      </p:sp>
      <p:sp>
        <p:nvSpPr>
          <p:cNvPr id="6"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328751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2758"/>
                                        </p:tgtEl>
                                        <p:attrNameLst>
                                          <p:attrName>style.visibility</p:attrName>
                                        </p:attrNameLst>
                                      </p:cBhvr>
                                      <p:to>
                                        <p:strVal val="visible"/>
                                      </p:to>
                                    </p:set>
                                    <p:animEffect transition="in" filter="blinds(horizontal)">
                                      <p:cBhvr>
                                        <p:cTn id="7" dur="500"/>
                                        <p:tgtEl>
                                          <p:spTgt spid="2027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4"/>
          <p:cNvPicPr>
            <a:picLocks noChangeAspect="1" noChangeArrowheads="1"/>
          </p:cNvPicPr>
          <p:nvPr/>
        </p:nvPicPr>
        <p:blipFill>
          <a:blip r:embed="rId2" cstate="print"/>
          <a:srcRect l="16667" t="23822" r="20833" b="19603"/>
          <a:stretch>
            <a:fillRect/>
          </a:stretch>
        </p:blipFill>
        <p:spPr bwMode="auto">
          <a:xfrm>
            <a:off x="1228725" y="2193131"/>
            <a:ext cx="5257800" cy="3330179"/>
          </a:xfrm>
          <a:prstGeom prst="rect">
            <a:avLst/>
          </a:prstGeom>
          <a:noFill/>
          <a:ln w="9525">
            <a:noFill/>
            <a:miter lim="800000"/>
            <a:headEnd/>
            <a:tailEnd/>
          </a:ln>
        </p:spPr>
      </p:pic>
      <p:sp>
        <p:nvSpPr>
          <p:cNvPr id="44036" name="Text Box 5"/>
          <p:cNvSpPr txBox="1">
            <a:spLocks noChangeArrowheads="1"/>
          </p:cNvSpPr>
          <p:nvPr/>
        </p:nvSpPr>
        <p:spPr bwMode="auto">
          <a:xfrm rot="-5400000">
            <a:off x="3207343" y="3672602"/>
            <a:ext cx="255198" cy="246221"/>
          </a:xfrm>
          <a:prstGeom prst="rect">
            <a:avLst/>
          </a:prstGeom>
          <a:noFill/>
          <a:ln w="9525">
            <a:noFill/>
            <a:miter lim="800000"/>
            <a:headEnd/>
            <a:tailEnd/>
          </a:ln>
        </p:spPr>
        <p:txBody>
          <a:bodyPr wrap="none">
            <a:spAutoFit/>
          </a:bodyPr>
          <a:lstStyle/>
          <a:p>
            <a:r>
              <a:rPr lang="en-US" sz="1000" b="1">
                <a:solidFill>
                  <a:prstClr val="black"/>
                </a:solidFill>
              </a:rPr>
              <a:t>4</a:t>
            </a:r>
          </a:p>
        </p:txBody>
      </p:sp>
      <p:sp>
        <p:nvSpPr>
          <p:cNvPr id="44037" name="Text Box 6"/>
          <p:cNvSpPr txBox="1">
            <a:spLocks noChangeArrowheads="1"/>
          </p:cNvSpPr>
          <p:nvPr/>
        </p:nvSpPr>
        <p:spPr bwMode="auto">
          <a:xfrm rot="-5400000">
            <a:off x="3129004" y="3421976"/>
            <a:ext cx="369012" cy="246221"/>
          </a:xfrm>
          <a:prstGeom prst="rect">
            <a:avLst/>
          </a:prstGeom>
          <a:noFill/>
          <a:ln w="9525">
            <a:noFill/>
            <a:miter lim="800000"/>
            <a:headEnd/>
            <a:tailEnd/>
          </a:ln>
        </p:spPr>
        <p:txBody>
          <a:bodyPr wrap="none">
            <a:spAutoFit/>
          </a:bodyPr>
          <a:lstStyle/>
          <a:p>
            <a:r>
              <a:rPr lang="en-US" sz="1000" b="1">
                <a:solidFill>
                  <a:prstClr val="black"/>
                </a:solidFill>
              </a:rPr>
              <a:t>4-6</a:t>
            </a:r>
          </a:p>
        </p:txBody>
      </p:sp>
      <p:sp>
        <p:nvSpPr>
          <p:cNvPr id="44038" name="Text Box 7"/>
          <p:cNvSpPr txBox="1">
            <a:spLocks noChangeArrowheads="1"/>
          </p:cNvSpPr>
          <p:nvPr/>
        </p:nvSpPr>
        <p:spPr bwMode="auto">
          <a:xfrm rot="-5400000">
            <a:off x="4329364" y="3641646"/>
            <a:ext cx="325730" cy="246221"/>
          </a:xfrm>
          <a:prstGeom prst="rect">
            <a:avLst/>
          </a:prstGeom>
          <a:noFill/>
          <a:ln w="9525">
            <a:noFill/>
            <a:miter lim="800000"/>
            <a:headEnd/>
            <a:tailEnd/>
          </a:ln>
        </p:spPr>
        <p:txBody>
          <a:bodyPr wrap="none">
            <a:spAutoFit/>
          </a:bodyPr>
          <a:lstStyle/>
          <a:p>
            <a:r>
              <a:rPr lang="en-US" sz="1000" b="1">
                <a:solidFill>
                  <a:prstClr val="black"/>
                </a:solidFill>
              </a:rPr>
              <a:t>11</a:t>
            </a:r>
          </a:p>
        </p:txBody>
      </p:sp>
      <p:sp>
        <p:nvSpPr>
          <p:cNvPr id="44039" name="Text Box 8"/>
          <p:cNvSpPr txBox="1">
            <a:spLocks noChangeArrowheads="1"/>
          </p:cNvSpPr>
          <p:nvPr/>
        </p:nvSpPr>
        <p:spPr bwMode="auto">
          <a:xfrm rot="-5400000">
            <a:off x="4807995" y="3629740"/>
            <a:ext cx="325730" cy="246221"/>
          </a:xfrm>
          <a:prstGeom prst="rect">
            <a:avLst/>
          </a:prstGeom>
          <a:noFill/>
          <a:ln w="9525">
            <a:noFill/>
            <a:miter lim="800000"/>
            <a:headEnd/>
            <a:tailEnd/>
          </a:ln>
        </p:spPr>
        <p:txBody>
          <a:bodyPr wrap="none">
            <a:spAutoFit/>
          </a:bodyPr>
          <a:lstStyle/>
          <a:p>
            <a:r>
              <a:rPr lang="en-US" sz="1000" b="1">
                <a:solidFill>
                  <a:prstClr val="black"/>
                </a:solidFill>
              </a:rPr>
              <a:t>18</a:t>
            </a:r>
          </a:p>
        </p:txBody>
      </p:sp>
      <p:sp>
        <p:nvSpPr>
          <p:cNvPr id="44040" name="Text Box 9"/>
          <p:cNvSpPr txBox="1">
            <a:spLocks noChangeArrowheads="1"/>
          </p:cNvSpPr>
          <p:nvPr/>
        </p:nvSpPr>
        <p:spPr bwMode="auto">
          <a:xfrm>
            <a:off x="1220968" y="4337329"/>
            <a:ext cx="284052" cy="307777"/>
          </a:xfrm>
          <a:prstGeom prst="rect">
            <a:avLst/>
          </a:prstGeom>
          <a:noFill/>
          <a:ln w="9525">
            <a:noFill/>
            <a:miter lim="800000"/>
            <a:headEnd/>
            <a:tailEnd/>
          </a:ln>
        </p:spPr>
        <p:txBody>
          <a:bodyPr wrap="none">
            <a:spAutoFit/>
          </a:bodyPr>
          <a:lstStyle/>
          <a:p>
            <a:r>
              <a:rPr lang="en-US" sz="1400" b="1" dirty="0">
                <a:solidFill>
                  <a:prstClr val="black"/>
                </a:solidFill>
              </a:rPr>
              <a:t>x</a:t>
            </a:r>
          </a:p>
        </p:txBody>
      </p:sp>
      <p:sp>
        <p:nvSpPr>
          <p:cNvPr id="44041" name="Text Box 10"/>
          <p:cNvSpPr txBox="1">
            <a:spLocks noChangeArrowheads="1"/>
          </p:cNvSpPr>
          <p:nvPr/>
        </p:nvSpPr>
        <p:spPr bwMode="auto">
          <a:xfrm>
            <a:off x="1220968" y="4627394"/>
            <a:ext cx="284052" cy="307777"/>
          </a:xfrm>
          <a:prstGeom prst="rect">
            <a:avLst/>
          </a:prstGeom>
          <a:noFill/>
          <a:ln w="9525">
            <a:noFill/>
            <a:miter lim="800000"/>
            <a:headEnd/>
            <a:tailEnd/>
          </a:ln>
        </p:spPr>
        <p:txBody>
          <a:bodyPr wrap="none">
            <a:spAutoFit/>
          </a:bodyPr>
          <a:lstStyle/>
          <a:p>
            <a:r>
              <a:rPr lang="en-US" sz="1400" b="1">
                <a:solidFill>
                  <a:prstClr val="black"/>
                </a:solidFill>
              </a:rPr>
              <a:t>x</a:t>
            </a:r>
          </a:p>
        </p:txBody>
      </p:sp>
      <p:sp>
        <p:nvSpPr>
          <p:cNvPr id="44042" name="Text Box 11"/>
          <p:cNvSpPr txBox="1">
            <a:spLocks noChangeArrowheads="1"/>
          </p:cNvSpPr>
          <p:nvPr/>
        </p:nvSpPr>
        <p:spPr bwMode="auto">
          <a:xfrm>
            <a:off x="1220968" y="5179069"/>
            <a:ext cx="284052" cy="307777"/>
          </a:xfrm>
          <a:prstGeom prst="rect">
            <a:avLst/>
          </a:prstGeom>
          <a:noFill/>
          <a:ln w="9525">
            <a:noFill/>
            <a:miter lim="800000"/>
            <a:headEnd/>
            <a:tailEnd/>
          </a:ln>
        </p:spPr>
        <p:txBody>
          <a:bodyPr wrap="none">
            <a:spAutoFit/>
          </a:bodyPr>
          <a:lstStyle/>
          <a:p>
            <a:r>
              <a:rPr lang="en-US" sz="1400" b="1">
                <a:solidFill>
                  <a:prstClr val="black"/>
                </a:solidFill>
              </a:rPr>
              <a:t>x</a:t>
            </a:r>
          </a:p>
        </p:txBody>
      </p:sp>
      <p:sp>
        <p:nvSpPr>
          <p:cNvPr id="44043" name="Text Box 12"/>
          <p:cNvSpPr txBox="1">
            <a:spLocks noChangeArrowheads="1"/>
          </p:cNvSpPr>
          <p:nvPr/>
        </p:nvSpPr>
        <p:spPr bwMode="auto">
          <a:xfrm>
            <a:off x="2905261" y="4334691"/>
            <a:ext cx="284052" cy="307777"/>
          </a:xfrm>
          <a:prstGeom prst="rect">
            <a:avLst/>
          </a:prstGeom>
          <a:noFill/>
          <a:ln w="9525">
            <a:noFill/>
            <a:miter lim="800000"/>
            <a:headEnd/>
            <a:tailEnd/>
          </a:ln>
        </p:spPr>
        <p:txBody>
          <a:bodyPr wrap="none">
            <a:spAutoFit/>
          </a:bodyPr>
          <a:lstStyle/>
          <a:p>
            <a:r>
              <a:rPr lang="en-US" sz="1400" b="1" dirty="0">
                <a:solidFill>
                  <a:prstClr val="black"/>
                </a:solidFill>
              </a:rPr>
              <a:t>3</a:t>
            </a:r>
          </a:p>
        </p:txBody>
      </p:sp>
      <p:sp>
        <p:nvSpPr>
          <p:cNvPr id="44044" name="Text Box 13"/>
          <p:cNvSpPr txBox="1">
            <a:spLocks noChangeArrowheads="1"/>
          </p:cNvSpPr>
          <p:nvPr/>
        </p:nvSpPr>
        <p:spPr bwMode="auto">
          <a:xfrm>
            <a:off x="3129617" y="4334691"/>
            <a:ext cx="284052" cy="307777"/>
          </a:xfrm>
          <a:prstGeom prst="rect">
            <a:avLst/>
          </a:prstGeom>
          <a:noFill/>
          <a:ln w="9525">
            <a:noFill/>
            <a:miter lim="800000"/>
            <a:headEnd/>
            <a:tailEnd/>
          </a:ln>
        </p:spPr>
        <p:txBody>
          <a:bodyPr wrap="none">
            <a:spAutoFit/>
          </a:bodyPr>
          <a:lstStyle/>
          <a:p>
            <a:r>
              <a:rPr lang="en-US" sz="1400" b="1" dirty="0">
                <a:solidFill>
                  <a:prstClr val="black"/>
                </a:solidFill>
              </a:rPr>
              <a:t>3</a:t>
            </a:r>
          </a:p>
        </p:txBody>
      </p:sp>
      <p:sp>
        <p:nvSpPr>
          <p:cNvPr id="44045" name="Text Box 14"/>
          <p:cNvSpPr txBox="1">
            <a:spLocks noChangeArrowheads="1"/>
          </p:cNvSpPr>
          <p:nvPr/>
        </p:nvSpPr>
        <p:spPr bwMode="auto">
          <a:xfrm>
            <a:off x="3357226" y="4334691"/>
            <a:ext cx="284052" cy="307777"/>
          </a:xfrm>
          <a:prstGeom prst="rect">
            <a:avLst/>
          </a:prstGeom>
          <a:noFill/>
          <a:ln w="9525">
            <a:noFill/>
            <a:miter lim="800000"/>
            <a:headEnd/>
            <a:tailEnd/>
          </a:ln>
        </p:spPr>
        <p:txBody>
          <a:bodyPr wrap="none">
            <a:spAutoFit/>
          </a:bodyPr>
          <a:lstStyle/>
          <a:p>
            <a:r>
              <a:rPr lang="en-US" sz="1400" b="1" dirty="0">
                <a:solidFill>
                  <a:prstClr val="black"/>
                </a:solidFill>
              </a:rPr>
              <a:t>3</a:t>
            </a:r>
          </a:p>
        </p:txBody>
      </p:sp>
      <p:sp>
        <p:nvSpPr>
          <p:cNvPr id="44046" name="Text Box 15"/>
          <p:cNvSpPr txBox="1">
            <a:spLocks noChangeArrowheads="1"/>
          </p:cNvSpPr>
          <p:nvPr/>
        </p:nvSpPr>
        <p:spPr bwMode="auto">
          <a:xfrm>
            <a:off x="3604699" y="4340781"/>
            <a:ext cx="233363" cy="307777"/>
          </a:xfrm>
          <a:prstGeom prst="rect">
            <a:avLst/>
          </a:prstGeom>
          <a:noFill/>
          <a:ln w="9525">
            <a:noFill/>
            <a:miter lim="800000"/>
            <a:headEnd/>
            <a:tailEnd/>
          </a:ln>
        </p:spPr>
        <p:txBody>
          <a:bodyPr>
            <a:spAutoFit/>
          </a:bodyPr>
          <a:lstStyle/>
          <a:p>
            <a:r>
              <a:rPr lang="en-US" sz="1400" b="1" dirty="0">
                <a:solidFill>
                  <a:prstClr val="black"/>
                </a:solidFill>
              </a:rPr>
              <a:t>1</a:t>
            </a:r>
          </a:p>
        </p:txBody>
      </p:sp>
      <p:sp>
        <p:nvSpPr>
          <p:cNvPr id="190480" name="Text Box 16"/>
          <p:cNvSpPr txBox="1">
            <a:spLocks noChangeArrowheads="1"/>
          </p:cNvSpPr>
          <p:nvPr/>
        </p:nvSpPr>
        <p:spPr bwMode="auto">
          <a:xfrm>
            <a:off x="3902439" y="4334691"/>
            <a:ext cx="233363" cy="307777"/>
          </a:xfrm>
          <a:prstGeom prst="rect">
            <a:avLst/>
          </a:prstGeom>
          <a:solidFill>
            <a:srgbClr val="FFFF00"/>
          </a:solidFill>
          <a:ln w="9525">
            <a:noFill/>
            <a:miter lim="800000"/>
            <a:headEnd/>
            <a:tailEnd/>
          </a:ln>
        </p:spPr>
        <p:txBody>
          <a:bodyPr>
            <a:spAutoFit/>
          </a:bodyPr>
          <a:lstStyle/>
          <a:p>
            <a:pPr algn="ctr"/>
            <a:r>
              <a:rPr lang="en-US" sz="1400" b="1" dirty="0">
                <a:solidFill>
                  <a:prstClr val="black"/>
                </a:solidFill>
              </a:rPr>
              <a:t>1</a:t>
            </a:r>
          </a:p>
        </p:txBody>
      </p:sp>
      <p:sp>
        <p:nvSpPr>
          <p:cNvPr id="190487" name="Text Box 23"/>
          <p:cNvSpPr txBox="1">
            <a:spLocks noChangeArrowheads="1"/>
          </p:cNvSpPr>
          <p:nvPr/>
        </p:nvSpPr>
        <p:spPr bwMode="auto">
          <a:xfrm>
            <a:off x="529829" y="1608634"/>
            <a:ext cx="7924800" cy="461665"/>
          </a:xfrm>
          <a:prstGeom prst="rect">
            <a:avLst/>
          </a:prstGeom>
          <a:noFill/>
          <a:ln w="9525">
            <a:noFill/>
            <a:miter lim="800000"/>
            <a:headEnd/>
            <a:tailEnd/>
          </a:ln>
        </p:spPr>
        <p:txBody>
          <a:bodyPr wrap="square">
            <a:spAutoFit/>
          </a:bodyPr>
          <a:lstStyle/>
          <a:p>
            <a:pPr algn="ctr"/>
            <a:r>
              <a:rPr lang="en-US" sz="2400" b="1" u="sng" dirty="0">
                <a:solidFill>
                  <a:prstClr val="black"/>
                </a:solidFill>
              </a:rPr>
              <a:t>Enter value rating from Table 4-9</a:t>
            </a:r>
          </a:p>
        </p:txBody>
      </p:sp>
      <p:sp>
        <p:nvSpPr>
          <p:cNvPr id="17"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80722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04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90480"/>
                                        </p:tgtEl>
                                        <p:attrNameLst>
                                          <p:attrName>style.visibility</p:attrName>
                                        </p:attrNameLst>
                                      </p:cBhvr>
                                      <p:to>
                                        <p:strVal val="visible"/>
                                      </p:to>
                                    </p:set>
                                    <p:animEffect transition="in" filter="blinds(horizontal)">
                                      <p:cBhvr>
                                        <p:cTn id="11" dur="500"/>
                                        <p:tgtEl>
                                          <p:spTgt spid="190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80" grpId="0" animBg="1"/>
      <p:bldP spid="19048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1792709"/>
            <a:ext cx="8229600" cy="394678"/>
          </a:xfrm>
        </p:spPr>
        <p:txBody>
          <a:bodyPr>
            <a:noAutofit/>
          </a:bodyPr>
          <a:lstStyle/>
          <a:p>
            <a:pPr eaLnBrk="1" hangingPunct="1"/>
            <a:r>
              <a:rPr lang="en-US" sz="2400" b="1" u="sng" dirty="0"/>
              <a:t>Table 4-10 Nearby Incidents in the Past</a:t>
            </a:r>
          </a:p>
        </p:txBody>
      </p:sp>
      <p:sp>
        <p:nvSpPr>
          <p:cNvPr id="203780" name="Rectangle 4"/>
          <p:cNvSpPr>
            <a:spLocks noChangeArrowheads="1"/>
          </p:cNvSpPr>
          <p:nvPr/>
        </p:nvSpPr>
        <p:spPr bwMode="auto">
          <a:xfrm>
            <a:off x="838200" y="2507259"/>
            <a:ext cx="7162800" cy="935641"/>
          </a:xfrm>
          <a:prstGeom prst="rect">
            <a:avLst/>
          </a:prstGeom>
          <a:noFill/>
          <a:ln w="9525">
            <a:noFill/>
            <a:miter lim="800000"/>
            <a:headEnd/>
            <a:tailEnd/>
          </a:ln>
        </p:spPr>
        <p:txBody>
          <a:bodyPr wrap="square">
            <a:spAutoFit/>
          </a:bodyPr>
          <a:lstStyle/>
          <a:p>
            <a:pPr>
              <a:lnSpc>
                <a:spcPct val="80000"/>
              </a:lnSpc>
              <a:spcBef>
                <a:spcPct val="20000"/>
              </a:spcBef>
            </a:pPr>
            <a:r>
              <a:rPr lang="en-US" dirty="0">
                <a:solidFill>
                  <a:prstClr val="black"/>
                </a:solidFill>
              </a:rPr>
              <a:t>Addresses the probability that aggressors will attempt to compromise the asset in the future</a:t>
            </a:r>
          </a:p>
          <a:p>
            <a:pPr>
              <a:lnSpc>
                <a:spcPct val="80000"/>
              </a:lnSpc>
              <a:spcBef>
                <a:spcPct val="20000"/>
              </a:spcBef>
            </a:pPr>
            <a:endParaRPr lang="en-US" sz="2600" dirty="0">
              <a:solidFill>
                <a:prstClr val="black"/>
              </a:solidFill>
            </a:endParaRPr>
          </a:p>
        </p:txBody>
      </p:sp>
      <p:pic>
        <p:nvPicPr>
          <p:cNvPr id="203781" name="Picture 5"/>
          <p:cNvPicPr>
            <a:picLocks noChangeAspect="1" noChangeArrowheads="1"/>
          </p:cNvPicPr>
          <p:nvPr/>
        </p:nvPicPr>
        <p:blipFill>
          <a:blip r:embed="rId2" cstate="print"/>
          <a:srcRect/>
          <a:stretch>
            <a:fillRect/>
          </a:stretch>
        </p:blipFill>
        <p:spPr bwMode="auto">
          <a:xfrm>
            <a:off x="1914525" y="3175992"/>
            <a:ext cx="5400675" cy="1910953"/>
          </a:xfrm>
          <a:prstGeom prst="rect">
            <a:avLst/>
          </a:prstGeom>
          <a:noFill/>
          <a:ln w="9525">
            <a:noFill/>
            <a:miter lim="800000"/>
            <a:headEnd/>
            <a:tailEnd/>
          </a:ln>
        </p:spPr>
      </p:pic>
      <p:pic>
        <p:nvPicPr>
          <p:cNvPr id="203782" name="Picture 6"/>
          <p:cNvPicPr>
            <a:picLocks noChangeAspect="1" noChangeArrowheads="1"/>
          </p:cNvPicPr>
          <p:nvPr/>
        </p:nvPicPr>
        <p:blipFill>
          <a:blip r:embed="rId3" cstate="print"/>
          <a:srcRect/>
          <a:stretch>
            <a:fillRect/>
          </a:stretch>
        </p:blipFill>
        <p:spPr bwMode="auto">
          <a:xfrm>
            <a:off x="1808559" y="5029200"/>
            <a:ext cx="5506641" cy="1316831"/>
          </a:xfrm>
          <a:prstGeom prst="rect">
            <a:avLst/>
          </a:prstGeom>
          <a:noFill/>
          <a:ln w="9525">
            <a:noFill/>
            <a:miter lim="800000"/>
            <a:headEnd/>
            <a:tailEnd/>
          </a:ln>
        </p:spPr>
      </p:pic>
      <p:sp>
        <p:nvSpPr>
          <p:cNvPr id="203783" name="Rectangle 7"/>
          <p:cNvSpPr>
            <a:spLocks noChangeArrowheads="1"/>
          </p:cNvSpPr>
          <p:nvPr/>
        </p:nvSpPr>
        <p:spPr bwMode="auto">
          <a:xfrm>
            <a:off x="1925955" y="4629150"/>
            <a:ext cx="4972050" cy="400050"/>
          </a:xfrm>
          <a:prstGeom prst="rect">
            <a:avLst/>
          </a:prstGeom>
          <a:solidFill>
            <a:srgbClr val="FFFF00">
              <a:alpha val="18823"/>
            </a:srgbClr>
          </a:solidFill>
          <a:ln w="9525">
            <a:solidFill>
              <a:schemeClr val="tx1"/>
            </a:solidFill>
            <a:miter lim="800000"/>
            <a:headEnd/>
            <a:tailEnd/>
          </a:ln>
        </p:spPr>
        <p:txBody>
          <a:bodyPr wrap="none" anchor="ctr"/>
          <a:lstStyle/>
          <a:p>
            <a:endParaRPr lang="en-US" sz="1350">
              <a:solidFill>
                <a:prstClr val="black"/>
              </a:solidFill>
            </a:endParaRPr>
          </a:p>
        </p:txBody>
      </p:sp>
      <p:sp>
        <p:nvSpPr>
          <p:cNvPr id="8"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3908536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37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378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378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03783"/>
                                        </p:tgtEl>
                                        <p:attrNameLst>
                                          <p:attrName>style.visibility</p:attrName>
                                        </p:attrNameLst>
                                      </p:cBhvr>
                                      <p:to>
                                        <p:strVal val="visible"/>
                                      </p:to>
                                    </p:set>
                                    <p:animEffect transition="in" filter="blinds(horizontal)">
                                      <p:cBhvr>
                                        <p:cTn id="17" dur="500"/>
                                        <p:tgtEl>
                                          <p:spTgt spid="2037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80" grpId="0"/>
      <p:bldP spid="20378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4"/>
          <p:cNvPicPr>
            <a:picLocks noChangeAspect="1" noChangeArrowheads="1"/>
          </p:cNvPicPr>
          <p:nvPr/>
        </p:nvPicPr>
        <p:blipFill>
          <a:blip r:embed="rId2" cstate="print"/>
          <a:srcRect l="16667" t="23822" r="20833" b="19603"/>
          <a:stretch>
            <a:fillRect/>
          </a:stretch>
        </p:blipFill>
        <p:spPr bwMode="auto">
          <a:xfrm>
            <a:off x="1828800" y="2514600"/>
            <a:ext cx="5257800" cy="3330179"/>
          </a:xfrm>
          <a:prstGeom prst="rect">
            <a:avLst/>
          </a:prstGeom>
          <a:noFill/>
          <a:ln w="9525">
            <a:noFill/>
            <a:miter lim="800000"/>
            <a:headEnd/>
            <a:tailEnd/>
          </a:ln>
        </p:spPr>
      </p:pic>
      <p:sp>
        <p:nvSpPr>
          <p:cNvPr id="46084" name="Text Box 5"/>
          <p:cNvSpPr txBox="1">
            <a:spLocks noChangeArrowheads="1"/>
          </p:cNvSpPr>
          <p:nvPr/>
        </p:nvSpPr>
        <p:spPr bwMode="auto">
          <a:xfrm rot="-5400000">
            <a:off x="3807418" y="3994071"/>
            <a:ext cx="255198" cy="246221"/>
          </a:xfrm>
          <a:prstGeom prst="rect">
            <a:avLst/>
          </a:prstGeom>
          <a:noFill/>
          <a:ln w="9525">
            <a:noFill/>
            <a:miter lim="800000"/>
            <a:headEnd/>
            <a:tailEnd/>
          </a:ln>
        </p:spPr>
        <p:txBody>
          <a:bodyPr wrap="none">
            <a:spAutoFit/>
          </a:bodyPr>
          <a:lstStyle/>
          <a:p>
            <a:r>
              <a:rPr lang="en-US" sz="1000" b="1">
                <a:solidFill>
                  <a:prstClr val="black"/>
                </a:solidFill>
              </a:rPr>
              <a:t>4</a:t>
            </a:r>
          </a:p>
        </p:txBody>
      </p:sp>
      <p:sp>
        <p:nvSpPr>
          <p:cNvPr id="46085" name="Text Box 6"/>
          <p:cNvSpPr txBox="1">
            <a:spLocks noChangeArrowheads="1"/>
          </p:cNvSpPr>
          <p:nvPr/>
        </p:nvSpPr>
        <p:spPr bwMode="auto">
          <a:xfrm rot="-5400000">
            <a:off x="3729079" y="3743445"/>
            <a:ext cx="369012" cy="246221"/>
          </a:xfrm>
          <a:prstGeom prst="rect">
            <a:avLst/>
          </a:prstGeom>
          <a:noFill/>
          <a:ln w="9525">
            <a:noFill/>
            <a:miter lim="800000"/>
            <a:headEnd/>
            <a:tailEnd/>
          </a:ln>
        </p:spPr>
        <p:txBody>
          <a:bodyPr wrap="none">
            <a:spAutoFit/>
          </a:bodyPr>
          <a:lstStyle/>
          <a:p>
            <a:r>
              <a:rPr lang="en-US" sz="1000" b="1">
                <a:solidFill>
                  <a:prstClr val="black"/>
                </a:solidFill>
              </a:rPr>
              <a:t>4-6</a:t>
            </a:r>
          </a:p>
        </p:txBody>
      </p:sp>
      <p:sp>
        <p:nvSpPr>
          <p:cNvPr id="46086" name="Text Box 7"/>
          <p:cNvSpPr txBox="1">
            <a:spLocks noChangeArrowheads="1"/>
          </p:cNvSpPr>
          <p:nvPr/>
        </p:nvSpPr>
        <p:spPr bwMode="auto">
          <a:xfrm rot="-5400000">
            <a:off x="4929439" y="3963115"/>
            <a:ext cx="325730" cy="246221"/>
          </a:xfrm>
          <a:prstGeom prst="rect">
            <a:avLst/>
          </a:prstGeom>
          <a:noFill/>
          <a:ln w="9525">
            <a:noFill/>
            <a:miter lim="800000"/>
            <a:headEnd/>
            <a:tailEnd/>
          </a:ln>
        </p:spPr>
        <p:txBody>
          <a:bodyPr wrap="none">
            <a:spAutoFit/>
          </a:bodyPr>
          <a:lstStyle/>
          <a:p>
            <a:r>
              <a:rPr lang="en-US" sz="1000" b="1">
                <a:solidFill>
                  <a:prstClr val="black"/>
                </a:solidFill>
              </a:rPr>
              <a:t>11</a:t>
            </a:r>
          </a:p>
        </p:txBody>
      </p:sp>
      <p:sp>
        <p:nvSpPr>
          <p:cNvPr id="46087" name="Text Box 8"/>
          <p:cNvSpPr txBox="1">
            <a:spLocks noChangeArrowheads="1"/>
          </p:cNvSpPr>
          <p:nvPr/>
        </p:nvSpPr>
        <p:spPr bwMode="auto">
          <a:xfrm rot="-5400000">
            <a:off x="5408070" y="3951209"/>
            <a:ext cx="325730" cy="246221"/>
          </a:xfrm>
          <a:prstGeom prst="rect">
            <a:avLst/>
          </a:prstGeom>
          <a:noFill/>
          <a:ln w="9525">
            <a:noFill/>
            <a:miter lim="800000"/>
            <a:headEnd/>
            <a:tailEnd/>
          </a:ln>
        </p:spPr>
        <p:txBody>
          <a:bodyPr wrap="none">
            <a:spAutoFit/>
          </a:bodyPr>
          <a:lstStyle/>
          <a:p>
            <a:r>
              <a:rPr lang="en-US" sz="1000" b="1">
                <a:solidFill>
                  <a:prstClr val="black"/>
                </a:solidFill>
              </a:rPr>
              <a:t>18</a:t>
            </a:r>
          </a:p>
        </p:txBody>
      </p:sp>
      <p:sp>
        <p:nvSpPr>
          <p:cNvPr id="46088" name="Text Box 9"/>
          <p:cNvSpPr txBox="1">
            <a:spLocks noChangeArrowheads="1"/>
          </p:cNvSpPr>
          <p:nvPr/>
        </p:nvSpPr>
        <p:spPr bwMode="auto">
          <a:xfrm>
            <a:off x="1820668" y="4606597"/>
            <a:ext cx="284052" cy="307777"/>
          </a:xfrm>
          <a:prstGeom prst="rect">
            <a:avLst/>
          </a:prstGeom>
          <a:noFill/>
          <a:ln w="9525">
            <a:noFill/>
            <a:miter lim="800000"/>
            <a:headEnd/>
            <a:tailEnd/>
          </a:ln>
        </p:spPr>
        <p:txBody>
          <a:bodyPr wrap="none">
            <a:spAutoFit/>
          </a:bodyPr>
          <a:lstStyle/>
          <a:p>
            <a:r>
              <a:rPr lang="en-US" sz="1400" b="1" dirty="0">
                <a:solidFill>
                  <a:prstClr val="black"/>
                </a:solidFill>
              </a:rPr>
              <a:t>x</a:t>
            </a:r>
          </a:p>
        </p:txBody>
      </p:sp>
      <p:sp>
        <p:nvSpPr>
          <p:cNvPr id="46089" name="Text Box 10"/>
          <p:cNvSpPr txBox="1">
            <a:spLocks noChangeArrowheads="1"/>
          </p:cNvSpPr>
          <p:nvPr/>
        </p:nvSpPr>
        <p:spPr bwMode="auto">
          <a:xfrm>
            <a:off x="1824681" y="4905496"/>
            <a:ext cx="284052" cy="307777"/>
          </a:xfrm>
          <a:prstGeom prst="rect">
            <a:avLst/>
          </a:prstGeom>
          <a:noFill/>
          <a:ln w="9525">
            <a:noFill/>
            <a:miter lim="800000"/>
            <a:headEnd/>
            <a:tailEnd/>
          </a:ln>
        </p:spPr>
        <p:txBody>
          <a:bodyPr wrap="none">
            <a:spAutoFit/>
          </a:bodyPr>
          <a:lstStyle/>
          <a:p>
            <a:r>
              <a:rPr lang="en-US" sz="1400" b="1" dirty="0">
                <a:solidFill>
                  <a:prstClr val="black"/>
                </a:solidFill>
              </a:rPr>
              <a:t>x</a:t>
            </a:r>
          </a:p>
        </p:txBody>
      </p:sp>
      <p:sp>
        <p:nvSpPr>
          <p:cNvPr id="46090" name="Text Box 11"/>
          <p:cNvSpPr txBox="1">
            <a:spLocks noChangeArrowheads="1"/>
          </p:cNvSpPr>
          <p:nvPr/>
        </p:nvSpPr>
        <p:spPr bwMode="auto">
          <a:xfrm>
            <a:off x="1824681" y="5483423"/>
            <a:ext cx="284052" cy="307777"/>
          </a:xfrm>
          <a:prstGeom prst="rect">
            <a:avLst/>
          </a:prstGeom>
          <a:noFill/>
          <a:ln w="9525">
            <a:noFill/>
            <a:miter lim="800000"/>
            <a:headEnd/>
            <a:tailEnd/>
          </a:ln>
        </p:spPr>
        <p:txBody>
          <a:bodyPr wrap="none">
            <a:spAutoFit/>
          </a:bodyPr>
          <a:lstStyle/>
          <a:p>
            <a:r>
              <a:rPr lang="en-US" sz="1400" b="1" dirty="0">
                <a:solidFill>
                  <a:prstClr val="black"/>
                </a:solidFill>
              </a:rPr>
              <a:t>x</a:t>
            </a:r>
          </a:p>
        </p:txBody>
      </p:sp>
      <p:sp>
        <p:nvSpPr>
          <p:cNvPr id="46091" name="Text Box 12"/>
          <p:cNvSpPr txBox="1">
            <a:spLocks noChangeArrowheads="1"/>
          </p:cNvSpPr>
          <p:nvPr/>
        </p:nvSpPr>
        <p:spPr bwMode="auto">
          <a:xfrm>
            <a:off x="3489861" y="4643886"/>
            <a:ext cx="284052" cy="307777"/>
          </a:xfrm>
          <a:prstGeom prst="rect">
            <a:avLst/>
          </a:prstGeom>
          <a:noFill/>
          <a:ln w="9525">
            <a:noFill/>
            <a:miter lim="800000"/>
            <a:headEnd/>
            <a:tailEnd/>
          </a:ln>
        </p:spPr>
        <p:txBody>
          <a:bodyPr wrap="none">
            <a:spAutoFit/>
          </a:bodyPr>
          <a:lstStyle/>
          <a:p>
            <a:r>
              <a:rPr lang="en-US" sz="1400" b="1" dirty="0">
                <a:solidFill>
                  <a:prstClr val="black"/>
                </a:solidFill>
              </a:rPr>
              <a:t>3</a:t>
            </a:r>
          </a:p>
        </p:txBody>
      </p:sp>
      <p:sp>
        <p:nvSpPr>
          <p:cNvPr id="46092" name="Text Box 13"/>
          <p:cNvSpPr txBox="1">
            <a:spLocks noChangeArrowheads="1"/>
          </p:cNvSpPr>
          <p:nvPr/>
        </p:nvSpPr>
        <p:spPr bwMode="auto">
          <a:xfrm>
            <a:off x="3742414" y="4672563"/>
            <a:ext cx="284052" cy="307777"/>
          </a:xfrm>
          <a:prstGeom prst="rect">
            <a:avLst/>
          </a:prstGeom>
          <a:noFill/>
          <a:ln w="9525">
            <a:noFill/>
            <a:miter lim="800000"/>
            <a:headEnd/>
            <a:tailEnd/>
          </a:ln>
        </p:spPr>
        <p:txBody>
          <a:bodyPr wrap="none">
            <a:spAutoFit/>
          </a:bodyPr>
          <a:lstStyle/>
          <a:p>
            <a:r>
              <a:rPr lang="en-US" sz="1400" b="1" dirty="0">
                <a:solidFill>
                  <a:prstClr val="black"/>
                </a:solidFill>
              </a:rPr>
              <a:t>3</a:t>
            </a:r>
          </a:p>
        </p:txBody>
      </p:sp>
      <p:sp>
        <p:nvSpPr>
          <p:cNvPr id="46093" name="Text Box 14"/>
          <p:cNvSpPr txBox="1">
            <a:spLocks noChangeArrowheads="1"/>
          </p:cNvSpPr>
          <p:nvPr/>
        </p:nvSpPr>
        <p:spPr bwMode="auto">
          <a:xfrm>
            <a:off x="3977795" y="4670420"/>
            <a:ext cx="284052" cy="307777"/>
          </a:xfrm>
          <a:prstGeom prst="rect">
            <a:avLst/>
          </a:prstGeom>
          <a:noFill/>
          <a:ln w="9525">
            <a:noFill/>
            <a:miter lim="800000"/>
            <a:headEnd/>
            <a:tailEnd/>
          </a:ln>
        </p:spPr>
        <p:txBody>
          <a:bodyPr wrap="none">
            <a:spAutoFit/>
          </a:bodyPr>
          <a:lstStyle/>
          <a:p>
            <a:r>
              <a:rPr lang="en-US" sz="1400" b="1" dirty="0">
                <a:solidFill>
                  <a:prstClr val="black"/>
                </a:solidFill>
              </a:rPr>
              <a:t>3</a:t>
            </a:r>
          </a:p>
        </p:txBody>
      </p:sp>
      <p:sp>
        <p:nvSpPr>
          <p:cNvPr id="46094" name="Text Box 15"/>
          <p:cNvSpPr txBox="1">
            <a:spLocks noChangeArrowheads="1"/>
          </p:cNvSpPr>
          <p:nvPr/>
        </p:nvSpPr>
        <p:spPr bwMode="auto">
          <a:xfrm>
            <a:off x="4206529" y="4670420"/>
            <a:ext cx="233363" cy="307777"/>
          </a:xfrm>
          <a:prstGeom prst="rect">
            <a:avLst/>
          </a:prstGeom>
          <a:noFill/>
          <a:ln w="9525">
            <a:noFill/>
            <a:miter lim="800000"/>
            <a:headEnd/>
            <a:tailEnd/>
          </a:ln>
        </p:spPr>
        <p:txBody>
          <a:bodyPr>
            <a:spAutoFit/>
          </a:bodyPr>
          <a:lstStyle/>
          <a:p>
            <a:r>
              <a:rPr lang="en-US" sz="1400" b="1" dirty="0">
                <a:solidFill>
                  <a:prstClr val="black"/>
                </a:solidFill>
              </a:rPr>
              <a:t>1</a:t>
            </a:r>
          </a:p>
        </p:txBody>
      </p:sp>
      <p:sp>
        <p:nvSpPr>
          <p:cNvPr id="46095" name="Text Box 16"/>
          <p:cNvSpPr txBox="1">
            <a:spLocks noChangeArrowheads="1"/>
          </p:cNvSpPr>
          <p:nvPr/>
        </p:nvSpPr>
        <p:spPr bwMode="auto">
          <a:xfrm>
            <a:off x="4445962" y="4670420"/>
            <a:ext cx="233363" cy="307777"/>
          </a:xfrm>
          <a:prstGeom prst="rect">
            <a:avLst/>
          </a:prstGeom>
          <a:noFill/>
          <a:ln w="9525">
            <a:noFill/>
            <a:miter lim="800000"/>
            <a:headEnd/>
            <a:tailEnd/>
          </a:ln>
        </p:spPr>
        <p:txBody>
          <a:bodyPr>
            <a:spAutoFit/>
          </a:bodyPr>
          <a:lstStyle/>
          <a:p>
            <a:r>
              <a:rPr lang="en-US" sz="1400" b="1" dirty="0">
                <a:solidFill>
                  <a:prstClr val="black"/>
                </a:solidFill>
              </a:rPr>
              <a:t>1</a:t>
            </a:r>
          </a:p>
        </p:txBody>
      </p:sp>
      <p:sp>
        <p:nvSpPr>
          <p:cNvPr id="191505" name="Text Box 17"/>
          <p:cNvSpPr txBox="1">
            <a:spLocks noChangeArrowheads="1"/>
          </p:cNvSpPr>
          <p:nvPr/>
        </p:nvSpPr>
        <p:spPr bwMode="auto">
          <a:xfrm>
            <a:off x="4709571" y="4670420"/>
            <a:ext cx="233363" cy="307777"/>
          </a:xfrm>
          <a:prstGeom prst="rect">
            <a:avLst/>
          </a:prstGeom>
          <a:solidFill>
            <a:srgbClr val="FFFF00"/>
          </a:solidFill>
          <a:ln w="9525">
            <a:noFill/>
            <a:miter lim="800000"/>
            <a:headEnd/>
            <a:tailEnd/>
          </a:ln>
        </p:spPr>
        <p:txBody>
          <a:bodyPr>
            <a:spAutoFit/>
          </a:bodyPr>
          <a:lstStyle/>
          <a:p>
            <a:pPr algn="ctr"/>
            <a:r>
              <a:rPr lang="en-US" sz="1400" b="1" dirty="0">
                <a:solidFill>
                  <a:prstClr val="black"/>
                </a:solidFill>
              </a:rPr>
              <a:t>2</a:t>
            </a:r>
          </a:p>
        </p:txBody>
      </p:sp>
      <p:sp>
        <p:nvSpPr>
          <p:cNvPr id="191511" name="Text Box 23"/>
          <p:cNvSpPr txBox="1">
            <a:spLocks noChangeArrowheads="1"/>
          </p:cNvSpPr>
          <p:nvPr/>
        </p:nvSpPr>
        <p:spPr bwMode="auto">
          <a:xfrm>
            <a:off x="1177048" y="1694177"/>
            <a:ext cx="6427468" cy="461665"/>
          </a:xfrm>
          <a:prstGeom prst="rect">
            <a:avLst/>
          </a:prstGeom>
          <a:noFill/>
          <a:ln w="9525">
            <a:noFill/>
            <a:miter lim="800000"/>
            <a:headEnd/>
            <a:tailEnd/>
          </a:ln>
        </p:spPr>
        <p:txBody>
          <a:bodyPr wrap="square">
            <a:spAutoFit/>
          </a:bodyPr>
          <a:lstStyle/>
          <a:p>
            <a:pPr algn="ctr"/>
            <a:r>
              <a:rPr lang="en-US" sz="2400" b="1" u="sng" dirty="0">
                <a:solidFill>
                  <a:prstClr val="black"/>
                </a:solidFill>
              </a:rPr>
              <a:t>Enter value rating from Table 4-10</a:t>
            </a:r>
          </a:p>
        </p:txBody>
      </p:sp>
      <p:sp>
        <p:nvSpPr>
          <p:cNvPr id="18"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243670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15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91505"/>
                                        </p:tgtEl>
                                        <p:attrNameLst>
                                          <p:attrName>style.visibility</p:attrName>
                                        </p:attrNameLst>
                                      </p:cBhvr>
                                      <p:to>
                                        <p:strVal val="visible"/>
                                      </p:to>
                                    </p:set>
                                    <p:animEffect transition="in" filter="blinds(horizontal)">
                                      <p:cBhvr>
                                        <p:cTn id="11" dur="500"/>
                                        <p:tgtEl>
                                          <p:spTgt spid="191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505" grpId="0" animBg="1"/>
      <p:bldP spid="19151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533400" y="1665994"/>
            <a:ext cx="8229600" cy="547163"/>
          </a:xfrm>
        </p:spPr>
        <p:txBody>
          <a:bodyPr>
            <a:normAutofit/>
          </a:bodyPr>
          <a:lstStyle/>
          <a:p>
            <a:pPr eaLnBrk="1" hangingPunct="1"/>
            <a:r>
              <a:rPr lang="en-US" sz="2400" b="1" u="sng" dirty="0"/>
              <a:t>Table 4-11 Accessibility of Aircraft and Vehicles</a:t>
            </a:r>
          </a:p>
        </p:txBody>
      </p:sp>
      <p:sp>
        <p:nvSpPr>
          <p:cNvPr id="204803" name="Rectangle 3"/>
          <p:cNvSpPr>
            <a:spLocks noChangeArrowheads="1"/>
          </p:cNvSpPr>
          <p:nvPr/>
        </p:nvSpPr>
        <p:spPr bwMode="auto">
          <a:xfrm>
            <a:off x="1676400" y="2258107"/>
            <a:ext cx="6581775" cy="935641"/>
          </a:xfrm>
          <a:prstGeom prst="rect">
            <a:avLst/>
          </a:prstGeom>
          <a:noFill/>
          <a:ln w="9525">
            <a:noFill/>
            <a:miter lim="800000"/>
            <a:headEnd/>
            <a:tailEnd/>
          </a:ln>
        </p:spPr>
        <p:txBody>
          <a:bodyPr wrap="square">
            <a:spAutoFit/>
          </a:bodyPr>
          <a:lstStyle/>
          <a:p>
            <a:pPr>
              <a:lnSpc>
                <a:spcPct val="80000"/>
              </a:lnSpc>
              <a:spcBef>
                <a:spcPct val="20000"/>
              </a:spcBef>
            </a:pPr>
            <a:r>
              <a:rPr lang="en-US" dirty="0">
                <a:solidFill>
                  <a:prstClr val="black"/>
                </a:solidFill>
              </a:rPr>
              <a:t>Addresses any protective measures which are in place for existing facilities or planned for new facilities.</a:t>
            </a:r>
          </a:p>
          <a:p>
            <a:pPr>
              <a:lnSpc>
                <a:spcPct val="80000"/>
              </a:lnSpc>
              <a:spcBef>
                <a:spcPct val="20000"/>
              </a:spcBef>
            </a:pPr>
            <a:endParaRPr lang="en-US" sz="2600" dirty="0">
              <a:solidFill>
                <a:prstClr val="black"/>
              </a:solidFill>
            </a:endParaRPr>
          </a:p>
        </p:txBody>
      </p:sp>
      <p:pic>
        <p:nvPicPr>
          <p:cNvPr id="204806" name="Picture 6"/>
          <p:cNvPicPr>
            <a:picLocks noChangeAspect="1" noChangeArrowheads="1"/>
          </p:cNvPicPr>
          <p:nvPr/>
        </p:nvPicPr>
        <p:blipFill>
          <a:blip r:embed="rId2" cstate="print"/>
          <a:srcRect/>
          <a:stretch>
            <a:fillRect/>
          </a:stretch>
        </p:blipFill>
        <p:spPr bwMode="auto">
          <a:xfrm>
            <a:off x="2457450" y="3057525"/>
            <a:ext cx="4171950" cy="3233738"/>
          </a:xfrm>
          <a:prstGeom prst="rect">
            <a:avLst/>
          </a:prstGeom>
          <a:noFill/>
          <a:ln w="9525">
            <a:noFill/>
            <a:miter lim="800000"/>
            <a:headEnd/>
            <a:tailEnd/>
          </a:ln>
        </p:spPr>
      </p:pic>
      <p:sp>
        <p:nvSpPr>
          <p:cNvPr id="204807" name="Rectangle 7"/>
          <p:cNvSpPr>
            <a:spLocks noChangeArrowheads="1"/>
          </p:cNvSpPr>
          <p:nvPr/>
        </p:nvSpPr>
        <p:spPr bwMode="auto">
          <a:xfrm>
            <a:off x="2453640" y="5257800"/>
            <a:ext cx="3886200" cy="304800"/>
          </a:xfrm>
          <a:prstGeom prst="rect">
            <a:avLst/>
          </a:prstGeom>
          <a:solidFill>
            <a:srgbClr val="FFFF00">
              <a:alpha val="18823"/>
            </a:srgbClr>
          </a:solidFill>
          <a:ln w="9525">
            <a:solidFill>
              <a:schemeClr val="tx1"/>
            </a:solidFill>
            <a:miter lim="800000"/>
            <a:headEnd/>
            <a:tailEnd/>
          </a:ln>
        </p:spPr>
        <p:txBody>
          <a:bodyPr wrap="none" anchor="ctr"/>
          <a:lstStyle/>
          <a:p>
            <a:endParaRPr lang="en-US" sz="1350">
              <a:solidFill>
                <a:prstClr val="black"/>
              </a:solidFill>
            </a:endParaRPr>
          </a:p>
        </p:txBody>
      </p:sp>
      <p:sp>
        <p:nvSpPr>
          <p:cNvPr id="7"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393643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04807"/>
                                        </p:tgtEl>
                                        <p:attrNameLst>
                                          <p:attrName>style.visibility</p:attrName>
                                        </p:attrNameLst>
                                      </p:cBhvr>
                                      <p:to>
                                        <p:strVal val="visible"/>
                                      </p:to>
                                    </p:set>
                                    <p:animEffect transition="in" filter="blinds(horizontal)">
                                      <p:cBhvr>
                                        <p:cTn id="15" dur="500"/>
                                        <p:tgtEl>
                                          <p:spTgt spid="2048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3" grpId="0"/>
      <p:bldP spid="20480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4"/>
          <p:cNvPicPr>
            <a:picLocks noChangeAspect="1" noChangeArrowheads="1"/>
          </p:cNvPicPr>
          <p:nvPr/>
        </p:nvPicPr>
        <p:blipFill>
          <a:blip r:embed="rId2" cstate="print"/>
          <a:srcRect l="16667" t="23822" r="20833" b="19603"/>
          <a:stretch>
            <a:fillRect/>
          </a:stretch>
        </p:blipFill>
        <p:spPr bwMode="auto">
          <a:xfrm>
            <a:off x="1608499" y="2438400"/>
            <a:ext cx="5257800" cy="3330179"/>
          </a:xfrm>
          <a:prstGeom prst="rect">
            <a:avLst/>
          </a:prstGeom>
          <a:noFill/>
          <a:ln w="9525">
            <a:noFill/>
            <a:miter lim="800000"/>
            <a:headEnd/>
            <a:tailEnd/>
          </a:ln>
        </p:spPr>
      </p:pic>
      <p:sp>
        <p:nvSpPr>
          <p:cNvPr id="48132" name="Text Box 5"/>
          <p:cNvSpPr txBox="1">
            <a:spLocks noChangeArrowheads="1"/>
          </p:cNvSpPr>
          <p:nvPr/>
        </p:nvSpPr>
        <p:spPr bwMode="auto">
          <a:xfrm rot="-5400000">
            <a:off x="3587117" y="3917871"/>
            <a:ext cx="255198" cy="246221"/>
          </a:xfrm>
          <a:prstGeom prst="rect">
            <a:avLst/>
          </a:prstGeom>
          <a:noFill/>
          <a:ln w="9525">
            <a:noFill/>
            <a:miter lim="800000"/>
            <a:headEnd/>
            <a:tailEnd/>
          </a:ln>
        </p:spPr>
        <p:txBody>
          <a:bodyPr wrap="none">
            <a:spAutoFit/>
          </a:bodyPr>
          <a:lstStyle/>
          <a:p>
            <a:r>
              <a:rPr lang="en-US" sz="1000" b="1">
                <a:solidFill>
                  <a:prstClr val="black"/>
                </a:solidFill>
              </a:rPr>
              <a:t>4</a:t>
            </a:r>
          </a:p>
        </p:txBody>
      </p:sp>
      <p:sp>
        <p:nvSpPr>
          <p:cNvPr id="48133" name="Text Box 6"/>
          <p:cNvSpPr txBox="1">
            <a:spLocks noChangeArrowheads="1"/>
          </p:cNvSpPr>
          <p:nvPr/>
        </p:nvSpPr>
        <p:spPr bwMode="auto">
          <a:xfrm rot="-5400000">
            <a:off x="3508778" y="3667245"/>
            <a:ext cx="369012" cy="246221"/>
          </a:xfrm>
          <a:prstGeom prst="rect">
            <a:avLst/>
          </a:prstGeom>
          <a:noFill/>
          <a:ln w="9525">
            <a:noFill/>
            <a:miter lim="800000"/>
            <a:headEnd/>
            <a:tailEnd/>
          </a:ln>
        </p:spPr>
        <p:txBody>
          <a:bodyPr wrap="none">
            <a:spAutoFit/>
          </a:bodyPr>
          <a:lstStyle/>
          <a:p>
            <a:r>
              <a:rPr lang="en-US" sz="1000" b="1">
                <a:solidFill>
                  <a:prstClr val="black"/>
                </a:solidFill>
              </a:rPr>
              <a:t>4-6</a:t>
            </a:r>
          </a:p>
        </p:txBody>
      </p:sp>
      <p:sp>
        <p:nvSpPr>
          <p:cNvPr id="48134" name="Text Box 7"/>
          <p:cNvSpPr txBox="1">
            <a:spLocks noChangeArrowheads="1"/>
          </p:cNvSpPr>
          <p:nvPr/>
        </p:nvSpPr>
        <p:spPr bwMode="auto">
          <a:xfrm rot="-5400000">
            <a:off x="4709138" y="3886915"/>
            <a:ext cx="325730" cy="246221"/>
          </a:xfrm>
          <a:prstGeom prst="rect">
            <a:avLst/>
          </a:prstGeom>
          <a:noFill/>
          <a:ln w="9525">
            <a:noFill/>
            <a:miter lim="800000"/>
            <a:headEnd/>
            <a:tailEnd/>
          </a:ln>
        </p:spPr>
        <p:txBody>
          <a:bodyPr wrap="none">
            <a:spAutoFit/>
          </a:bodyPr>
          <a:lstStyle/>
          <a:p>
            <a:r>
              <a:rPr lang="en-US" sz="1000" b="1">
                <a:solidFill>
                  <a:prstClr val="black"/>
                </a:solidFill>
              </a:rPr>
              <a:t>11</a:t>
            </a:r>
          </a:p>
        </p:txBody>
      </p:sp>
      <p:sp>
        <p:nvSpPr>
          <p:cNvPr id="48135" name="Text Box 8"/>
          <p:cNvSpPr txBox="1">
            <a:spLocks noChangeArrowheads="1"/>
          </p:cNvSpPr>
          <p:nvPr/>
        </p:nvSpPr>
        <p:spPr bwMode="auto">
          <a:xfrm rot="-5400000">
            <a:off x="5187769" y="3875009"/>
            <a:ext cx="325730" cy="246221"/>
          </a:xfrm>
          <a:prstGeom prst="rect">
            <a:avLst/>
          </a:prstGeom>
          <a:noFill/>
          <a:ln w="9525">
            <a:noFill/>
            <a:miter lim="800000"/>
            <a:headEnd/>
            <a:tailEnd/>
          </a:ln>
        </p:spPr>
        <p:txBody>
          <a:bodyPr wrap="none">
            <a:spAutoFit/>
          </a:bodyPr>
          <a:lstStyle/>
          <a:p>
            <a:r>
              <a:rPr lang="en-US" sz="1000" b="1">
                <a:solidFill>
                  <a:prstClr val="black"/>
                </a:solidFill>
              </a:rPr>
              <a:t>18</a:t>
            </a:r>
          </a:p>
        </p:txBody>
      </p:sp>
      <p:sp>
        <p:nvSpPr>
          <p:cNvPr id="48136" name="Text Box 9"/>
          <p:cNvSpPr txBox="1">
            <a:spLocks noChangeArrowheads="1"/>
          </p:cNvSpPr>
          <p:nvPr/>
        </p:nvSpPr>
        <p:spPr bwMode="auto">
          <a:xfrm>
            <a:off x="1607971" y="4530730"/>
            <a:ext cx="284052" cy="307777"/>
          </a:xfrm>
          <a:prstGeom prst="rect">
            <a:avLst/>
          </a:prstGeom>
          <a:noFill/>
          <a:ln w="9525">
            <a:noFill/>
            <a:miter lim="800000"/>
            <a:headEnd/>
            <a:tailEnd/>
          </a:ln>
        </p:spPr>
        <p:txBody>
          <a:bodyPr wrap="none">
            <a:spAutoFit/>
          </a:bodyPr>
          <a:lstStyle/>
          <a:p>
            <a:r>
              <a:rPr lang="en-US" sz="1400" b="1">
                <a:solidFill>
                  <a:prstClr val="black"/>
                </a:solidFill>
              </a:rPr>
              <a:t>x</a:t>
            </a:r>
          </a:p>
        </p:txBody>
      </p:sp>
      <p:sp>
        <p:nvSpPr>
          <p:cNvPr id="48137" name="Text Box 10"/>
          <p:cNvSpPr txBox="1">
            <a:spLocks noChangeArrowheads="1"/>
          </p:cNvSpPr>
          <p:nvPr/>
        </p:nvSpPr>
        <p:spPr bwMode="auto">
          <a:xfrm>
            <a:off x="1603943" y="4818467"/>
            <a:ext cx="284052" cy="307777"/>
          </a:xfrm>
          <a:prstGeom prst="rect">
            <a:avLst/>
          </a:prstGeom>
          <a:noFill/>
          <a:ln w="9525">
            <a:noFill/>
            <a:miter lim="800000"/>
            <a:headEnd/>
            <a:tailEnd/>
          </a:ln>
        </p:spPr>
        <p:txBody>
          <a:bodyPr wrap="none">
            <a:spAutoFit/>
          </a:bodyPr>
          <a:lstStyle/>
          <a:p>
            <a:r>
              <a:rPr lang="en-US" sz="1400" b="1" dirty="0">
                <a:solidFill>
                  <a:prstClr val="black"/>
                </a:solidFill>
              </a:rPr>
              <a:t>x</a:t>
            </a:r>
          </a:p>
        </p:txBody>
      </p:sp>
      <p:sp>
        <p:nvSpPr>
          <p:cNvPr id="48138" name="Text Box 11"/>
          <p:cNvSpPr txBox="1">
            <a:spLocks noChangeArrowheads="1"/>
          </p:cNvSpPr>
          <p:nvPr/>
        </p:nvSpPr>
        <p:spPr bwMode="auto">
          <a:xfrm>
            <a:off x="1603603" y="5408092"/>
            <a:ext cx="284052" cy="307777"/>
          </a:xfrm>
          <a:prstGeom prst="rect">
            <a:avLst/>
          </a:prstGeom>
          <a:noFill/>
          <a:ln w="9525">
            <a:noFill/>
            <a:miter lim="800000"/>
            <a:headEnd/>
            <a:tailEnd/>
          </a:ln>
        </p:spPr>
        <p:txBody>
          <a:bodyPr wrap="none">
            <a:spAutoFit/>
          </a:bodyPr>
          <a:lstStyle/>
          <a:p>
            <a:r>
              <a:rPr lang="en-US" sz="1400" b="1" dirty="0">
                <a:solidFill>
                  <a:prstClr val="black"/>
                </a:solidFill>
              </a:rPr>
              <a:t>x</a:t>
            </a:r>
          </a:p>
        </p:txBody>
      </p:sp>
      <p:sp>
        <p:nvSpPr>
          <p:cNvPr id="48139" name="Text Box 12"/>
          <p:cNvSpPr txBox="1">
            <a:spLocks noChangeArrowheads="1"/>
          </p:cNvSpPr>
          <p:nvPr/>
        </p:nvSpPr>
        <p:spPr bwMode="auto">
          <a:xfrm>
            <a:off x="3245094" y="4537159"/>
            <a:ext cx="284052" cy="307777"/>
          </a:xfrm>
          <a:prstGeom prst="rect">
            <a:avLst/>
          </a:prstGeom>
          <a:noFill/>
          <a:ln w="9525">
            <a:noFill/>
            <a:miter lim="800000"/>
            <a:headEnd/>
            <a:tailEnd/>
          </a:ln>
        </p:spPr>
        <p:txBody>
          <a:bodyPr wrap="none">
            <a:spAutoFit/>
          </a:bodyPr>
          <a:lstStyle/>
          <a:p>
            <a:r>
              <a:rPr lang="en-US" sz="1400" b="1" dirty="0">
                <a:solidFill>
                  <a:prstClr val="black"/>
                </a:solidFill>
              </a:rPr>
              <a:t>3</a:t>
            </a:r>
          </a:p>
        </p:txBody>
      </p:sp>
      <p:sp>
        <p:nvSpPr>
          <p:cNvPr id="48140" name="Text Box 13"/>
          <p:cNvSpPr txBox="1">
            <a:spLocks noChangeArrowheads="1"/>
          </p:cNvSpPr>
          <p:nvPr/>
        </p:nvSpPr>
        <p:spPr bwMode="auto">
          <a:xfrm>
            <a:off x="3520213" y="4537159"/>
            <a:ext cx="284052" cy="307777"/>
          </a:xfrm>
          <a:prstGeom prst="rect">
            <a:avLst/>
          </a:prstGeom>
          <a:noFill/>
          <a:ln w="9525">
            <a:noFill/>
            <a:miter lim="800000"/>
            <a:headEnd/>
            <a:tailEnd/>
          </a:ln>
        </p:spPr>
        <p:txBody>
          <a:bodyPr wrap="none">
            <a:spAutoFit/>
          </a:bodyPr>
          <a:lstStyle/>
          <a:p>
            <a:r>
              <a:rPr lang="en-US" sz="1400" b="1" dirty="0">
                <a:solidFill>
                  <a:prstClr val="black"/>
                </a:solidFill>
              </a:rPr>
              <a:t>3</a:t>
            </a:r>
          </a:p>
        </p:txBody>
      </p:sp>
      <p:sp>
        <p:nvSpPr>
          <p:cNvPr id="48141" name="Text Box 14"/>
          <p:cNvSpPr txBox="1">
            <a:spLocks noChangeArrowheads="1"/>
          </p:cNvSpPr>
          <p:nvPr/>
        </p:nvSpPr>
        <p:spPr bwMode="auto">
          <a:xfrm>
            <a:off x="3752018" y="4537159"/>
            <a:ext cx="284052" cy="307777"/>
          </a:xfrm>
          <a:prstGeom prst="rect">
            <a:avLst/>
          </a:prstGeom>
          <a:noFill/>
          <a:ln w="9525">
            <a:noFill/>
            <a:miter lim="800000"/>
            <a:headEnd/>
            <a:tailEnd/>
          </a:ln>
        </p:spPr>
        <p:txBody>
          <a:bodyPr wrap="none">
            <a:spAutoFit/>
          </a:bodyPr>
          <a:lstStyle/>
          <a:p>
            <a:r>
              <a:rPr lang="en-US" sz="1400" b="1" dirty="0">
                <a:solidFill>
                  <a:prstClr val="black"/>
                </a:solidFill>
              </a:rPr>
              <a:t>3</a:t>
            </a:r>
          </a:p>
        </p:txBody>
      </p:sp>
      <p:sp>
        <p:nvSpPr>
          <p:cNvPr id="48142" name="Text Box 15"/>
          <p:cNvSpPr txBox="1">
            <a:spLocks noChangeArrowheads="1"/>
          </p:cNvSpPr>
          <p:nvPr/>
        </p:nvSpPr>
        <p:spPr bwMode="auto">
          <a:xfrm>
            <a:off x="4005721" y="4530730"/>
            <a:ext cx="233363" cy="307777"/>
          </a:xfrm>
          <a:prstGeom prst="rect">
            <a:avLst/>
          </a:prstGeom>
          <a:noFill/>
          <a:ln w="9525">
            <a:noFill/>
            <a:miter lim="800000"/>
            <a:headEnd/>
            <a:tailEnd/>
          </a:ln>
        </p:spPr>
        <p:txBody>
          <a:bodyPr>
            <a:spAutoFit/>
          </a:bodyPr>
          <a:lstStyle/>
          <a:p>
            <a:r>
              <a:rPr lang="en-US" sz="1400" b="1" dirty="0">
                <a:solidFill>
                  <a:prstClr val="black"/>
                </a:solidFill>
              </a:rPr>
              <a:t>1</a:t>
            </a:r>
          </a:p>
        </p:txBody>
      </p:sp>
      <p:sp>
        <p:nvSpPr>
          <p:cNvPr id="48143" name="Text Box 16"/>
          <p:cNvSpPr txBox="1">
            <a:spLocks noChangeArrowheads="1"/>
          </p:cNvSpPr>
          <p:nvPr/>
        </p:nvSpPr>
        <p:spPr bwMode="auto">
          <a:xfrm>
            <a:off x="4245582" y="4537159"/>
            <a:ext cx="233363" cy="307777"/>
          </a:xfrm>
          <a:prstGeom prst="rect">
            <a:avLst/>
          </a:prstGeom>
          <a:noFill/>
          <a:ln w="9525">
            <a:noFill/>
            <a:miter lim="800000"/>
            <a:headEnd/>
            <a:tailEnd/>
          </a:ln>
        </p:spPr>
        <p:txBody>
          <a:bodyPr>
            <a:spAutoFit/>
          </a:bodyPr>
          <a:lstStyle/>
          <a:p>
            <a:r>
              <a:rPr lang="en-US" sz="1400" b="1" dirty="0">
                <a:solidFill>
                  <a:prstClr val="black"/>
                </a:solidFill>
              </a:rPr>
              <a:t>1</a:t>
            </a:r>
          </a:p>
        </p:txBody>
      </p:sp>
      <p:sp>
        <p:nvSpPr>
          <p:cNvPr id="48144" name="Text Box 17"/>
          <p:cNvSpPr txBox="1">
            <a:spLocks noChangeArrowheads="1"/>
          </p:cNvSpPr>
          <p:nvPr/>
        </p:nvSpPr>
        <p:spPr bwMode="auto">
          <a:xfrm>
            <a:off x="4474182" y="4537159"/>
            <a:ext cx="233363" cy="307777"/>
          </a:xfrm>
          <a:prstGeom prst="rect">
            <a:avLst/>
          </a:prstGeom>
          <a:noFill/>
          <a:ln w="9525">
            <a:noFill/>
            <a:miter lim="800000"/>
            <a:headEnd/>
            <a:tailEnd/>
          </a:ln>
        </p:spPr>
        <p:txBody>
          <a:bodyPr>
            <a:spAutoFit/>
          </a:bodyPr>
          <a:lstStyle/>
          <a:p>
            <a:r>
              <a:rPr lang="en-US" sz="1400" b="1" dirty="0">
                <a:solidFill>
                  <a:prstClr val="black"/>
                </a:solidFill>
              </a:rPr>
              <a:t>2</a:t>
            </a:r>
          </a:p>
        </p:txBody>
      </p:sp>
      <p:sp>
        <p:nvSpPr>
          <p:cNvPr id="192530" name="Text Box 18"/>
          <p:cNvSpPr txBox="1">
            <a:spLocks noChangeArrowheads="1"/>
          </p:cNvSpPr>
          <p:nvPr/>
        </p:nvSpPr>
        <p:spPr bwMode="auto">
          <a:xfrm>
            <a:off x="4721489" y="4537159"/>
            <a:ext cx="258572" cy="307777"/>
          </a:xfrm>
          <a:prstGeom prst="rect">
            <a:avLst/>
          </a:prstGeom>
          <a:solidFill>
            <a:srgbClr val="FFFF00"/>
          </a:solidFill>
          <a:ln w="9525">
            <a:noFill/>
            <a:miter lim="800000"/>
            <a:headEnd/>
            <a:tailEnd/>
          </a:ln>
        </p:spPr>
        <p:txBody>
          <a:bodyPr wrap="square">
            <a:spAutoFit/>
          </a:bodyPr>
          <a:lstStyle/>
          <a:p>
            <a:pPr algn="ctr"/>
            <a:r>
              <a:rPr lang="en-US" sz="1400" b="1" dirty="0">
                <a:solidFill>
                  <a:prstClr val="black"/>
                </a:solidFill>
              </a:rPr>
              <a:t>6</a:t>
            </a:r>
          </a:p>
        </p:txBody>
      </p:sp>
      <p:sp>
        <p:nvSpPr>
          <p:cNvPr id="192535" name="Text Box 23"/>
          <p:cNvSpPr txBox="1">
            <a:spLocks noChangeArrowheads="1"/>
          </p:cNvSpPr>
          <p:nvPr/>
        </p:nvSpPr>
        <p:spPr bwMode="auto">
          <a:xfrm>
            <a:off x="965562" y="1702847"/>
            <a:ext cx="6543675" cy="461665"/>
          </a:xfrm>
          <a:prstGeom prst="rect">
            <a:avLst/>
          </a:prstGeom>
          <a:noFill/>
          <a:ln w="9525">
            <a:noFill/>
            <a:miter lim="800000"/>
            <a:headEnd/>
            <a:tailEnd/>
          </a:ln>
        </p:spPr>
        <p:txBody>
          <a:bodyPr wrap="square">
            <a:spAutoFit/>
          </a:bodyPr>
          <a:lstStyle/>
          <a:p>
            <a:pPr algn="ctr"/>
            <a:r>
              <a:rPr lang="en-US" sz="2400" b="1" dirty="0">
                <a:solidFill>
                  <a:prstClr val="black"/>
                </a:solidFill>
              </a:rPr>
              <a:t>Enter value rating from Table 4-11</a:t>
            </a:r>
          </a:p>
        </p:txBody>
      </p:sp>
      <p:sp>
        <p:nvSpPr>
          <p:cNvPr id="19"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332019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25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92530"/>
                                        </p:tgtEl>
                                        <p:attrNameLst>
                                          <p:attrName>style.visibility</p:attrName>
                                        </p:attrNameLst>
                                      </p:cBhvr>
                                      <p:to>
                                        <p:strVal val="visible"/>
                                      </p:to>
                                    </p:set>
                                    <p:animEffect transition="in" filter="blinds(horizontal)">
                                      <p:cBhvr>
                                        <p:cTn id="11" dur="500"/>
                                        <p:tgtEl>
                                          <p:spTgt spid="19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30" grpId="0" animBg="1"/>
      <p:bldP spid="19253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97971" y="1934224"/>
            <a:ext cx="9067800" cy="457200"/>
          </a:xfrm>
        </p:spPr>
        <p:txBody>
          <a:bodyPr>
            <a:noAutofit/>
          </a:bodyPr>
          <a:lstStyle/>
          <a:p>
            <a:pPr eaLnBrk="1" hangingPunct="1"/>
            <a:r>
              <a:rPr lang="en-US" sz="2400" b="1" u="sng" dirty="0"/>
              <a:t>Table 4-17 Effectiveness of Law Enforcement</a:t>
            </a:r>
          </a:p>
        </p:txBody>
      </p:sp>
      <p:sp>
        <p:nvSpPr>
          <p:cNvPr id="205827" name="Rectangle 3"/>
          <p:cNvSpPr>
            <a:spLocks noChangeArrowheads="1"/>
          </p:cNvSpPr>
          <p:nvPr/>
        </p:nvSpPr>
        <p:spPr bwMode="auto">
          <a:xfrm>
            <a:off x="1219200" y="2708119"/>
            <a:ext cx="7010400" cy="935641"/>
          </a:xfrm>
          <a:prstGeom prst="rect">
            <a:avLst/>
          </a:prstGeom>
          <a:noFill/>
          <a:ln w="9525">
            <a:noFill/>
            <a:miter lim="800000"/>
            <a:headEnd/>
            <a:tailEnd/>
          </a:ln>
        </p:spPr>
        <p:txBody>
          <a:bodyPr wrap="square">
            <a:spAutoFit/>
          </a:bodyPr>
          <a:lstStyle/>
          <a:p>
            <a:pPr>
              <a:lnSpc>
                <a:spcPct val="80000"/>
              </a:lnSpc>
              <a:spcBef>
                <a:spcPct val="20000"/>
              </a:spcBef>
            </a:pPr>
            <a:r>
              <a:rPr lang="en-US" dirty="0">
                <a:solidFill>
                  <a:prstClr val="black"/>
                </a:solidFill>
              </a:rPr>
              <a:t>Address the general attitude of the local populace regarding their respect for and cooperation with the law enforcement community.</a:t>
            </a:r>
          </a:p>
          <a:p>
            <a:pPr>
              <a:lnSpc>
                <a:spcPct val="80000"/>
              </a:lnSpc>
              <a:spcBef>
                <a:spcPct val="20000"/>
              </a:spcBef>
            </a:pPr>
            <a:endParaRPr lang="en-US" sz="2600" dirty="0">
              <a:solidFill>
                <a:prstClr val="black"/>
              </a:solidFill>
            </a:endParaRPr>
          </a:p>
        </p:txBody>
      </p:sp>
      <p:pic>
        <p:nvPicPr>
          <p:cNvPr id="205829" name="Picture 5"/>
          <p:cNvPicPr>
            <a:picLocks noChangeAspect="1" noChangeArrowheads="1"/>
          </p:cNvPicPr>
          <p:nvPr/>
        </p:nvPicPr>
        <p:blipFill>
          <a:blip r:embed="rId2" cstate="print"/>
          <a:srcRect/>
          <a:stretch>
            <a:fillRect/>
          </a:stretch>
        </p:blipFill>
        <p:spPr bwMode="auto">
          <a:xfrm>
            <a:off x="2438400" y="3375182"/>
            <a:ext cx="4972050" cy="2943225"/>
          </a:xfrm>
          <a:prstGeom prst="rect">
            <a:avLst/>
          </a:prstGeom>
          <a:noFill/>
          <a:ln w="9525">
            <a:noFill/>
            <a:miter lim="800000"/>
            <a:headEnd/>
            <a:tailEnd/>
          </a:ln>
        </p:spPr>
      </p:pic>
      <p:sp>
        <p:nvSpPr>
          <p:cNvPr id="205830" name="Rectangle 6"/>
          <p:cNvSpPr>
            <a:spLocks noChangeArrowheads="1"/>
          </p:cNvSpPr>
          <p:nvPr/>
        </p:nvSpPr>
        <p:spPr bwMode="auto">
          <a:xfrm>
            <a:off x="2438400" y="5029200"/>
            <a:ext cx="4572000" cy="400050"/>
          </a:xfrm>
          <a:prstGeom prst="rect">
            <a:avLst/>
          </a:prstGeom>
          <a:solidFill>
            <a:srgbClr val="FFFF00">
              <a:alpha val="18823"/>
            </a:srgbClr>
          </a:solidFill>
          <a:ln w="9525">
            <a:solidFill>
              <a:schemeClr val="tx1"/>
            </a:solidFill>
            <a:miter lim="800000"/>
            <a:headEnd/>
            <a:tailEnd/>
          </a:ln>
        </p:spPr>
        <p:txBody>
          <a:bodyPr wrap="none" anchor="ctr"/>
          <a:lstStyle/>
          <a:p>
            <a:endParaRPr lang="en-US" sz="1350">
              <a:solidFill>
                <a:prstClr val="black"/>
              </a:solidFill>
            </a:endParaRPr>
          </a:p>
        </p:txBody>
      </p:sp>
      <p:sp>
        <p:nvSpPr>
          <p:cNvPr id="7"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298209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8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8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05830"/>
                                        </p:tgtEl>
                                        <p:attrNameLst>
                                          <p:attrName>style.visibility</p:attrName>
                                        </p:attrNameLst>
                                      </p:cBhvr>
                                      <p:to>
                                        <p:strVal val="visible"/>
                                      </p:to>
                                    </p:set>
                                    <p:animEffect transition="in" filter="blinds(horizontal)">
                                      <p:cBhvr>
                                        <p:cTn id="15" dur="500"/>
                                        <p:tgtEl>
                                          <p:spTgt spid="2058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7" grpId="0"/>
      <p:bldP spid="20583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4"/>
          <p:cNvPicPr>
            <a:picLocks noChangeAspect="1" noChangeArrowheads="1"/>
          </p:cNvPicPr>
          <p:nvPr/>
        </p:nvPicPr>
        <p:blipFill>
          <a:blip r:embed="rId2" cstate="print"/>
          <a:srcRect l="16667" t="23822" r="20833" b="19603"/>
          <a:stretch>
            <a:fillRect/>
          </a:stretch>
        </p:blipFill>
        <p:spPr bwMode="auto">
          <a:xfrm>
            <a:off x="1650920" y="2286000"/>
            <a:ext cx="5257800" cy="3330179"/>
          </a:xfrm>
          <a:prstGeom prst="rect">
            <a:avLst/>
          </a:prstGeom>
          <a:noFill/>
          <a:ln w="9525">
            <a:noFill/>
            <a:miter lim="800000"/>
            <a:headEnd/>
            <a:tailEnd/>
          </a:ln>
        </p:spPr>
      </p:pic>
      <p:sp>
        <p:nvSpPr>
          <p:cNvPr id="50180" name="Text Box 5"/>
          <p:cNvSpPr txBox="1">
            <a:spLocks noChangeArrowheads="1"/>
          </p:cNvSpPr>
          <p:nvPr/>
        </p:nvSpPr>
        <p:spPr bwMode="auto">
          <a:xfrm rot="-5400000">
            <a:off x="3640759" y="3784708"/>
            <a:ext cx="232756" cy="207749"/>
          </a:xfrm>
          <a:prstGeom prst="rect">
            <a:avLst/>
          </a:prstGeom>
          <a:noFill/>
          <a:ln w="9525">
            <a:noFill/>
            <a:miter lim="800000"/>
            <a:headEnd/>
            <a:tailEnd/>
          </a:ln>
        </p:spPr>
        <p:txBody>
          <a:bodyPr wrap="none">
            <a:spAutoFit/>
          </a:bodyPr>
          <a:lstStyle/>
          <a:p>
            <a:r>
              <a:rPr lang="en-US" sz="750">
                <a:solidFill>
                  <a:prstClr val="black"/>
                </a:solidFill>
              </a:rPr>
              <a:t>4</a:t>
            </a:r>
          </a:p>
        </p:txBody>
      </p:sp>
      <p:sp>
        <p:nvSpPr>
          <p:cNvPr id="50181" name="Text Box 6"/>
          <p:cNvSpPr txBox="1">
            <a:spLocks noChangeArrowheads="1"/>
          </p:cNvSpPr>
          <p:nvPr/>
        </p:nvSpPr>
        <p:spPr bwMode="auto">
          <a:xfrm rot="-5400000">
            <a:off x="3580855" y="3534082"/>
            <a:ext cx="309700" cy="207749"/>
          </a:xfrm>
          <a:prstGeom prst="rect">
            <a:avLst/>
          </a:prstGeom>
          <a:noFill/>
          <a:ln w="9525">
            <a:noFill/>
            <a:miter lim="800000"/>
            <a:headEnd/>
            <a:tailEnd/>
          </a:ln>
        </p:spPr>
        <p:txBody>
          <a:bodyPr wrap="none">
            <a:spAutoFit/>
          </a:bodyPr>
          <a:lstStyle/>
          <a:p>
            <a:r>
              <a:rPr lang="en-US" sz="750">
                <a:solidFill>
                  <a:prstClr val="black"/>
                </a:solidFill>
              </a:rPr>
              <a:t>4-6</a:t>
            </a:r>
          </a:p>
        </p:txBody>
      </p:sp>
      <p:sp>
        <p:nvSpPr>
          <p:cNvPr id="50182" name="Text Box 7"/>
          <p:cNvSpPr txBox="1">
            <a:spLocks noChangeArrowheads="1"/>
          </p:cNvSpPr>
          <p:nvPr/>
        </p:nvSpPr>
        <p:spPr bwMode="auto">
          <a:xfrm rot="-5400000">
            <a:off x="4774001" y="3753752"/>
            <a:ext cx="280846" cy="207749"/>
          </a:xfrm>
          <a:prstGeom prst="rect">
            <a:avLst/>
          </a:prstGeom>
          <a:noFill/>
          <a:ln w="9525">
            <a:noFill/>
            <a:miter lim="800000"/>
            <a:headEnd/>
            <a:tailEnd/>
          </a:ln>
        </p:spPr>
        <p:txBody>
          <a:bodyPr wrap="none">
            <a:spAutoFit/>
          </a:bodyPr>
          <a:lstStyle/>
          <a:p>
            <a:r>
              <a:rPr lang="en-US" sz="750">
                <a:solidFill>
                  <a:prstClr val="black"/>
                </a:solidFill>
              </a:rPr>
              <a:t>11</a:t>
            </a:r>
          </a:p>
        </p:txBody>
      </p:sp>
      <p:sp>
        <p:nvSpPr>
          <p:cNvPr id="50183" name="Text Box 8"/>
          <p:cNvSpPr txBox="1">
            <a:spLocks noChangeArrowheads="1"/>
          </p:cNvSpPr>
          <p:nvPr/>
        </p:nvSpPr>
        <p:spPr bwMode="auto">
          <a:xfrm rot="-5400000">
            <a:off x="5252632" y="3741846"/>
            <a:ext cx="280846" cy="207749"/>
          </a:xfrm>
          <a:prstGeom prst="rect">
            <a:avLst/>
          </a:prstGeom>
          <a:noFill/>
          <a:ln w="9525">
            <a:noFill/>
            <a:miter lim="800000"/>
            <a:headEnd/>
            <a:tailEnd/>
          </a:ln>
        </p:spPr>
        <p:txBody>
          <a:bodyPr wrap="none">
            <a:spAutoFit/>
          </a:bodyPr>
          <a:lstStyle/>
          <a:p>
            <a:r>
              <a:rPr lang="en-US" sz="750">
                <a:solidFill>
                  <a:prstClr val="black"/>
                </a:solidFill>
              </a:rPr>
              <a:t>18</a:t>
            </a:r>
          </a:p>
        </p:txBody>
      </p:sp>
      <p:sp>
        <p:nvSpPr>
          <p:cNvPr id="50184" name="Text Box 9"/>
          <p:cNvSpPr txBox="1">
            <a:spLocks noChangeArrowheads="1"/>
          </p:cNvSpPr>
          <p:nvPr/>
        </p:nvSpPr>
        <p:spPr bwMode="auto">
          <a:xfrm>
            <a:off x="1646819" y="4401475"/>
            <a:ext cx="284052" cy="307777"/>
          </a:xfrm>
          <a:prstGeom prst="rect">
            <a:avLst/>
          </a:prstGeom>
          <a:noFill/>
          <a:ln w="9525">
            <a:noFill/>
            <a:miter lim="800000"/>
            <a:headEnd/>
            <a:tailEnd/>
          </a:ln>
        </p:spPr>
        <p:txBody>
          <a:bodyPr wrap="none">
            <a:spAutoFit/>
          </a:bodyPr>
          <a:lstStyle/>
          <a:p>
            <a:r>
              <a:rPr lang="en-US" sz="1400" b="1" dirty="0">
                <a:solidFill>
                  <a:prstClr val="black"/>
                </a:solidFill>
              </a:rPr>
              <a:t>x</a:t>
            </a:r>
          </a:p>
        </p:txBody>
      </p:sp>
      <p:sp>
        <p:nvSpPr>
          <p:cNvPr id="50185" name="Text Box 10"/>
          <p:cNvSpPr txBox="1">
            <a:spLocks noChangeArrowheads="1"/>
          </p:cNvSpPr>
          <p:nvPr/>
        </p:nvSpPr>
        <p:spPr bwMode="auto">
          <a:xfrm>
            <a:off x="1648826" y="4682956"/>
            <a:ext cx="284052" cy="307777"/>
          </a:xfrm>
          <a:prstGeom prst="rect">
            <a:avLst/>
          </a:prstGeom>
          <a:noFill/>
          <a:ln w="9525">
            <a:noFill/>
            <a:miter lim="800000"/>
            <a:headEnd/>
            <a:tailEnd/>
          </a:ln>
        </p:spPr>
        <p:txBody>
          <a:bodyPr wrap="none">
            <a:spAutoFit/>
          </a:bodyPr>
          <a:lstStyle/>
          <a:p>
            <a:r>
              <a:rPr lang="en-US" sz="1400" b="1" dirty="0">
                <a:solidFill>
                  <a:prstClr val="black"/>
                </a:solidFill>
              </a:rPr>
              <a:t>x</a:t>
            </a:r>
          </a:p>
        </p:txBody>
      </p:sp>
      <p:sp>
        <p:nvSpPr>
          <p:cNvPr id="50186" name="Text Box 11"/>
          <p:cNvSpPr txBox="1">
            <a:spLocks noChangeArrowheads="1"/>
          </p:cNvSpPr>
          <p:nvPr/>
        </p:nvSpPr>
        <p:spPr bwMode="auto">
          <a:xfrm>
            <a:off x="1648826" y="5243465"/>
            <a:ext cx="284052" cy="307777"/>
          </a:xfrm>
          <a:prstGeom prst="rect">
            <a:avLst/>
          </a:prstGeom>
          <a:noFill/>
          <a:ln w="9525">
            <a:noFill/>
            <a:miter lim="800000"/>
            <a:headEnd/>
            <a:tailEnd/>
          </a:ln>
        </p:spPr>
        <p:txBody>
          <a:bodyPr wrap="none">
            <a:spAutoFit/>
          </a:bodyPr>
          <a:lstStyle/>
          <a:p>
            <a:r>
              <a:rPr lang="en-US" sz="1400" b="1" dirty="0">
                <a:solidFill>
                  <a:prstClr val="black"/>
                </a:solidFill>
              </a:rPr>
              <a:t>x</a:t>
            </a:r>
          </a:p>
        </p:txBody>
      </p:sp>
      <p:sp>
        <p:nvSpPr>
          <p:cNvPr id="50187" name="Text Box 12"/>
          <p:cNvSpPr txBox="1">
            <a:spLocks noChangeArrowheads="1"/>
          </p:cNvSpPr>
          <p:nvPr/>
        </p:nvSpPr>
        <p:spPr bwMode="auto">
          <a:xfrm>
            <a:off x="3307635" y="4438764"/>
            <a:ext cx="284052" cy="307777"/>
          </a:xfrm>
          <a:prstGeom prst="rect">
            <a:avLst/>
          </a:prstGeom>
          <a:noFill/>
          <a:ln w="9525">
            <a:noFill/>
            <a:miter lim="800000"/>
            <a:headEnd/>
            <a:tailEnd/>
          </a:ln>
        </p:spPr>
        <p:txBody>
          <a:bodyPr wrap="none">
            <a:spAutoFit/>
          </a:bodyPr>
          <a:lstStyle/>
          <a:p>
            <a:r>
              <a:rPr lang="en-US" sz="1400" b="1" dirty="0">
                <a:solidFill>
                  <a:prstClr val="black"/>
                </a:solidFill>
              </a:rPr>
              <a:t>3</a:t>
            </a:r>
          </a:p>
        </p:txBody>
      </p:sp>
      <p:sp>
        <p:nvSpPr>
          <p:cNvPr id="50188" name="Text Box 13"/>
          <p:cNvSpPr txBox="1">
            <a:spLocks noChangeArrowheads="1"/>
          </p:cNvSpPr>
          <p:nvPr/>
        </p:nvSpPr>
        <p:spPr bwMode="auto">
          <a:xfrm>
            <a:off x="3532518" y="4439991"/>
            <a:ext cx="284052" cy="307777"/>
          </a:xfrm>
          <a:prstGeom prst="rect">
            <a:avLst/>
          </a:prstGeom>
          <a:noFill/>
          <a:ln w="9525">
            <a:noFill/>
            <a:miter lim="800000"/>
            <a:headEnd/>
            <a:tailEnd/>
          </a:ln>
        </p:spPr>
        <p:txBody>
          <a:bodyPr wrap="none">
            <a:spAutoFit/>
          </a:bodyPr>
          <a:lstStyle/>
          <a:p>
            <a:r>
              <a:rPr lang="en-US" sz="1400" b="1" dirty="0">
                <a:solidFill>
                  <a:prstClr val="black"/>
                </a:solidFill>
              </a:rPr>
              <a:t>3</a:t>
            </a:r>
          </a:p>
        </p:txBody>
      </p:sp>
      <p:sp>
        <p:nvSpPr>
          <p:cNvPr id="50189" name="Text Box 14"/>
          <p:cNvSpPr txBox="1">
            <a:spLocks noChangeArrowheads="1"/>
          </p:cNvSpPr>
          <p:nvPr/>
        </p:nvSpPr>
        <p:spPr bwMode="auto">
          <a:xfrm>
            <a:off x="3771009" y="4439991"/>
            <a:ext cx="284052" cy="307777"/>
          </a:xfrm>
          <a:prstGeom prst="rect">
            <a:avLst/>
          </a:prstGeom>
          <a:noFill/>
          <a:ln w="9525">
            <a:noFill/>
            <a:miter lim="800000"/>
            <a:headEnd/>
            <a:tailEnd/>
          </a:ln>
        </p:spPr>
        <p:txBody>
          <a:bodyPr wrap="none">
            <a:spAutoFit/>
          </a:bodyPr>
          <a:lstStyle/>
          <a:p>
            <a:r>
              <a:rPr lang="en-US" sz="1400" b="1" dirty="0">
                <a:solidFill>
                  <a:prstClr val="black"/>
                </a:solidFill>
              </a:rPr>
              <a:t>3</a:t>
            </a:r>
          </a:p>
        </p:txBody>
      </p:sp>
      <p:sp>
        <p:nvSpPr>
          <p:cNvPr id="50190" name="Text Box 15"/>
          <p:cNvSpPr txBox="1">
            <a:spLocks noChangeArrowheads="1"/>
          </p:cNvSpPr>
          <p:nvPr/>
        </p:nvSpPr>
        <p:spPr bwMode="auto">
          <a:xfrm>
            <a:off x="4033294" y="4458636"/>
            <a:ext cx="233363" cy="307777"/>
          </a:xfrm>
          <a:prstGeom prst="rect">
            <a:avLst/>
          </a:prstGeom>
          <a:noFill/>
          <a:ln w="9525">
            <a:noFill/>
            <a:miter lim="800000"/>
            <a:headEnd/>
            <a:tailEnd/>
          </a:ln>
        </p:spPr>
        <p:txBody>
          <a:bodyPr>
            <a:spAutoFit/>
          </a:bodyPr>
          <a:lstStyle/>
          <a:p>
            <a:r>
              <a:rPr lang="en-US" sz="1400" b="1" dirty="0">
                <a:solidFill>
                  <a:prstClr val="black"/>
                </a:solidFill>
              </a:rPr>
              <a:t>1</a:t>
            </a:r>
          </a:p>
        </p:txBody>
      </p:sp>
      <p:sp>
        <p:nvSpPr>
          <p:cNvPr id="50191" name="Text Box 16"/>
          <p:cNvSpPr txBox="1">
            <a:spLocks noChangeArrowheads="1"/>
          </p:cNvSpPr>
          <p:nvPr/>
        </p:nvSpPr>
        <p:spPr bwMode="auto">
          <a:xfrm>
            <a:off x="4266180" y="4458636"/>
            <a:ext cx="233363" cy="307777"/>
          </a:xfrm>
          <a:prstGeom prst="rect">
            <a:avLst/>
          </a:prstGeom>
          <a:noFill/>
          <a:ln w="9525">
            <a:noFill/>
            <a:miter lim="800000"/>
            <a:headEnd/>
            <a:tailEnd/>
          </a:ln>
        </p:spPr>
        <p:txBody>
          <a:bodyPr>
            <a:spAutoFit/>
          </a:bodyPr>
          <a:lstStyle/>
          <a:p>
            <a:r>
              <a:rPr lang="en-US" sz="1400" b="1" dirty="0">
                <a:solidFill>
                  <a:prstClr val="black"/>
                </a:solidFill>
              </a:rPr>
              <a:t>1</a:t>
            </a:r>
          </a:p>
        </p:txBody>
      </p:sp>
      <p:sp>
        <p:nvSpPr>
          <p:cNvPr id="50192" name="Text Box 17"/>
          <p:cNvSpPr txBox="1">
            <a:spLocks noChangeArrowheads="1"/>
          </p:cNvSpPr>
          <p:nvPr/>
        </p:nvSpPr>
        <p:spPr bwMode="auto">
          <a:xfrm>
            <a:off x="4494780" y="4447731"/>
            <a:ext cx="233363" cy="307777"/>
          </a:xfrm>
          <a:prstGeom prst="rect">
            <a:avLst/>
          </a:prstGeom>
          <a:noFill/>
          <a:ln w="9525">
            <a:noFill/>
            <a:miter lim="800000"/>
            <a:headEnd/>
            <a:tailEnd/>
          </a:ln>
        </p:spPr>
        <p:txBody>
          <a:bodyPr>
            <a:spAutoFit/>
          </a:bodyPr>
          <a:lstStyle/>
          <a:p>
            <a:r>
              <a:rPr lang="en-US" sz="1400" b="1" dirty="0">
                <a:solidFill>
                  <a:prstClr val="black"/>
                </a:solidFill>
              </a:rPr>
              <a:t>2</a:t>
            </a:r>
          </a:p>
        </p:txBody>
      </p:sp>
      <p:sp>
        <p:nvSpPr>
          <p:cNvPr id="50193" name="Text Box 18"/>
          <p:cNvSpPr txBox="1">
            <a:spLocks noChangeArrowheads="1"/>
          </p:cNvSpPr>
          <p:nvPr/>
        </p:nvSpPr>
        <p:spPr bwMode="auto">
          <a:xfrm>
            <a:off x="4745634" y="4447731"/>
            <a:ext cx="233363" cy="307777"/>
          </a:xfrm>
          <a:prstGeom prst="rect">
            <a:avLst/>
          </a:prstGeom>
          <a:noFill/>
          <a:ln w="9525">
            <a:noFill/>
            <a:miter lim="800000"/>
            <a:headEnd/>
            <a:tailEnd/>
          </a:ln>
        </p:spPr>
        <p:txBody>
          <a:bodyPr>
            <a:spAutoFit/>
          </a:bodyPr>
          <a:lstStyle/>
          <a:p>
            <a:r>
              <a:rPr lang="en-US" sz="1400" b="1" dirty="0">
                <a:solidFill>
                  <a:prstClr val="black"/>
                </a:solidFill>
              </a:rPr>
              <a:t>6</a:t>
            </a:r>
          </a:p>
        </p:txBody>
      </p:sp>
      <p:sp>
        <p:nvSpPr>
          <p:cNvPr id="193555" name="Text Box 19"/>
          <p:cNvSpPr txBox="1">
            <a:spLocks noChangeArrowheads="1"/>
          </p:cNvSpPr>
          <p:nvPr/>
        </p:nvSpPr>
        <p:spPr bwMode="auto">
          <a:xfrm>
            <a:off x="5032822" y="4458636"/>
            <a:ext cx="233363" cy="307777"/>
          </a:xfrm>
          <a:prstGeom prst="rect">
            <a:avLst/>
          </a:prstGeom>
          <a:solidFill>
            <a:srgbClr val="FFFF00"/>
          </a:solidFill>
          <a:ln w="9525">
            <a:noFill/>
            <a:miter lim="800000"/>
            <a:headEnd/>
            <a:tailEnd/>
          </a:ln>
        </p:spPr>
        <p:txBody>
          <a:bodyPr>
            <a:spAutoFit/>
          </a:bodyPr>
          <a:lstStyle/>
          <a:p>
            <a:pPr algn="ctr"/>
            <a:r>
              <a:rPr lang="en-US" sz="1400" b="1" dirty="0">
                <a:solidFill>
                  <a:prstClr val="black"/>
                </a:solidFill>
              </a:rPr>
              <a:t>6</a:t>
            </a:r>
          </a:p>
        </p:txBody>
      </p:sp>
      <p:sp>
        <p:nvSpPr>
          <p:cNvPr id="193559" name="Text Box 23"/>
          <p:cNvSpPr txBox="1">
            <a:spLocks noChangeArrowheads="1"/>
          </p:cNvSpPr>
          <p:nvPr/>
        </p:nvSpPr>
        <p:spPr bwMode="auto">
          <a:xfrm>
            <a:off x="279321" y="1519312"/>
            <a:ext cx="8000999" cy="461665"/>
          </a:xfrm>
          <a:prstGeom prst="rect">
            <a:avLst/>
          </a:prstGeom>
          <a:noFill/>
          <a:ln w="9525">
            <a:noFill/>
            <a:miter lim="800000"/>
            <a:headEnd/>
            <a:tailEnd/>
          </a:ln>
        </p:spPr>
        <p:txBody>
          <a:bodyPr wrap="square">
            <a:spAutoFit/>
          </a:bodyPr>
          <a:lstStyle/>
          <a:p>
            <a:pPr algn="ctr"/>
            <a:r>
              <a:rPr lang="en-US" sz="2400" b="1" u="sng" dirty="0">
                <a:solidFill>
                  <a:prstClr val="black"/>
                </a:solidFill>
              </a:rPr>
              <a:t>Enter value rating from Table 4-17</a:t>
            </a:r>
          </a:p>
        </p:txBody>
      </p:sp>
      <p:sp>
        <p:nvSpPr>
          <p:cNvPr id="20"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62475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35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93555"/>
                                        </p:tgtEl>
                                        <p:attrNameLst>
                                          <p:attrName>style.visibility</p:attrName>
                                        </p:attrNameLst>
                                      </p:cBhvr>
                                      <p:to>
                                        <p:strVal val="visible"/>
                                      </p:to>
                                    </p:set>
                                    <p:animEffect transition="in" filter="blinds(horizontal)">
                                      <p:cBhvr>
                                        <p:cTn id="11" dur="500"/>
                                        <p:tgtEl>
                                          <p:spTgt spid="19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55" grpId="0" animBg="1"/>
      <p:bldP spid="19355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p:cNvSpPr/>
          <p:nvPr/>
        </p:nvSpPr>
        <p:spPr>
          <a:xfrm>
            <a:off x="1397258" y="1735295"/>
            <a:ext cx="6077808" cy="1267047"/>
          </a:xfrm>
          <a:prstGeom prst="triangle">
            <a:avLst/>
          </a:prstGeom>
          <a:solidFill>
            <a:schemeClr val="bg1">
              <a:lumMod val="85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 name="TextBox 2"/>
          <p:cNvSpPr txBox="1"/>
          <p:nvPr/>
        </p:nvSpPr>
        <p:spPr>
          <a:xfrm>
            <a:off x="2883157" y="2071504"/>
            <a:ext cx="3077371" cy="923330"/>
          </a:xfrm>
          <a:prstGeom prst="rect">
            <a:avLst/>
          </a:prstGeom>
          <a:noFill/>
        </p:spPr>
        <p:txBody>
          <a:bodyPr wrap="square" rtlCol="0">
            <a:spAutoFit/>
          </a:bodyPr>
          <a:lstStyle/>
          <a:p>
            <a:pPr algn="ctr"/>
            <a:r>
              <a:rPr lang="en-US" dirty="0"/>
              <a:t>Division Program</a:t>
            </a:r>
          </a:p>
          <a:p>
            <a:pPr algn="ctr"/>
            <a:r>
              <a:rPr lang="en-US" sz="1200" dirty="0"/>
              <a:t>Command Oversight</a:t>
            </a:r>
          </a:p>
          <a:p>
            <a:pPr algn="ctr"/>
            <a:r>
              <a:rPr lang="en-US" sz="1200" dirty="0"/>
              <a:t>Planning</a:t>
            </a:r>
          </a:p>
          <a:p>
            <a:pPr algn="ctr"/>
            <a:r>
              <a:rPr lang="en-US" sz="1200" dirty="0"/>
              <a:t>SAV’s</a:t>
            </a:r>
            <a:endParaRPr lang="en-US" sz="1600" dirty="0"/>
          </a:p>
        </p:txBody>
      </p:sp>
      <p:sp>
        <p:nvSpPr>
          <p:cNvPr id="4" name="Rectangle 3"/>
          <p:cNvSpPr/>
          <p:nvPr/>
        </p:nvSpPr>
        <p:spPr>
          <a:xfrm>
            <a:off x="1367238" y="3088427"/>
            <a:ext cx="6077808" cy="59810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785477" y="3102592"/>
            <a:ext cx="5316028" cy="584775"/>
          </a:xfrm>
          <a:prstGeom prst="rect">
            <a:avLst/>
          </a:prstGeom>
          <a:noFill/>
        </p:spPr>
        <p:txBody>
          <a:bodyPr wrap="square" rtlCol="0">
            <a:spAutoFit/>
          </a:bodyPr>
          <a:lstStyle/>
          <a:p>
            <a:pPr algn="ctr"/>
            <a:r>
              <a:rPr lang="en-US" dirty="0"/>
              <a:t>BDE Program</a:t>
            </a:r>
          </a:p>
          <a:p>
            <a:pPr algn="ctr"/>
            <a:r>
              <a:rPr lang="en-US" sz="1400" dirty="0"/>
              <a:t>Planning / SAV’s / Command Guidance</a:t>
            </a:r>
            <a:endParaRPr lang="en-US" dirty="0"/>
          </a:p>
        </p:txBody>
      </p:sp>
      <p:sp>
        <p:nvSpPr>
          <p:cNvPr id="11" name="Rectangle 10"/>
          <p:cNvSpPr/>
          <p:nvPr/>
        </p:nvSpPr>
        <p:spPr>
          <a:xfrm>
            <a:off x="1367238" y="3954979"/>
            <a:ext cx="744868" cy="1865154"/>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317015" y="4047610"/>
            <a:ext cx="846277" cy="1384995"/>
          </a:xfrm>
          <a:prstGeom prst="rect">
            <a:avLst/>
          </a:prstGeom>
          <a:noFill/>
        </p:spPr>
        <p:txBody>
          <a:bodyPr wrap="square" rtlCol="0">
            <a:spAutoFit/>
          </a:bodyPr>
          <a:lstStyle/>
          <a:p>
            <a:pPr algn="ctr"/>
            <a:r>
              <a:rPr lang="en-US" sz="1200" dirty="0"/>
              <a:t>BN</a:t>
            </a:r>
          </a:p>
          <a:p>
            <a:pPr algn="ctr"/>
            <a:r>
              <a:rPr lang="en-US" sz="1200" dirty="0"/>
              <a:t>Program</a:t>
            </a:r>
          </a:p>
          <a:p>
            <a:r>
              <a:rPr lang="en-US" sz="1100" dirty="0"/>
              <a:t>*Planning</a:t>
            </a:r>
          </a:p>
          <a:p>
            <a:r>
              <a:rPr lang="en-US" sz="1100" dirty="0"/>
              <a:t>*SAV’s</a:t>
            </a:r>
          </a:p>
          <a:p>
            <a:r>
              <a:rPr lang="en-US" sz="1100" dirty="0"/>
              <a:t>*CMD Guidance</a:t>
            </a:r>
          </a:p>
          <a:p>
            <a:endParaRPr lang="en-US" sz="1600" dirty="0"/>
          </a:p>
        </p:txBody>
      </p:sp>
      <p:sp>
        <p:nvSpPr>
          <p:cNvPr id="13" name="Rectangle 12"/>
          <p:cNvSpPr/>
          <p:nvPr/>
        </p:nvSpPr>
        <p:spPr>
          <a:xfrm>
            <a:off x="4008258" y="3971868"/>
            <a:ext cx="744868" cy="1865154"/>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958036" y="4073735"/>
            <a:ext cx="846277" cy="1384995"/>
          </a:xfrm>
          <a:prstGeom prst="rect">
            <a:avLst/>
          </a:prstGeom>
          <a:noFill/>
        </p:spPr>
        <p:txBody>
          <a:bodyPr wrap="square" rtlCol="0">
            <a:spAutoFit/>
          </a:bodyPr>
          <a:lstStyle/>
          <a:p>
            <a:pPr algn="ctr"/>
            <a:r>
              <a:rPr lang="en-US" sz="1200" dirty="0"/>
              <a:t>BN</a:t>
            </a:r>
          </a:p>
          <a:p>
            <a:pPr algn="ctr"/>
            <a:r>
              <a:rPr lang="en-US" sz="1200" dirty="0"/>
              <a:t>Program</a:t>
            </a:r>
          </a:p>
          <a:p>
            <a:r>
              <a:rPr lang="en-US" sz="1100" dirty="0"/>
              <a:t>*Planning</a:t>
            </a:r>
          </a:p>
          <a:p>
            <a:r>
              <a:rPr lang="en-US" sz="1100" dirty="0"/>
              <a:t>*SAV’s</a:t>
            </a:r>
          </a:p>
          <a:p>
            <a:r>
              <a:rPr lang="en-US" sz="1100" dirty="0"/>
              <a:t>*CMD Guidance</a:t>
            </a:r>
          </a:p>
          <a:p>
            <a:endParaRPr lang="en-US" sz="1600" dirty="0"/>
          </a:p>
        </p:txBody>
      </p:sp>
      <p:sp>
        <p:nvSpPr>
          <p:cNvPr id="15" name="Rectangle 14"/>
          <p:cNvSpPr/>
          <p:nvPr/>
        </p:nvSpPr>
        <p:spPr>
          <a:xfrm>
            <a:off x="6656778" y="3955436"/>
            <a:ext cx="744868" cy="1865154"/>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606556" y="4048067"/>
            <a:ext cx="846277" cy="1384995"/>
          </a:xfrm>
          <a:prstGeom prst="rect">
            <a:avLst/>
          </a:prstGeom>
          <a:noFill/>
        </p:spPr>
        <p:txBody>
          <a:bodyPr wrap="square" rtlCol="0">
            <a:spAutoFit/>
          </a:bodyPr>
          <a:lstStyle/>
          <a:p>
            <a:pPr algn="ctr"/>
            <a:r>
              <a:rPr lang="en-US" sz="1200" dirty="0"/>
              <a:t>BN</a:t>
            </a:r>
          </a:p>
          <a:p>
            <a:pPr algn="ctr"/>
            <a:r>
              <a:rPr lang="en-US" sz="1200" dirty="0"/>
              <a:t>Program</a:t>
            </a:r>
          </a:p>
          <a:p>
            <a:r>
              <a:rPr lang="en-US" sz="1100" dirty="0"/>
              <a:t>*Planning</a:t>
            </a:r>
          </a:p>
          <a:p>
            <a:r>
              <a:rPr lang="en-US" sz="1100" dirty="0"/>
              <a:t>*SAV’s</a:t>
            </a:r>
          </a:p>
          <a:p>
            <a:r>
              <a:rPr lang="en-US" sz="1100" dirty="0"/>
              <a:t>*CMD Guidance</a:t>
            </a:r>
          </a:p>
          <a:p>
            <a:endParaRPr lang="en-US" sz="1400" dirty="0"/>
          </a:p>
        </p:txBody>
      </p:sp>
      <p:sp>
        <p:nvSpPr>
          <p:cNvPr id="17" name="Rectangle 16"/>
          <p:cNvSpPr/>
          <p:nvPr/>
        </p:nvSpPr>
        <p:spPr>
          <a:xfrm>
            <a:off x="2666386" y="3971868"/>
            <a:ext cx="744868" cy="1865154"/>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616164" y="4064499"/>
            <a:ext cx="846277" cy="1384995"/>
          </a:xfrm>
          <a:prstGeom prst="rect">
            <a:avLst/>
          </a:prstGeom>
          <a:noFill/>
        </p:spPr>
        <p:txBody>
          <a:bodyPr wrap="square" rtlCol="0">
            <a:spAutoFit/>
          </a:bodyPr>
          <a:lstStyle/>
          <a:p>
            <a:pPr algn="ctr"/>
            <a:r>
              <a:rPr lang="en-US" sz="1200" dirty="0"/>
              <a:t>BN</a:t>
            </a:r>
          </a:p>
          <a:p>
            <a:pPr algn="ctr"/>
            <a:r>
              <a:rPr lang="en-US" sz="1200" dirty="0"/>
              <a:t>Program</a:t>
            </a:r>
          </a:p>
          <a:p>
            <a:r>
              <a:rPr lang="en-US" sz="1100" dirty="0"/>
              <a:t>*Planning</a:t>
            </a:r>
          </a:p>
          <a:p>
            <a:r>
              <a:rPr lang="en-US" sz="1100" dirty="0"/>
              <a:t>*SAV’s</a:t>
            </a:r>
          </a:p>
          <a:p>
            <a:r>
              <a:rPr lang="en-US" sz="1100" dirty="0"/>
              <a:t>*CMD Guidance</a:t>
            </a:r>
          </a:p>
          <a:p>
            <a:endParaRPr lang="en-US" sz="1600" dirty="0"/>
          </a:p>
        </p:txBody>
      </p:sp>
      <p:sp>
        <p:nvSpPr>
          <p:cNvPr id="19" name="Rectangle 18"/>
          <p:cNvSpPr/>
          <p:nvPr/>
        </p:nvSpPr>
        <p:spPr>
          <a:xfrm>
            <a:off x="5400350" y="3971868"/>
            <a:ext cx="744868" cy="1865154"/>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350128" y="4064499"/>
            <a:ext cx="846277" cy="1384995"/>
          </a:xfrm>
          <a:prstGeom prst="rect">
            <a:avLst/>
          </a:prstGeom>
          <a:noFill/>
        </p:spPr>
        <p:txBody>
          <a:bodyPr wrap="square" rtlCol="0">
            <a:spAutoFit/>
          </a:bodyPr>
          <a:lstStyle/>
          <a:p>
            <a:pPr algn="ctr"/>
            <a:r>
              <a:rPr lang="en-US" sz="1200" dirty="0"/>
              <a:t>BN</a:t>
            </a:r>
          </a:p>
          <a:p>
            <a:pPr algn="ctr"/>
            <a:r>
              <a:rPr lang="en-US" sz="1200" dirty="0"/>
              <a:t>Program</a:t>
            </a:r>
          </a:p>
          <a:p>
            <a:r>
              <a:rPr lang="en-US" sz="1100" dirty="0"/>
              <a:t>*Planning</a:t>
            </a:r>
          </a:p>
          <a:p>
            <a:r>
              <a:rPr lang="en-US" sz="1100" dirty="0"/>
              <a:t>*SAV’s</a:t>
            </a:r>
          </a:p>
          <a:p>
            <a:r>
              <a:rPr lang="en-US" sz="1100" dirty="0"/>
              <a:t>*CMD Guidance</a:t>
            </a:r>
          </a:p>
          <a:p>
            <a:endParaRPr lang="en-US" sz="1600" dirty="0"/>
          </a:p>
        </p:txBody>
      </p:sp>
      <p:sp>
        <p:nvSpPr>
          <p:cNvPr id="21" name="Rectangle 20"/>
          <p:cNvSpPr/>
          <p:nvPr/>
        </p:nvSpPr>
        <p:spPr>
          <a:xfrm>
            <a:off x="910037" y="5889626"/>
            <a:ext cx="6924085" cy="482836"/>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691091" y="5888166"/>
            <a:ext cx="5316028" cy="492443"/>
          </a:xfrm>
          <a:prstGeom prst="rect">
            <a:avLst/>
          </a:prstGeom>
          <a:noFill/>
        </p:spPr>
        <p:txBody>
          <a:bodyPr wrap="square" rtlCol="0">
            <a:spAutoFit/>
          </a:bodyPr>
          <a:lstStyle/>
          <a:p>
            <a:pPr algn="ctr"/>
            <a:r>
              <a:rPr lang="en-US" sz="1400" dirty="0"/>
              <a:t>Company Program</a:t>
            </a:r>
          </a:p>
          <a:p>
            <a:pPr algn="ctr"/>
            <a:r>
              <a:rPr lang="en-US" sz="1200" dirty="0"/>
              <a:t>Execution / Elemental Feedback</a:t>
            </a:r>
            <a:endParaRPr lang="en-US" sz="1600" dirty="0"/>
          </a:p>
        </p:txBody>
      </p:sp>
      <p:sp>
        <p:nvSpPr>
          <p:cNvPr id="23" name="Block Arc 22"/>
          <p:cNvSpPr/>
          <p:nvPr/>
        </p:nvSpPr>
        <p:spPr>
          <a:xfrm>
            <a:off x="815366" y="1267062"/>
            <a:ext cx="7257472" cy="1588302"/>
          </a:xfrm>
          <a:prstGeom prst="blockArc">
            <a:avLst>
              <a:gd name="adj1" fmla="val 10877084"/>
              <a:gd name="adj2" fmla="val 0"/>
              <a:gd name="adj3" fmla="val 25000"/>
            </a:avLst>
          </a:prstGeom>
          <a:solidFill>
            <a:schemeClr val="accent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Regulatory Program</a:t>
            </a:r>
          </a:p>
          <a:p>
            <a:pPr algn="ctr"/>
            <a:endParaRPr lang="en-US" dirty="0">
              <a:solidFill>
                <a:schemeClr val="tx1"/>
              </a:solidFill>
            </a:endParaRPr>
          </a:p>
        </p:txBody>
      </p:sp>
      <p:sp>
        <p:nvSpPr>
          <p:cNvPr id="24" name="Isosceles Triangle 23"/>
          <p:cNvSpPr/>
          <p:nvPr/>
        </p:nvSpPr>
        <p:spPr>
          <a:xfrm>
            <a:off x="1405339" y="1732879"/>
            <a:ext cx="6039340" cy="1269464"/>
          </a:xfrm>
          <a:prstGeom prst="triangl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367238" y="3090552"/>
            <a:ext cx="6108118" cy="61287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352227" y="3955168"/>
            <a:ext cx="744868" cy="186329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668988" y="3973726"/>
            <a:ext cx="744868" cy="186329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996715" y="3990615"/>
            <a:ext cx="744868" cy="186329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396600" y="3954334"/>
            <a:ext cx="744868" cy="186329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6649279" y="3959109"/>
            <a:ext cx="744868" cy="186329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910037" y="5880056"/>
            <a:ext cx="6924085" cy="49240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triped Right Arrow 32"/>
          <p:cNvSpPr/>
          <p:nvPr/>
        </p:nvSpPr>
        <p:spPr>
          <a:xfrm rot="16200000">
            <a:off x="4107329" y="5337369"/>
            <a:ext cx="610600" cy="421113"/>
          </a:xfrm>
          <a:prstGeom prst="stripedRightArrow">
            <a:avLst>
              <a:gd name="adj1" fmla="val 41142"/>
              <a:gd name="adj2" fmla="val 50000"/>
            </a:avLst>
          </a:prstGeom>
          <a:solidFill>
            <a:srgbClr val="FFFF00"/>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Physical Security Program</a:t>
            </a:r>
            <a:endParaRPr lang="en-US" kern="0" dirty="0"/>
          </a:p>
        </p:txBody>
      </p:sp>
    </p:spTree>
    <p:extLst>
      <p:ext uri="{BB962C8B-B14F-4D97-AF65-F5344CB8AC3E}">
        <p14:creationId xmlns:p14="http://schemas.microsoft.com/office/powerpoint/2010/main" val="659928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2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26"/>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7"/>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8"/>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30"/>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1"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64" presetClass="path" presetSubtype="0" accel="50000" decel="50000" fill="hold" grpId="0" nodeType="withEffect">
                                  <p:stCondLst>
                                    <p:cond delay="0"/>
                                  </p:stCondLst>
                                  <p:childTnLst>
                                    <p:animMotion origin="layout" path="M 8.33333E-7 -2.22222E-6 L 0.00035 -0.31967 " pathEditMode="relative" rAng="0" ptsTypes="AA">
                                      <p:cBhvr>
                                        <p:cTn id="46" dur="2000" fill="hold"/>
                                        <p:tgtEl>
                                          <p:spTgt spid="33"/>
                                        </p:tgtEl>
                                        <p:attrNameLst>
                                          <p:attrName>ppt_x</p:attrName>
                                          <p:attrName>ppt_y</p:attrName>
                                        </p:attrNameLst>
                                      </p:cBhvr>
                                      <p:rCtr x="17" y="-16204"/>
                                    </p:animMotion>
                                  </p:childTnLst>
                                </p:cTn>
                              </p:par>
                              <p:par>
                                <p:cTn id="47" presetID="1" presetClass="exit" presetSubtype="0" fill="hold" grpId="1" nodeType="withEffect">
                                  <p:stCondLst>
                                    <p:cond delay="0"/>
                                  </p:stCondLst>
                                  <p:childTnLst>
                                    <p:set>
                                      <p:cBhvr>
                                        <p:cTn id="48" dur="1" fill="hold">
                                          <p:stCondLst>
                                            <p:cond delay="0"/>
                                          </p:stCondLst>
                                        </p:cTn>
                                        <p:tgtEl>
                                          <p:spTgt spid="3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1000" fill="hold"/>
                                        <p:tgtEl>
                                          <p:spTgt spid="23"/>
                                        </p:tgtEl>
                                        <p:attrNameLst>
                                          <p:attrName>ppt_w</p:attrName>
                                        </p:attrNameLst>
                                      </p:cBhvr>
                                      <p:tavLst>
                                        <p:tav tm="0">
                                          <p:val>
                                            <p:strVal val="#ppt_w*0.70"/>
                                          </p:val>
                                        </p:tav>
                                        <p:tav tm="100000">
                                          <p:val>
                                            <p:strVal val="#ppt_w"/>
                                          </p:val>
                                        </p:tav>
                                      </p:tavLst>
                                    </p:anim>
                                    <p:anim calcmode="lin" valueType="num">
                                      <p:cBhvr>
                                        <p:cTn id="54" dur="1000" fill="hold"/>
                                        <p:tgtEl>
                                          <p:spTgt spid="23"/>
                                        </p:tgtEl>
                                        <p:attrNameLst>
                                          <p:attrName>ppt_h</p:attrName>
                                        </p:attrNameLst>
                                      </p:cBhvr>
                                      <p:tavLst>
                                        <p:tav tm="0">
                                          <p:val>
                                            <p:strVal val="#ppt_h"/>
                                          </p:val>
                                        </p:tav>
                                        <p:tav tm="100000">
                                          <p:val>
                                            <p:strVal val="#ppt_h"/>
                                          </p:val>
                                        </p:tav>
                                      </p:tavLst>
                                    </p:anim>
                                    <p:animEffect transition="in" filter="fade">
                                      <p:cBhvr>
                                        <p:cTn id="55" dur="1000"/>
                                        <p:tgtEl>
                                          <p:spTgt spid="23"/>
                                        </p:tgtEl>
                                      </p:cBhvr>
                                    </p:animEffect>
                                  </p:childTnLst>
                                </p:cTn>
                              </p:par>
                              <p:par>
                                <p:cTn id="56" presetID="1" presetClass="exit" presetSubtype="0" fill="hold" grpId="2" nodeType="withEffect">
                                  <p:stCondLst>
                                    <p:cond delay="0"/>
                                  </p:stCondLst>
                                  <p:childTnLst>
                                    <p:set>
                                      <p:cBhvr>
                                        <p:cTn id="57"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3" grpId="0" animBg="1"/>
      <p:bldP spid="33" grpId="1" animBg="1"/>
      <p:bldP spid="33" grpId="2"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0" y="1414716"/>
            <a:ext cx="9067800" cy="457200"/>
          </a:xfrm>
        </p:spPr>
        <p:txBody>
          <a:bodyPr>
            <a:noAutofit/>
          </a:bodyPr>
          <a:lstStyle/>
          <a:p>
            <a:pPr eaLnBrk="1" hangingPunct="1"/>
            <a:r>
              <a:rPr lang="en-US" sz="2400" b="1" u="sng" dirty="0"/>
              <a:t>Table 4-18 Deterrence </a:t>
            </a:r>
          </a:p>
        </p:txBody>
      </p:sp>
      <p:pic>
        <p:nvPicPr>
          <p:cNvPr id="52227" name="Picture 4"/>
          <p:cNvPicPr>
            <a:picLocks noChangeAspect="1" noChangeArrowheads="1"/>
          </p:cNvPicPr>
          <p:nvPr/>
        </p:nvPicPr>
        <p:blipFill>
          <a:blip r:embed="rId2" cstate="print"/>
          <a:srcRect/>
          <a:stretch>
            <a:fillRect/>
          </a:stretch>
        </p:blipFill>
        <p:spPr bwMode="auto">
          <a:xfrm>
            <a:off x="2528889" y="1933575"/>
            <a:ext cx="4118372" cy="3829050"/>
          </a:xfrm>
          <a:prstGeom prst="rect">
            <a:avLst/>
          </a:prstGeom>
          <a:noFill/>
          <a:ln w="9525">
            <a:noFill/>
            <a:miter lim="800000"/>
            <a:headEnd/>
            <a:tailEnd/>
          </a:ln>
        </p:spPr>
      </p:pic>
      <p:sp>
        <p:nvSpPr>
          <p:cNvPr id="207877" name="Rectangle 5"/>
          <p:cNvSpPr>
            <a:spLocks noChangeArrowheads="1"/>
          </p:cNvSpPr>
          <p:nvPr/>
        </p:nvSpPr>
        <p:spPr bwMode="auto">
          <a:xfrm>
            <a:off x="2457450" y="3581400"/>
            <a:ext cx="3943350" cy="704850"/>
          </a:xfrm>
          <a:prstGeom prst="rect">
            <a:avLst/>
          </a:prstGeom>
          <a:solidFill>
            <a:srgbClr val="FFFF00">
              <a:alpha val="18823"/>
            </a:srgbClr>
          </a:solidFill>
          <a:ln w="9525">
            <a:solidFill>
              <a:schemeClr val="tx1"/>
            </a:solidFill>
            <a:miter lim="800000"/>
            <a:headEnd/>
            <a:tailEnd/>
          </a:ln>
        </p:spPr>
        <p:txBody>
          <a:bodyPr wrap="none" anchor="ctr"/>
          <a:lstStyle/>
          <a:p>
            <a:endParaRPr lang="en-US" sz="1350">
              <a:solidFill>
                <a:prstClr val="black"/>
              </a:solidFill>
            </a:endParaRPr>
          </a:p>
        </p:txBody>
      </p:sp>
      <p:sp>
        <p:nvSpPr>
          <p:cNvPr id="6"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427982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7877"/>
                                        </p:tgtEl>
                                        <p:attrNameLst>
                                          <p:attrName>style.visibility</p:attrName>
                                        </p:attrNameLst>
                                      </p:cBhvr>
                                      <p:to>
                                        <p:strVal val="visible"/>
                                      </p:to>
                                    </p:set>
                                    <p:animEffect transition="in" filter="blinds(horizontal)">
                                      <p:cBhvr>
                                        <p:cTn id="7" dur="500"/>
                                        <p:tgtEl>
                                          <p:spTgt spid="207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4"/>
          <p:cNvPicPr>
            <a:picLocks noChangeAspect="1" noChangeArrowheads="1"/>
          </p:cNvPicPr>
          <p:nvPr/>
        </p:nvPicPr>
        <p:blipFill>
          <a:blip r:embed="rId2" cstate="print"/>
          <a:srcRect l="16667" t="23822" r="20833" b="19603"/>
          <a:stretch>
            <a:fillRect/>
          </a:stretch>
        </p:blipFill>
        <p:spPr bwMode="auto">
          <a:xfrm>
            <a:off x="1143000" y="2193131"/>
            <a:ext cx="5257800" cy="3330179"/>
          </a:xfrm>
          <a:prstGeom prst="rect">
            <a:avLst/>
          </a:prstGeom>
          <a:noFill/>
          <a:ln w="9525">
            <a:noFill/>
            <a:miter lim="800000"/>
            <a:headEnd/>
            <a:tailEnd/>
          </a:ln>
        </p:spPr>
      </p:pic>
      <p:sp>
        <p:nvSpPr>
          <p:cNvPr id="53252" name="Text Box 5"/>
          <p:cNvSpPr txBox="1">
            <a:spLocks noChangeArrowheads="1"/>
          </p:cNvSpPr>
          <p:nvPr/>
        </p:nvSpPr>
        <p:spPr bwMode="auto">
          <a:xfrm rot="-5400000">
            <a:off x="3108901" y="3673617"/>
            <a:ext cx="263214" cy="261610"/>
          </a:xfrm>
          <a:prstGeom prst="rect">
            <a:avLst/>
          </a:prstGeom>
          <a:noFill/>
          <a:ln w="9525">
            <a:noFill/>
            <a:miter lim="800000"/>
            <a:headEnd/>
            <a:tailEnd/>
          </a:ln>
        </p:spPr>
        <p:txBody>
          <a:bodyPr wrap="none">
            <a:spAutoFit/>
          </a:bodyPr>
          <a:lstStyle/>
          <a:p>
            <a:r>
              <a:rPr lang="en-US" sz="1050" b="1">
                <a:solidFill>
                  <a:prstClr val="black"/>
                </a:solidFill>
              </a:rPr>
              <a:t>4</a:t>
            </a:r>
          </a:p>
        </p:txBody>
      </p:sp>
      <p:sp>
        <p:nvSpPr>
          <p:cNvPr id="53253" name="Text Box 6"/>
          <p:cNvSpPr txBox="1">
            <a:spLocks noChangeArrowheads="1"/>
          </p:cNvSpPr>
          <p:nvPr/>
        </p:nvSpPr>
        <p:spPr bwMode="auto">
          <a:xfrm rot="-5400000">
            <a:off x="3024952" y="3422991"/>
            <a:ext cx="388248" cy="261610"/>
          </a:xfrm>
          <a:prstGeom prst="rect">
            <a:avLst/>
          </a:prstGeom>
          <a:noFill/>
          <a:ln w="9525">
            <a:noFill/>
            <a:miter lim="800000"/>
            <a:headEnd/>
            <a:tailEnd/>
          </a:ln>
        </p:spPr>
        <p:txBody>
          <a:bodyPr wrap="none">
            <a:spAutoFit/>
          </a:bodyPr>
          <a:lstStyle/>
          <a:p>
            <a:r>
              <a:rPr lang="en-US" sz="1050" b="1">
                <a:solidFill>
                  <a:prstClr val="black"/>
                </a:solidFill>
              </a:rPr>
              <a:t>4-6</a:t>
            </a:r>
          </a:p>
        </p:txBody>
      </p:sp>
      <p:sp>
        <p:nvSpPr>
          <p:cNvPr id="53254" name="Text Box 7"/>
          <p:cNvSpPr txBox="1">
            <a:spLocks noChangeArrowheads="1"/>
          </p:cNvSpPr>
          <p:nvPr/>
        </p:nvSpPr>
        <p:spPr bwMode="auto">
          <a:xfrm rot="-5400000">
            <a:off x="4226915" y="3642661"/>
            <a:ext cx="341760" cy="261610"/>
          </a:xfrm>
          <a:prstGeom prst="rect">
            <a:avLst/>
          </a:prstGeom>
          <a:noFill/>
          <a:ln w="9525">
            <a:noFill/>
            <a:miter lim="800000"/>
            <a:headEnd/>
            <a:tailEnd/>
          </a:ln>
        </p:spPr>
        <p:txBody>
          <a:bodyPr wrap="none">
            <a:spAutoFit/>
          </a:bodyPr>
          <a:lstStyle/>
          <a:p>
            <a:r>
              <a:rPr lang="en-US" sz="1050" b="1">
                <a:solidFill>
                  <a:prstClr val="black"/>
                </a:solidFill>
              </a:rPr>
              <a:t>11</a:t>
            </a:r>
          </a:p>
        </p:txBody>
      </p:sp>
      <p:sp>
        <p:nvSpPr>
          <p:cNvPr id="53255" name="Text Box 8"/>
          <p:cNvSpPr txBox="1">
            <a:spLocks noChangeArrowheads="1"/>
          </p:cNvSpPr>
          <p:nvPr/>
        </p:nvSpPr>
        <p:spPr bwMode="auto">
          <a:xfrm rot="-5400000">
            <a:off x="4705546" y="3630755"/>
            <a:ext cx="341760" cy="261610"/>
          </a:xfrm>
          <a:prstGeom prst="rect">
            <a:avLst/>
          </a:prstGeom>
          <a:noFill/>
          <a:ln w="9525">
            <a:noFill/>
            <a:miter lim="800000"/>
            <a:headEnd/>
            <a:tailEnd/>
          </a:ln>
        </p:spPr>
        <p:txBody>
          <a:bodyPr wrap="none">
            <a:spAutoFit/>
          </a:bodyPr>
          <a:lstStyle/>
          <a:p>
            <a:r>
              <a:rPr lang="en-US" sz="1050" b="1">
                <a:solidFill>
                  <a:prstClr val="black"/>
                </a:solidFill>
              </a:rPr>
              <a:t>18</a:t>
            </a:r>
          </a:p>
        </p:txBody>
      </p:sp>
      <p:sp>
        <p:nvSpPr>
          <p:cNvPr id="53256" name="Text Box 9"/>
          <p:cNvSpPr txBox="1">
            <a:spLocks noChangeArrowheads="1"/>
          </p:cNvSpPr>
          <p:nvPr/>
        </p:nvSpPr>
        <p:spPr bwMode="auto">
          <a:xfrm>
            <a:off x="1135923" y="4342717"/>
            <a:ext cx="284052" cy="307777"/>
          </a:xfrm>
          <a:prstGeom prst="rect">
            <a:avLst/>
          </a:prstGeom>
          <a:noFill/>
          <a:ln w="9525">
            <a:noFill/>
            <a:miter lim="800000"/>
            <a:headEnd/>
            <a:tailEnd/>
          </a:ln>
        </p:spPr>
        <p:txBody>
          <a:bodyPr wrap="none">
            <a:spAutoFit/>
          </a:bodyPr>
          <a:lstStyle/>
          <a:p>
            <a:r>
              <a:rPr lang="en-US" sz="1400" b="1">
                <a:solidFill>
                  <a:prstClr val="black"/>
                </a:solidFill>
              </a:rPr>
              <a:t>x</a:t>
            </a:r>
          </a:p>
        </p:txBody>
      </p:sp>
      <p:sp>
        <p:nvSpPr>
          <p:cNvPr id="53257" name="Text Box 10"/>
          <p:cNvSpPr txBox="1">
            <a:spLocks noChangeArrowheads="1"/>
          </p:cNvSpPr>
          <p:nvPr/>
        </p:nvSpPr>
        <p:spPr bwMode="auto">
          <a:xfrm>
            <a:off x="1134733" y="4585605"/>
            <a:ext cx="284052" cy="307777"/>
          </a:xfrm>
          <a:prstGeom prst="rect">
            <a:avLst/>
          </a:prstGeom>
          <a:noFill/>
          <a:ln w="9525">
            <a:noFill/>
            <a:miter lim="800000"/>
            <a:headEnd/>
            <a:tailEnd/>
          </a:ln>
        </p:spPr>
        <p:txBody>
          <a:bodyPr wrap="none">
            <a:spAutoFit/>
          </a:bodyPr>
          <a:lstStyle/>
          <a:p>
            <a:r>
              <a:rPr lang="en-US" sz="1400" b="1">
                <a:solidFill>
                  <a:prstClr val="black"/>
                </a:solidFill>
              </a:rPr>
              <a:t>x</a:t>
            </a:r>
          </a:p>
        </p:txBody>
      </p:sp>
      <p:sp>
        <p:nvSpPr>
          <p:cNvPr id="53258" name="Text Box 11"/>
          <p:cNvSpPr txBox="1">
            <a:spLocks noChangeArrowheads="1"/>
          </p:cNvSpPr>
          <p:nvPr/>
        </p:nvSpPr>
        <p:spPr bwMode="auto">
          <a:xfrm>
            <a:off x="1132352" y="5211366"/>
            <a:ext cx="284052" cy="307777"/>
          </a:xfrm>
          <a:prstGeom prst="rect">
            <a:avLst/>
          </a:prstGeom>
          <a:noFill/>
          <a:ln w="9525">
            <a:noFill/>
            <a:miter lim="800000"/>
            <a:headEnd/>
            <a:tailEnd/>
          </a:ln>
        </p:spPr>
        <p:txBody>
          <a:bodyPr wrap="none">
            <a:spAutoFit/>
          </a:bodyPr>
          <a:lstStyle/>
          <a:p>
            <a:r>
              <a:rPr lang="en-US" sz="1400" b="1">
                <a:solidFill>
                  <a:prstClr val="black"/>
                </a:solidFill>
              </a:rPr>
              <a:t>x</a:t>
            </a:r>
          </a:p>
        </p:txBody>
      </p:sp>
      <p:sp>
        <p:nvSpPr>
          <p:cNvPr id="53259" name="Text Box 12"/>
          <p:cNvSpPr txBox="1">
            <a:spLocks noChangeArrowheads="1"/>
          </p:cNvSpPr>
          <p:nvPr/>
        </p:nvSpPr>
        <p:spPr bwMode="auto">
          <a:xfrm>
            <a:off x="2775828" y="4319149"/>
            <a:ext cx="284052" cy="307777"/>
          </a:xfrm>
          <a:prstGeom prst="rect">
            <a:avLst/>
          </a:prstGeom>
          <a:noFill/>
          <a:ln w="9525">
            <a:noFill/>
            <a:miter lim="800000"/>
            <a:headEnd/>
            <a:tailEnd/>
          </a:ln>
        </p:spPr>
        <p:txBody>
          <a:bodyPr wrap="none">
            <a:spAutoFit/>
          </a:bodyPr>
          <a:lstStyle/>
          <a:p>
            <a:r>
              <a:rPr lang="en-US" sz="1400" b="1" dirty="0">
                <a:solidFill>
                  <a:prstClr val="black"/>
                </a:solidFill>
              </a:rPr>
              <a:t>3</a:t>
            </a:r>
          </a:p>
        </p:txBody>
      </p:sp>
      <p:sp>
        <p:nvSpPr>
          <p:cNvPr id="53260" name="Text Box 13"/>
          <p:cNvSpPr txBox="1">
            <a:spLocks noChangeArrowheads="1"/>
          </p:cNvSpPr>
          <p:nvPr/>
        </p:nvSpPr>
        <p:spPr bwMode="auto">
          <a:xfrm>
            <a:off x="3001513" y="4319149"/>
            <a:ext cx="284052" cy="307777"/>
          </a:xfrm>
          <a:prstGeom prst="rect">
            <a:avLst/>
          </a:prstGeom>
          <a:noFill/>
          <a:ln w="9525">
            <a:noFill/>
            <a:miter lim="800000"/>
            <a:headEnd/>
            <a:tailEnd/>
          </a:ln>
        </p:spPr>
        <p:txBody>
          <a:bodyPr wrap="none">
            <a:spAutoFit/>
          </a:bodyPr>
          <a:lstStyle/>
          <a:p>
            <a:r>
              <a:rPr lang="en-US" sz="1400" b="1" dirty="0">
                <a:solidFill>
                  <a:prstClr val="black"/>
                </a:solidFill>
              </a:rPr>
              <a:t>3</a:t>
            </a:r>
          </a:p>
        </p:txBody>
      </p:sp>
      <p:sp>
        <p:nvSpPr>
          <p:cNvPr id="53261" name="Text Box 14"/>
          <p:cNvSpPr txBox="1">
            <a:spLocks noChangeArrowheads="1"/>
          </p:cNvSpPr>
          <p:nvPr/>
        </p:nvSpPr>
        <p:spPr bwMode="auto">
          <a:xfrm>
            <a:off x="3241417" y="4307481"/>
            <a:ext cx="284052" cy="307777"/>
          </a:xfrm>
          <a:prstGeom prst="rect">
            <a:avLst/>
          </a:prstGeom>
          <a:noFill/>
          <a:ln w="9525">
            <a:noFill/>
            <a:miter lim="800000"/>
            <a:headEnd/>
            <a:tailEnd/>
          </a:ln>
        </p:spPr>
        <p:txBody>
          <a:bodyPr wrap="none">
            <a:spAutoFit/>
          </a:bodyPr>
          <a:lstStyle/>
          <a:p>
            <a:r>
              <a:rPr lang="en-US" sz="1400" b="1" dirty="0">
                <a:solidFill>
                  <a:prstClr val="black"/>
                </a:solidFill>
              </a:rPr>
              <a:t>3</a:t>
            </a:r>
          </a:p>
        </p:txBody>
      </p:sp>
      <p:sp>
        <p:nvSpPr>
          <p:cNvPr id="53262" name="Text Box 15"/>
          <p:cNvSpPr txBox="1">
            <a:spLocks noChangeArrowheads="1"/>
          </p:cNvSpPr>
          <p:nvPr/>
        </p:nvSpPr>
        <p:spPr bwMode="auto">
          <a:xfrm>
            <a:off x="3503562" y="4319149"/>
            <a:ext cx="233363" cy="307777"/>
          </a:xfrm>
          <a:prstGeom prst="rect">
            <a:avLst/>
          </a:prstGeom>
          <a:noFill/>
          <a:ln w="9525">
            <a:noFill/>
            <a:miter lim="800000"/>
            <a:headEnd/>
            <a:tailEnd/>
          </a:ln>
        </p:spPr>
        <p:txBody>
          <a:bodyPr>
            <a:spAutoFit/>
          </a:bodyPr>
          <a:lstStyle/>
          <a:p>
            <a:r>
              <a:rPr lang="en-US" sz="1400" b="1" dirty="0">
                <a:solidFill>
                  <a:prstClr val="black"/>
                </a:solidFill>
              </a:rPr>
              <a:t>1</a:t>
            </a:r>
          </a:p>
        </p:txBody>
      </p:sp>
      <p:sp>
        <p:nvSpPr>
          <p:cNvPr id="53263" name="Text Box 16"/>
          <p:cNvSpPr txBox="1">
            <a:spLocks noChangeArrowheads="1"/>
          </p:cNvSpPr>
          <p:nvPr/>
        </p:nvSpPr>
        <p:spPr bwMode="auto">
          <a:xfrm>
            <a:off x="3757340" y="4330817"/>
            <a:ext cx="233363" cy="307777"/>
          </a:xfrm>
          <a:prstGeom prst="rect">
            <a:avLst/>
          </a:prstGeom>
          <a:noFill/>
          <a:ln w="9525">
            <a:noFill/>
            <a:miter lim="800000"/>
            <a:headEnd/>
            <a:tailEnd/>
          </a:ln>
        </p:spPr>
        <p:txBody>
          <a:bodyPr>
            <a:spAutoFit/>
          </a:bodyPr>
          <a:lstStyle/>
          <a:p>
            <a:r>
              <a:rPr lang="en-US" sz="1400" b="1" dirty="0">
                <a:solidFill>
                  <a:prstClr val="black"/>
                </a:solidFill>
              </a:rPr>
              <a:t>1</a:t>
            </a:r>
          </a:p>
        </p:txBody>
      </p:sp>
      <p:sp>
        <p:nvSpPr>
          <p:cNvPr id="53264" name="Text Box 17"/>
          <p:cNvSpPr txBox="1">
            <a:spLocks noChangeArrowheads="1"/>
          </p:cNvSpPr>
          <p:nvPr/>
        </p:nvSpPr>
        <p:spPr bwMode="auto">
          <a:xfrm>
            <a:off x="3984609" y="4319149"/>
            <a:ext cx="233363" cy="307777"/>
          </a:xfrm>
          <a:prstGeom prst="rect">
            <a:avLst/>
          </a:prstGeom>
          <a:noFill/>
          <a:ln w="9525">
            <a:noFill/>
            <a:miter lim="800000"/>
            <a:headEnd/>
            <a:tailEnd/>
          </a:ln>
        </p:spPr>
        <p:txBody>
          <a:bodyPr>
            <a:spAutoFit/>
          </a:bodyPr>
          <a:lstStyle/>
          <a:p>
            <a:r>
              <a:rPr lang="en-US" sz="1400" b="1" dirty="0">
                <a:solidFill>
                  <a:prstClr val="black"/>
                </a:solidFill>
              </a:rPr>
              <a:t>2</a:t>
            </a:r>
          </a:p>
        </p:txBody>
      </p:sp>
      <p:sp>
        <p:nvSpPr>
          <p:cNvPr id="53265" name="Text Box 18"/>
          <p:cNvSpPr txBox="1">
            <a:spLocks noChangeArrowheads="1"/>
          </p:cNvSpPr>
          <p:nvPr/>
        </p:nvSpPr>
        <p:spPr bwMode="auto">
          <a:xfrm>
            <a:off x="4226307" y="4307481"/>
            <a:ext cx="233363" cy="307777"/>
          </a:xfrm>
          <a:prstGeom prst="rect">
            <a:avLst/>
          </a:prstGeom>
          <a:noFill/>
          <a:ln w="9525">
            <a:noFill/>
            <a:miter lim="800000"/>
            <a:headEnd/>
            <a:tailEnd/>
          </a:ln>
        </p:spPr>
        <p:txBody>
          <a:bodyPr>
            <a:spAutoFit/>
          </a:bodyPr>
          <a:lstStyle/>
          <a:p>
            <a:r>
              <a:rPr lang="en-US" sz="1400" b="1">
                <a:solidFill>
                  <a:prstClr val="black"/>
                </a:solidFill>
              </a:rPr>
              <a:t>6</a:t>
            </a:r>
          </a:p>
        </p:txBody>
      </p:sp>
      <p:sp>
        <p:nvSpPr>
          <p:cNvPr id="53266" name="Text Box 19"/>
          <p:cNvSpPr txBox="1">
            <a:spLocks noChangeArrowheads="1"/>
          </p:cNvSpPr>
          <p:nvPr/>
        </p:nvSpPr>
        <p:spPr bwMode="auto">
          <a:xfrm>
            <a:off x="4442999" y="4330817"/>
            <a:ext cx="233363" cy="307777"/>
          </a:xfrm>
          <a:prstGeom prst="rect">
            <a:avLst/>
          </a:prstGeom>
          <a:noFill/>
          <a:ln w="9525">
            <a:noFill/>
            <a:miter lim="800000"/>
            <a:headEnd/>
            <a:tailEnd/>
          </a:ln>
        </p:spPr>
        <p:txBody>
          <a:bodyPr>
            <a:spAutoFit/>
          </a:bodyPr>
          <a:lstStyle/>
          <a:p>
            <a:r>
              <a:rPr lang="en-US" sz="1400" b="1" dirty="0">
                <a:solidFill>
                  <a:prstClr val="black"/>
                </a:solidFill>
              </a:rPr>
              <a:t>6</a:t>
            </a:r>
          </a:p>
        </p:txBody>
      </p:sp>
      <p:sp>
        <p:nvSpPr>
          <p:cNvPr id="194580" name="Text Box 20"/>
          <p:cNvSpPr txBox="1">
            <a:spLocks noChangeArrowheads="1"/>
          </p:cNvSpPr>
          <p:nvPr/>
        </p:nvSpPr>
        <p:spPr bwMode="auto">
          <a:xfrm>
            <a:off x="4732360" y="4330817"/>
            <a:ext cx="233363" cy="307777"/>
          </a:xfrm>
          <a:prstGeom prst="rect">
            <a:avLst/>
          </a:prstGeom>
          <a:solidFill>
            <a:srgbClr val="FFFF00"/>
          </a:solidFill>
          <a:ln w="9525">
            <a:noFill/>
            <a:miter lim="800000"/>
            <a:headEnd/>
            <a:tailEnd/>
          </a:ln>
        </p:spPr>
        <p:txBody>
          <a:bodyPr>
            <a:spAutoFit/>
          </a:bodyPr>
          <a:lstStyle/>
          <a:p>
            <a:pPr algn="ctr"/>
            <a:r>
              <a:rPr lang="en-US" sz="1400" b="1" dirty="0">
                <a:solidFill>
                  <a:prstClr val="black"/>
                </a:solidFill>
              </a:rPr>
              <a:t>4</a:t>
            </a:r>
          </a:p>
        </p:txBody>
      </p:sp>
      <p:sp>
        <p:nvSpPr>
          <p:cNvPr id="194581" name="Text Box 21"/>
          <p:cNvSpPr txBox="1">
            <a:spLocks noChangeArrowheads="1"/>
          </p:cNvSpPr>
          <p:nvPr/>
        </p:nvSpPr>
        <p:spPr bwMode="auto">
          <a:xfrm>
            <a:off x="4917125" y="4335460"/>
            <a:ext cx="383143" cy="261610"/>
          </a:xfrm>
          <a:prstGeom prst="rect">
            <a:avLst/>
          </a:prstGeom>
          <a:solidFill>
            <a:srgbClr val="FF0000"/>
          </a:solidFill>
          <a:ln w="9525">
            <a:noFill/>
            <a:miter lim="800000"/>
            <a:headEnd/>
            <a:tailEnd/>
          </a:ln>
        </p:spPr>
        <p:txBody>
          <a:bodyPr wrap="square">
            <a:spAutoFit/>
          </a:bodyPr>
          <a:lstStyle/>
          <a:p>
            <a:r>
              <a:rPr lang="en-US" sz="1100" b="1" dirty="0">
                <a:solidFill>
                  <a:prstClr val="black"/>
                </a:solidFill>
              </a:rPr>
              <a:t>29</a:t>
            </a:r>
          </a:p>
        </p:txBody>
      </p:sp>
      <p:sp>
        <p:nvSpPr>
          <p:cNvPr id="194583" name="Text Box 23"/>
          <p:cNvSpPr txBox="1">
            <a:spLocks noChangeArrowheads="1"/>
          </p:cNvSpPr>
          <p:nvPr/>
        </p:nvSpPr>
        <p:spPr bwMode="auto">
          <a:xfrm>
            <a:off x="381000" y="1440595"/>
            <a:ext cx="8458200" cy="461665"/>
          </a:xfrm>
          <a:prstGeom prst="rect">
            <a:avLst/>
          </a:prstGeom>
          <a:noFill/>
          <a:ln w="9525">
            <a:noFill/>
            <a:miter lim="800000"/>
            <a:headEnd/>
            <a:tailEnd/>
          </a:ln>
        </p:spPr>
        <p:txBody>
          <a:bodyPr wrap="square">
            <a:spAutoFit/>
          </a:bodyPr>
          <a:lstStyle/>
          <a:p>
            <a:pPr algn="ctr"/>
            <a:r>
              <a:rPr lang="en-US" sz="2400" b="1" dirty="0">
                <a:solidFill>
                  <a:prstClr val="black"/>
                </a:solidFill>
              </a:rPr>
              <a:t>Enter value rating from Table 4-18</a:t>
            </a:r>
          </a:p>
        </p:txBody>
      </p:sp>
      <p:sp>
        <p:nvSpPr>
          <p:cNvPr id="194584" name="Text Box 24"/>
          <p:cNvSpPr txBox="1">
            <a:spLocks noChangeArrowheads="1"/>
          </p:cNvSpPr>
          <p:nvPr/>
        </p:nvSpPr>
        <p:spPr bwMode="auto">
          <a:xfrm>
            <a:off x="6357938" y="4229100"/>
            <a:ext cx="2633662" cy="1200329"/>
          </a:xfrm>
          <a:prstGeom prst="rect">
            <a:avLst/>
          </a:prstGeom>
          <a:noFill/>
          <a:ln w="9525">
            <a:noFill/>
            <a:miter lim="800000"/>
            <a:headEnd/>
            <a:tailEnd/>
          </a:ln>
        </p:spPr>
        <p:txBody>
          <a:bodyPr wrap="square">
            <a:spAutoFit/>
          </a:bodyPr>
          <a:lstStyle/>
          <a:p>
            <a:r>
              <a:rPr lang="en-US" sz="2400" b="1" dirty="0">
                <a:solidFill>
                  <a:prstClr val="black"/>
                </a:solidFill>
              </a:rPr>
              <a:t>Enter the Sum of the likelihood rating factors</a:t>
            </a:r>
          </a:p>
        </p:txBody>
      </p:sp>
      <p:cxnSp>
        <p:nvCxnSpPr>
          <p:cNvPr id="4" name="Elbow Connector 3"/>
          <p:cNvCxnSpPr>
            <a:endCxn id="194584" idx="0"/>
          </p:cNvCxnSpPr>
          <p:nvPr/>
        </p:nvCxnSpPr>
        <p:spPr>
          <a:xfrm flipV="1">
            <a:off x="5567256" y="4229100"/>
            <a:ext cx="2107513" cy="273280"/>
          </a:xfrm>
          <a:prstGeom prst="bentConnector4">
            <a:avLst>
              <a:gd name="adj1" fmla="val 18759"/>
              <a:gd name="adj2" fmla="val 183650"/>
            </a:avLst>
          </a:prstGeom>
          <a:ln>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sp>
        <p:nvSpPr>
          <p:cNvPr id="8" name="Down Arrow 7"/>
          <p:cNvSpPr/>
          <p:nvPr/>
        </p:nvSpPr>
        <p:spPr>
          <a:xfrm>
            <a:off x="4575781" y="1985959"/>
            <a:ext cx="484632" cy="1582271"/>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68932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94580"/>
                                        </p:tgtEl>
                                        <p:attrNameLst>
                                          <p:attrName>style.visibility</p:attrName>
                                        </p:attrNameLst>
                                      </p:cBhvr>
                                      <p:to>
                                        <p:strVal val="visible"/>
                                      </p:to>
                                    </p:set>
                                    <p:animEffect transition="in" filter="blinds(horizontal)">
                                      <p:cBhvr>
                                        <p:cTn id="11" dur="500"/>
                                        <p:tgtEl>
                                          <p:spTgt spid="19458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9458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94581"/>
                                        </p:tgtEl>
                                        <p:attrNameLst>
                                          <p:attrName>style.visibility</p:attrName>
                                        </p:attrNameLst>
                                      </p:cBhvr>
                                      <p:to>
                                        <p:strVal val="visible"/>
                                      </p:to>
                                    </p:set>
                                    <p:animEffect transition="in" filter="blinds(horizontal)">
                                      <p:cBhvr>
                                        <p:cTn id="20" dur="500"/>
                                        <p:tgtEl>
                                          <p:spTgt spid="194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0" grpId="0" animBg="1"/>
      <p:bldP spid="194581" grpId="0" animBg="1"/>
      <p:bldP spid="194583" grpId="0"/>
      <p:bldP spid="19458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295400" y="1600200"/>
            <a:ext cx="6000750" cy="457200"/>
          </a:xfrm>
        </p:spPr>
        <p:txBody>
          <a:bodyPr>
            <a:noAutofit/>
          </a:bodyPr>
          <a:lstStyle/>
          <a:p>
            <a:pPr eaLnBrk="1" hangingPunct="1"/>
            <a:r>
              <a:rPr lang="en-US" sz="2400" b="1" u="sng" dirty="0"/>
              <a:t>Table 4-20 Likelihood Rating </a:t>
            </a:r>
          </a:p>
        </p:txBody>
      </p:sp>
      <p:pic>
        <p:nvPicPr>
          <p:cNvPr id="54275" name="Picture 4"/>
          <p:cNvPicPr>
            <a:picLocks noChangeAspect="1" noChangeArrowheads="1"/>
          </p:cNvPicPr>
          <p:nvPr/>
        </p:nvPicPr>
        <p:blipFill>
          <a:blip r:embed="rId2" cstate="print"/>
          <a:srcRect/>
          <a:stretch>
            <a:fillRect/>
          </a:stretch>
        </p:blipFill>
        <p:spPr bwMode="auto">
          <a:xfrm>
            <a:off x="1885951" y="2343150"/>
            <a:ext cx="5818585" cy="2371725"/>
          </a:xfrm>
          <a:prstGeom prst="rect">
            <a:avLst/>
          </a:prstGeom>
          <a:noFill/>
          <a:ln w="9525">
            <a:noFill/>
            <a:miter lim="800000"/>
            <a:headEnd/>
            <a:tailEnd/>
          </a:ln>
        </p:spPr>
      </p:pic>
      <p:sp>
        <p:nvSpPr>
          <p:cNvPr id="209925" name="Rectangle 5"/>
          <p:cNvSpPr>
            <a:spLocks noChangeArrowheads="1"/>
          </p:cNvSpPr>
          <p:nvPr/>
        </p:nvSpPr>
        <p:spPr bwMode="auto">
          <a:xfrm>
            <a:off x="1885950" y="3543300"/>
            <a:ext cx="4171950" cy="228600"/>
          </a:xfrm>
          <a:prstGeom prst="rect">
            <a:avLst/>
          </a:prstGeom>
          <a:solidFill>
            <a:srgbClr val="FFFF00">
              <a:alpha val="18823"/>
            </a:srgbClr>
          </a:solidFill>
          <a:ln w="9525">
            <a:solidFill>
              <a:schemeClr val="tx1"/>
            </a:solidFill>
            <a:miter lim="800000"/>
            <a:headEnd/>
            <a:tailEnd/>
          </a:ln>
        </p:spPr>
        <p:txBody>
          <a:bodyPr wrap="none" anchor="ctr"/>
          <a:lstStyle/>
          <a:p>
            <a:endParaRPr lang="en-US" sz="1350">
              <a:solidFill>
                <a:prstClr val="black"/>
              </a:solidFill>
            </a:endParaRPr>
          </a:p>
        </p:txBody>
      </p:sp>
      <p:sp>
        <p:nvSpPr>
          <p:cNvPr id="6"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281536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9925"/>
                                        </p:tgtEl>
                                        <p:attrNameLst>
                                          <p:attrName>style.visibility</p:attrName>
                                        </p:attrNameLst>
                                      </p:cBhvr>
                                      <p:to>
                                        <p:strVal val="visible"/>
                                      </p:to>
                                    </p:set>
                                    <p:animEffect transition="in" filter="blinds(horizontal)">
                                      <p:cBhvr>
                                        <p:cTn id="7" dur="500"/>
                                        <p:tgtEl>
                                          <p:spTgt spid="209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9" name="Text Box 3"/>
          <p:cNvSpPr txBox="1">
            <a:spLocks noChangeArrowheads="1"/>
          </p:cNvSpPr>
          <p:nvPr/>
        </p:nvSpPr>
        <p:spPr bwMode="auto">
          <a:xfrm>
            <a:off x="17652" y="1425514"/>
            <a:ext cx="8610600" cy="461665"/>
          </a:xfrm>
          <a:prstGeom prst="rect">
            <a:avLst/>
          </a:prstGeom>
          <a:noFill/>
          <a:ln w="9525">
            <a:noFill/>
            <a:miter lim="800000"/>
            <a:headEnd/>
            <a:tailEnd/>
          </a:ln>
        </p:spPr>
        <p:txBody>
          <a:bodyPr wrap="square">
            <a:spAutoFit/>
          </a:bodyPr>
          <a:lstStyle/>
          <a:p>
            <a:pPr algn="ctr"/>
            <a:r>
              <a:rPr lang="en-US" sz="2400" b="1" u="sng" dirty="0">
                <a:solidFill>
                  <a:prstClr val="black"/>
                </a:solidFill>
              </a:rPr>
              <a:t>Enter Rating from Table 4-20</a:t>
            </a:r>
          </a:p>
        </p:txBody>
      </p:sp>
      <p:pic>
        <p:nvPicPr>
          <p:cNvPr id="55300" name="Picture 4"/>
          <p:cNvPicPr>
            <a:picLocks noChangeAspect="1" noChangeArrowheads="1"/>
          </p:cNvPicPr>
          <p:nvPr/>
        </p:nvPicPr>
        <p:blipFill>
          <a:blip r:embed="rId2" cstate="print"/>
          <a:srcRect l="16667" t="23822" r="20833" b="19603"/>
          <a:stretch>
            <a:fillRect/>
          </a:stretch>
        </p:blipFill>
        <p:spPr bwMode="auto">
          <a:xfrm>
            <a:off x="1228725" y="2193131"/>
            <a:ext cx="5257800" cy="3330179"/>
          </a:xfrm>
          <a:prstGeom prst="rect">
            <a:avLst/>
          </a:prstGeom>
          <a:noFill/>
          <a:ln w="9525">
            <a:noFill/>
            <a:miter lim="800000"/>
            <a:headEnd/>
            <a:tailEnd/>
          </a:ln>
        </p:spPr>
      </p:pic>
      <p:sp>
        <p:nvSpPr>
          <p:cNvPr id="55301" name="Text Box 5"/>
          <p:cNvSpPr txBox="1">
            <a:spLocks noChangeArrowheads="1"/>
          </p:cNvSpPr>
          <p:nvPr/>
        </p:nvSpPr>
        <p:spPr bwMode="auto">
          <a:xfrm rot="-5400000">
            <a:off x="3207343" y="3672602"/>
            <a:ext cx="255198" cy="246221"/>
          </a:xfrm>
          <a:prstGeom prst="rect">
            <a:avLst/>
          </a:prstGeom>
          <a:noFill/>
          <a:ln w="9525">
            <a:noFill/>
            <a:miter lim="800000"/>
            <a:headEnd/>
            <a:tailEnd/>
          </a:ln>
        </p:spPr>
        <p:txBody>
          <a:bodyPr wrap="none">
            <a:spAutoFit/>
          </a:bodyPr>
          <a:lstStyle/>
          <a:p>
            <a:r>
              <a:rPr lang="en-US" sz="1000" b="1">
                <a:solidFill>
                  <a:prstClr val="black"/>
                </a:solidFill>
              </a:rPr>
              <a:t>4</a:t>
            </a:r>
          </a:p>
        </p:txBody>
      </p:sp>
      <p:sp>
        <p:nvSpPr>
          <p:cNvPr id="55302" name="Text Box 6"/>
          <p:cNvSpPr txBox="1">
            <a:spLocks noChangeArrowheads="1"/>
          </p:cNvSpPr>
          <p:nvPr/>
        </p:nvSpPr>
        <p:spPr bwMode="auto">
          <a:xfrm rot="-5400000">
            <a:off x="3129004" y="3421976"/>
            <a:ext cx="369012" cy="246221"/>
          </a:xfrm>
          <a:prstGeom prst="rect">
            <a:avLst/>
          </a:prstGeom>
          <a:noFill/>
          <a:ln w="9525">
            <a:noFill/>
            <a:miter lim="800000"/>
            <a:headEnd/>
            <a:tailEnd/>
          </a:ln>
        </p:spPr>
        <p:txBody>
          <a:bodyPr wrap="none">
            <a:spAutoFit/>
          </a:bodyPr>
          <a:lstStyle/>
          <a:p>
            <a:r>
              <a:rPr lang="en-US" sz="1000" b="1">
                <a:solidFill>
                  <a:prstClr val="black"/>
                </a:solidFill>
              </a:rPr>
              <a:t>4-6</a:t>
            </a:r>
          </a:p>
        </p:txBody>
      </p:sp>
      <p:sp>
        <p:nvSpPr>
          <p:cNvPr id="55303" name="Text Box 7"/>
          <p:cNvSpPr txBox="1">
            <a:spLocks noChangeArrowheads="1"/>
          </p:cNvSpPr>
          <p:nvPr/>
        </p:nvSpPr>
        <p:spPr bwMode="auto">
          <a:xfrm rot="-5400000">
            <a:off x="4329364" y="3641646"/>
            <a:ext cx="325730" cy="246221"/>
          </a:xfrm>
          <a:prstGeom prst="rect">
            <a:avLst/>
          </a:prstGeom>
          <a:noFill/>
          <a:ln w="9525">
            <a:noFill/>
            <a:miter lim="800000"/>
            <a:headEnd/>
            <a:tailEnd/>
          </a:ln>
        </p:spPr>
        <p:txBody>
          <a:bodyPr wrap="none">
            <a:spAutoFit/>
          </a:bodyPr>
          <a:lstStyle/>
          <a:p>
            <a:r>
              <a:rPr lang="en-US" sz="1000" b="1">
                <a:solidFill>
                  <a:prstClr val="black"/>
                </a:solidFill>
              </a:rPr>
              <a:t>11</a:t>
            </a:r>
          </a:p>
        </p:txBody>
      </p:sp>
      <p:sp>
        <p:nvSpPr>
          <p:cNvPr id="55304" name="Text Box 8"/>
          <p:cNvSpPr txBox="1">
            <a:spLocks noChangeArrowheads="1"/>
          </p:cNvSpPr>
          <p:nvPr/>
        </p:nvSpPr>
        <p:spPr bwMode="auto">
          <a:xfrm rot="-5400000">
            <a:off x="4807995" y="3629740"/>
            <a:ext cx="325730" cy="246221"/>
          </a:xfrm>
          <a:prstGeom prst="rect">
            <a:avLst/>
          </a:prstGeom>
          <a:noFill/>
          <a:ln w="9525">
            <a:noFill/>
            <a:miter lim="800000"/>
            <a:headEnd/>
            <a:tailEnd/>
          </a:ln>
        </p:spPr>
        <p:txBody>
          <a:bodyPr wrap="none">
            <a:spAutoFit/>
          </a:bodyPr>
          <a:lstStyle/>
          <a:p>
            <a:r>
              <a:rPr lang="en-US" sz="1000" b="1">
                <a:solidFill>
                  <a:prstClr val="black"/>
                </a:solidFill>
              </a:rPr>
              <a:t>18</a:t>
            </a:r>
          </a:p>
        </p:txBody>
      </p:sp>
      <p:sp>
        <p:nvSpPr>
          <p:cNvPr id="55305" name="Text Box 9"/>
          <p:cNvSpPr txBox="1">
            <a:spLocks noChangeArrowheads="1"/>
          </p:cNvSpPr>
          <p:nvPr/>
        </p:nvSpPr>
        <p:spPr bwMode="auto">
          <a:xfrm>
            <a:off x="1218452" y="4331359"/>
            <a:ext cx="284052" cy="307777"/>
          </a:xfrm>
          <a:prstGeom prst="rect">
            <a:avLst/>
          </a:prstGeom>
          <a:noFill/>
          <a:ln w="9525">
            <a:noFill/>
            <a:miter lim="800000"/>
            <a:headEnd/>
            <a:tailEnd/>
          </a:ln>
        </p:spPr>
        <p:txBody>
          <a:bodyPr wrap="none">
            <a:spAutoFit/>
          </a:bodyPr>
          <a:lstStyle/>
          <a:p>
            <a:r>
              <a:rPr lang="en-US" sz="1400" b="1" dirty="0">
                <a:solidFill>
                  <a:prstClr val="black"/>
                </a:solidFill>
              </a:rPr>
              <a:t>x</a:t>
            </a:r>
          </a:p>
        </p:txBody>
      </p:sp>
      <p:sp>
        <p:nvSpPr>
          <p:cNvPr id="55306" name="Text Box 10"/>
          <p:cNvSpPr txBox="1">
            <a:spLocks noChangeArrowheads="1"/>
          </p:cNvSpPr>
          <p:nvPr/>
        </p:nvSpPr>
        <p:spPr bwMode="auto">
          <a:xfrm>
            <a:off x="1229168" y="4592969"/>
            <a:ext cx="284052" cy="307777"/>
          </a:xfrm>
          <a:prstGeom prst="rect">
            <a:avLst/>
          </a:prstGeom>
          <a:noFill/>
          <a:ln w="9525">
            <a:noFill/>
            <a:miter lim="800000"/>
            <a:headEnd/>
            <a:tailEnd/>
          </a:ln>
        </p:spPr>
        <p:txBody>
          <a:bodyPr wrap="none">
            <a:spAutoFit/>
          </a:bodyPr>
          <a:lstStyle/>
          <a:p>
            <a:r>
              <a:rPr lang="en-US" sz="1400" b="1" dirty="0">
                <a:solidFill>
                  <a:prstClr val="black"/>
                </a:solidFill>
              </a:rPr>
              <a:t>x</a:t>
            </a:r>
          </a:p>
        </p:txBody>
      </p:sp>
      <p:sp>
        <p:nvSpPr>
          <p:cNvPr id="55307" name="Text Box 11"/>
          <p:cNvSpPr txBox="1">
            <a:spLocks noChangeArrowheads="1"/>
          </p:cNvSpPr>
          <p:nvPr/>
        </p:nvSpPr>
        <p:spPr bwMode="auto">
          <a:xfrm>
            <a:off x="1218452" y="5156700"/>
            <a:ext cx="298480" cy="338554"/>
          </a:xfrm>
          <a:prstGeom prst="rect">
            <a:avLst/>
          </a:prstGeom>
          <a:noFill/>
          <a:ln w="9525">
            <a:noFill/>
            <a:miter lim="800000"/>
            <a:headEnd/>
            <a:tailEnd/>
          </a:ln>
        </p:spPr>
        <p:txBody>
          <a:bodyPr wrap="none">
            <a:spAutoFit/>
          </a:bodyPr>
          <a:lstStyle/>
          <a:p>
            <a:r>
              <a:rPr lang="en-US" sz="1600" b="1">
                <a:solidFill>
                  <a:prstClr val="black"/>
                </a:solidFill>
              </a:rPr>
              <a:t>x</a:t>
            </a:r>
          </a:p>
        </p:txBody>
      </p:sp>
      <p:sp>
        <p:nvSpPr>
          <p:cNvPr id="55308" name="Text Box 12"/>
          <p:cNvSpPr txBox="1">
            <a:spLocks noChangeArrowheads="1"/>
          </p:cNvSpPr>
          <p:nvPr/>
        </p:nvSpPr>
        <p:spPr bwMode="auto">
          <a:xfrm>
            <a:off x="2874848" y="4331359"/>
            <a:ext cx="284052" cy="307777"/>
          </a:xfrm>
          <a:prstGeom prst="rect">
            <a:avLst/>
          </a:prstGeom>
          <a:noFill/>
          <a:ln w="9525">
            <a:noFill/>
            <a:miter lim="800000"/>
            <a:headEnd/>
            <a:tailEnd/>
          </a:ln>
        </p:spPr>
        <p:txBody>
          <a:bodyPr wrap="none">
            <a:spAutoFit/>
          </a:bodyPr>
          <a:lstStyle/>
          <a:p>
            <a:r>
              <a:rPr lang="en-US" sz="1400" b="1">
                <a:solidFill>
                  <a:prstClr val="black"/>
                </a:solidFill>
              </a:rPr>
              <a:t>3</a:t>
            </a:r>
          </a:p>
        </p:txBody>
      </p:sp>
      <p:sp>
        <p:nvSpPr>
          <p:cNvPr id="55309" name="Text Box 13"/>
          <p:cNvSpPr txBox="1">
            <a:spLocks noChangeArrowheads="1"/>
          </p:cNvSpPr>
          <p:nvPr/>
        </p:nvSpPr>
        <p:spPr bwMode="auto">
          <a:xfrm>
            <a:off x="3147253" y="4338621"/>
            <a:ext cx="284052" cy="307777"/>
          </a:xfrm>
          <a:prstGeom prst="rect">
            <a:avLst/>
          </a:prstGeom>
          <a:noFill/>
          <a:ln w="9525">
            <a:noFill/>
            <a:miter lim="800000"/>
            <a:headEnd/>
            <a:tailEnd/>
          </a:ln>
        </p:spPr>
        <p:txBody>
          <a:bodyPr wrap="none">
            <a:spAutoFit/>
          </a:bodyPr>
          <a:lstStyle/>
          <a:p>
            <a:r>
              <a:rPr lang="en-US" sz="1400" b="1" dirty="0">
                <a:solidFill>
                  <a:prstClr val="black"/>
                </a:solidFill>
              </a:rPr>
              <a:t>3</a:t>
            </a:r>
          </a:p>
        </p:txBody>
      </p:sp>
      <p:sp>
        <p:nvSpPr>
          <p:cNvPr id="55310" name="Text Box 14"/>
          <p:cNvSpPr txBox="1">
            <a:spLocks noChangeArrowheads="1"/>
          </p:cNvSpPr>
          <p:nvPr/>
        </p:nvSpPr>
        <p:spPr bwMode="auto">
          <a:xfrm>
            <a:off x="3384279" y="4331359"/>
            <a:ext cx="284052" cy="307777"/>
          </a:xfrm>
          <a:prstGeom prst="rect">
            <a:avLst/>
          </a:prstGeom>
          <a:noFill/>
          <a:ln w="9525">
            <a:noFill/>
            <a:miter lim="800000"/>
            <a:headEnd/>
            <a:tailEnd/>
          </a:ln>
        </p:spPr>
        <p:txBody>
          <a:bodyPr wrap="none">
            <a:spAutoFit/>
          </a:bodyPr>
          <a:lstStyle/>
          <a:p>
            <a:r>
              <a:rPr lang="en-US" sz="1400" b="1" dirty="0">
                <a:solidFill>
                  <a:prstClr val="black"/>
                </a:solidFill>
              </a:rPr>
              <a:t>3</a:t>
            </a:r>
          </a:p>
        </p:txBody>
      </p:sp>
      <p:sp>
        <p:nvSpPr>
          <p:cNvPr id="55311" name="Text Box 15"/>
          <p:cNvSpPr txBox="1">
            <a:spLocks noChangeArrowheads="1"/>
          </p:cNvSpPr>
          <p:nvPr/>
        </p:nvSpPr>
        <p:spPr bwMode="auto">
          <a:xfrm>
            <a:off x="3622536" y="4331359"/>
            <a:ext cx="233363" cy="307777"/>
          </a:xfrm>
          <a:prstGeom prst="rect">
            <a:avLst/>
          </a:prstGeom>
          <a:noFill/>
          <a:ln w="9525">
            <a:noFill/>
            <a:miter lim="800000"/>
            <a:headEnd/>
            <a:tailEnd/>
          </a:ln>
        </p:spPr>
        <p:txBody>
          <a:bodyPr>
            <a:spAutoFit/>
          </a:bodyPr>
          <a:lstStyle/>
          <a:p>
            <a:r>
              <a:rPr lang="en-US" sz="1400" b="1">
                <a:solidFill>
                  <a:prstClr val="black"/>
                </a:solidFill>
              </a:rPr>
              <a:t>1</a:t>
            </a:r>
          </a:p>
        </p:txBody>
      </p:sp>
      <p:sp>
        <p:nvSpPr>
          <p:cNvPr id="55312" name="Text Box 16"/>
          <p:cNvSpPr txBox="1">
            <a:spLocks noChangeArrowheads="1"/>
          </p:cNvSpPr>
          <p:nvPr/>
        </p:nvSpPr>
        <p:spPr bwMode="auto">
          <a:xfrm>
            <a:off x="3855552" y="4330391"/>
            <a:ext cx="233363" cy="307777"/>
          </a:xfrm>
          <a:prstGeom prst="rect">
            <a:avLst/>
          </a:prstGeom>
          <a:noFill/>
          <a:ln w="9525">
            <a:noFill/>
            <a:miter lim="800000"/>
            <a:headEnd/>
            <a:tailEnd/>
          </a:ln>
        </p:spPr>
        <p:txBody>
          <a:bodyPr>
            <a:spAutoFit/>
          </a:bodyPr>
          <a:lstStyle/>
          <a:p>
            <a:r>
              <a:rPr lang="en-US" sz="1400" b="1" dirty="0">
                <a:solidFill>
                  <a:prstClr val="black"/>
                </a:solidFill>
              </a:rPr>
              <a:t>1</a:t>
            </a:r>
          </a:p>
        </p:txBody>
      </p:sp>
      <p:sp>
        <p:nvSpPr>
          <p:cNvPr id="55313" name="Text Box 17"/>
          <p:cNvSpPr txBox="1">
            <a:spLocks noChangeArrowheads="1"/>
          </p:cNvSpPr>
          <p:nvPr/>
        </p:nvSpPr>
        <p:spPr bwMode="auto">
          <a:xfrm>
            <a:off x="4094156" y="4338621"/>
            <a:ext cx="233363" cy="307777"/>
          </a:xfrm>
          <a:prstGeom prst="rect">
            <a:avLst/>
          </a:prstGeom>
          <a:noFill/>
          <a:ln w="9525">
            <a:noFill/>
            <a:miter lim="800000"/>
            <a:headEnd/>
            <a:tailEnd/>
          </a:ln>
        </p:spPr>
        <p:txBody>
          <a:bodyPr>
            <a:spAutoFit/>
          </a:bodyPr>
          <a:lstStyle/>
          <a:p>
            <a:r>
              <a:rPr lang="en-US" sz="1400" b="1" dirty="0">
                <a:solidFill>
                  <a:prstClr val="black"/>
                </a:solidFill>
              </a:rPr>
              <a:t>2</a:t>
            </a:r>
          </a:p>
        </p:txBody>
      </p:sp>
      <p:sp>
        <p:nvSpPr>
          <p:cNvPr id="55314" name="Text Box 18"/>
          <p:cNvSpPr txBox="1">
            <a:spLocks noChangeArrowheads="1"/>
          </p:cNvSpPr>
          <p:nvPr/>
        </p:nvSpPr>
        <p:spPr bwMode="auto">
          <a:xfrm>
            <a:off x="4321931" y="4346851"/>
            <a:ext cx="233363" cy="307777"/>
          </a:xfrm>
          <a:prstGeom prst="rect">
            <a:avLst/>
          </a:prstGeom>
          <a:noFill/>
          <a:ln w="9525">
            <a:noFill/>
            <a:miter lim="800000"/>
            <a:headEnd/>
            <a:tailEnd/>
          </a:ln>
        </p:spPr>
        <p:txBody>
          <a:bodyPr>
            <a:spAutoFit/>
          </a:bodyPr>
          <a:lstStyle/>
          <a:p>
            <a:r>
              <a:rPr lang="en-US" sz="1400" b="1" dirty="0">
                <a:solidFill>
                  <a:prstClr val="black"/>
                </a:solidFill>
              </a:rPr>
              <a:t>6</a:t>
            </a:r>
          </a:p>
        </p:txBody>
      </p:sp>
      <p:sp>
        <p:nvSpPr>
          <p:cNvPr id="55315" name="Text Box 19"/>
          <p:cNvSpPr txBox="1">
            <a:spLocks noChangeArrowheads="1"/>
          </p:cNvSpPr>
          <p:nvPr/>
        </p:nvSpPr>
        <p:spPr bwMode="auto">
          <a:xfrm>
            <a:off x="4550553" y="4338621"/>
            <a:ext cx="233363" cy="307777"/>
          </a:xfrm>
          <a:prstGeom prst="rect">
            <a:avLst/>
          </a:prstGeom>
          <a:noFill/>
          <a:ln w="9525">
            <a:noFill/>
            <a:miter lim="800000"/>
            <a:headEnd/>
            <a:tailEnd/>
          </a:ln>
        </p:spPr>
        <p:txBody>
          <a:bodyPr>
            <a:spAutoFit/>
          </a:bodyPr>
          <a:lstStyle/>
          <a:p>
            <a:r>
              <a:rPr lang="en-US" sz="1400" b="1" dirty="0">
                <a:solidFill>
                  <a:prstClr val="black"/>
                </a:solidFill>
              </a:rPr>
              <a:t>6</a:t>
            </a:r>
          </a:p>
        </p:txBody>
      </p:sp>
      <p:sp>
        <p:nvSpPr>
          <p:cNvPr id="55316" name="Text Box 20"/>
          <p:cNvSpPr txBox="1">
            <a:spLocks noChangeArrowheads="1"/>
          </p:cNvSpPr>
          <p:nvPr/>
        </p:nvSpPr>
        <p:spPr bwMode="auto">
          <a:xfrm>
            <a:off x="4779503" y="4330391"/>
            <a:ext cx="233363" cy="307777"/>
          </a:xfrm>
          <a:prstGeom prst="rect">
            <a:avLst/>
          </a:prstGeom>
          <a:noFill/>
          <a:ln w="9525">
            <a:noFill/>
            <a:miter lim="800000"/>
            <a:headEnd/>
            <a:tailEnd/>
          </a:ln>
        </p:spPr>
        <p:txBody>
          <a:bodyPr>
            <a:spAutoFit/>
          </a:bodyPr>
          <a:lstStyle/>
          <a:p>
            <a:r>
              <a:rPr lang="en-US" sz="1400" b="1" dirty="0">
                <a:solidFill>
                  <a:prstClr val="black"/>
                </a:solidFill>
              </a:rPr>
              <a:t>4</a:t>
            </a:r>
          </a:p>
        </p:txBody>
      </p:sp>
      <p:sp>
        <p:nvSpPr>
          <p:cNvPr id="55317" name="Text Box 21"/>
          <p:cNvSpPr txBox="1">
            <a:spLocks noChangeArrowheads="1"/>
          </p:cNvSpPr>
          <p:nvPr/>
        </p:nvSpPr>
        <p:spPr bwMode="auto">
          <a:xfrm>
            <a:off x="4974182" y="4346851"/>
            <a:ext cx="436533" cy="261610"/>
          </a:xfrm>
          <a:prstGeom prst="rect">
            <a:avLst/>
          </a:prstGeom>
          <a:noFill/>
          <a:ln w="9525">
            <a:noFill/>
            <a:miter lim="800000"/>
            <a:headEnd/>
            <a:tailEnd/>
          </a:ln>
        </p:spPr>
        <p:txBody>
          <a:bodyPr wrap="square">
            <a:spAutoFit/>
          </a:bodyPr>
          <a:lstStyle/>
          <a:p>
            <a:r>
              <a:rPr lang="en-US" sz="1100" b="1" dirty="0">
                <a:solidFill>
                  <a:prstClr val="black"/>
                </a:solidFill>
              </a:rPr>
              <a:t>29</a:t>
            </a:r>
          </a:p>
        </p:txBody>
      </p:sp>
      <p:sp>
        <p:nvSpPr>
          <p:cNvPr id="208918" name="Text Box 22"/>
          <p:cNvSpPr txBox="1">
            <a:spLocks noChangeArrowheads="1"/>
          </p:cNvSpPr>
          <p:nvPr/>
        </p:nvSpPr>
        <p:spPr bwMode="auto">
          <a:xfrm>
            <a:off x="5254533" y="4340798"/>
            <a:ext cx="280339" cy="261610"/>
          </a:xfrm>
          <a:prstGeom prst="rect">
            <a:avLst/>
          </a:prstGeom>
          <a:solidFill>
            <a:srgbClr val="FFFF00"/>
          </a:solidFill>
          <a:ln w="9525">
            <a:noFill/>
            <a:miter lim="800000"/>
            <a:headEnd/>
            <a:tailEnd/>
          </a:ln>
        </p:spPr>
        <p:txBody>
          <a:bodyPr wrap="square">
            <a:spAutoFit/>
          </a:bodyPr>
          <a:lstStyle/>
          <a:p>
            <a:r>
              <a:rPr lang="en-US" sz="1100" b="1" dirty="0">
                <a:solidFill>
                  <a:prstClr val="black"/>
                </a:solidFill>
              </a:rPr>
              <a:t>L</a:t>
            </a:r>
          </a:p>
        </p:txBody>
      </p:sp>
      <p:sp>
        <p:nvSpPr>
          <p:cNvPr id="23"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427300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88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08918"/>
                                        </p:tgtEl>
                                        <p:attrNameLst>
                                          <p:attrName>style.visibility</p:attrName>
                                        </p:attrNameLst>
                                      </p:cBhvr>
                                      <p:to>
                                        <p:strVal val="visible"/>
                                      </p:to>
                                    </p:set>
                                    <p:animEffect transition="in" filter="blinds(horizontal)">
                                      <p:cBhvr>
                                        <p:cTn id="11" dur="500"/>
                                        <p:tgtEl>
                                          <p:spTgt spid="208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9" grpId="0"/>
      <p:bldP spid="20891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sz="3000"/>
              <a:t>	</a:t>
            </a:r>
          </a:p>
        </p:txBody>
      </p:sp>
      <p:sp>
        <p:nvSpPr>
          <p:cNvPr id="56323" name="Rectangle 3"/>
          <p:cNvSpPr>
            <a:spLocks noGrp="1" noChangeArrowheads="1"/>
          </p:cNvSpPr>
          <p:nvPr>
            <p:ph type="body" idx="1"/>
          </p:nvPr>
        </p:nvSpPr>
        <p:spPr bwMode="auto">
          <a:xfrm>
            <a:off x="1524000" y="2572341"/>
            <a:ext cx="6134100" cy="609600"/>
          </a:xfrm>
          <a:noFill/>
          <a:ln>
            <a:miter lim="800000"/>
            <a:headEnd/>
            <a:tailEnd/>
          </a:ln>
        </p:spPr>
        <p:txBody>
          <a:bodyPr vert="horz" wrap="square" lIns="68580" tIns="34290" rIns="68580" bIns="34290" numCol="1" rtlCol="0" anchor="t" anchorCtr="0" compatLnSpc="1">
            <a:prstTxWarp prst="textNoShape">
              <a:avLst/>
            </a:prstTxWarp>
            <a:normAutofit lnSpcReduction="10000"/>
          </a:bodyPr>
          <a:lstStyle/>
          <a:p>
            <a:pPr eaLnBrk="1" hangingPunct="1"/>
            <a:r>
              <a:rPr lang="en-US" sz="1800" dirty="0"/>
              <a:t>Continue with the likelihood rating factors of the other groups you have selected</a:t>
            </a:r>
          </a:p>
        </p:txBody>
      </p:sp>
      <p:pic>
        <p:nvPicPr>
          <p:cNvPr id="56324" name="Picture 4"/>
          <p:cNvPicPr>
            <a:picLocks noChangeAspect="1" noChangeArrowheads="1"/>
          </p:cNvPicPr>
          <p:nvPr/>
        </p:nvPicPr>
        <p:blipFill>
          <a:blip r:embed="rId2" cstate="print"/>
          <a:srcRect l="16667" t="58774" r="20833" b="19603"/>
          <a:stretch>
            <a:fillRect/>
          </a:stretch>
        </p:blipFill>
        <p:spPr bwMode="auto">
          <a:xfrm>
            <a:off x="1428750" y="3543301"/>
            <a:ext cx="6343650" cy="1535906"/>
          </a:xfrm>
          <a:prstGeom prst="rect">
            <a:avLst/>
          </a:prstGeom>
          <a:noFill/>
          <a:ln w="9525">
            <a:noFill/>
            <a:miter lim="800000"/>
            <a:headEnd/>
            <a:tailEnd/>
          </a:ln>
        </p:spPr>
      </p:pic>
      <p:sp>
        <p:nvSpPr>
          <p:cNvPr id="56325" name="Text Box 6"/>
          <p:cNvSpPr txBox="1">
            <a:spLocks noChangeArrowheads="1"/>
          </p:cNvSpPr>
          <p:nvPr/>
        </p:nvSpPr>
        <p:spPr bwMode="auto">
          <a:xfrm>
            <a:off x="1435840" y="3560557"/>
            <a:ext cx="312906" cy="369332"/>
          </a:xfrm>
          <a:prstGeom prst="rect">
            <a:avLst/>
          </a:prstGeom>
          <a:noFill/>
          <a:ln w="9525">
            <a:noFill/>
            <a:miter lim="800000"/>
            <a:headEnd/>
            <a:tailEnd/>
          </a:ln>
        </p:spPr>
        <p:txBody>
          <a:bodyPr wrap="none">
            <a:spAutoFit/>
          </a:bodyPr>
          <a:lstStyle/>
          <a:p>
            <a:r>
              <a:rPr lang="en-US" b="1" dirty="0">
                <a:solidFill>
                  <a:prstClr val="black"/>
                </a:solidFill>
              </a:rPr>
              <a:t>x</a:t>
            </a:r>
          </a:p>
        </p:txBody>
      </p:sp>
      <p:sp>
        <p:nvSpPr>
          <p:cNvPr id="56326" name="Text Box 7"/>
          <p:cNvSpPr txBox="1">
            <a:spLocks noChangeArrowheads="1"/>
          </p:cNvSpPr>
          <p:nvPr/>
        </p:nvSpPr>
        <p:spPr bwMode="auto">
          <a:xfrm>
            <a:off x="1435840" y="4332945"/>
            <a:ext cx="312906" cy="369332"/>
          </a:xfrm>
          <a:prstGeom prst="rect">
            <a:avLst/>
          </a:prstGeom>
          <a:noFill/>
          <a:ln w="9525">
            <a:noFill/>
            <a:miter lim="800000"/>
            <a:headEnd/>
            <a:tailEnd/>
          </a:ln>
        </p:spPr>
        <p:txBody>
          <a:bodyPr wrap="none">
            <a:spAutoFit/>
          </a:bodyPr>
          <a:lstStyle/>
          <a:p>
            <a:r>
              <a:rPr lang="en-US" b="1" dirty="0">
                <a:solidFill>
                  <a:prstClr val="black"/>
                </a:solidFill>
              </a:rPr>
              <a:t>x</a:t>
            </a:r>
          </a:p>
        </p:txBody>
      </p:sp>
      <p:sp>
        <p:nvSpPr>
          <p:cNvPr id="56327" name="Text Box 8"/>
          <p:cNvSpPr txBox="1">
            <a:spLocks noChangeArrowheads="1"/>
          </p:cNvSpPr>
          <p:nvPr/>
        </p:nvSpPr>
        <p:spPr bwMode="auto">
          <a:xfrm>
            <a:off x="1435840" y="4621239"/>
            <a:ext cx="312906" cy="369332"/>
          </a:xfrm>
          <a:prstGeom prst="rect">
            <a:avLst/>
          </a:prstGeom>
          <a:noFill/>
          <a:ln w="9525">
            <a:noFill/>
            <a:miter lim="800000"/>
            <a:headEnd/>
            <a:tailEnd/>
          </a:ln>
        </p:spPr>
        <p:txBody>
          <a:bodyPr wrap="none">
            <a:spAutoFit/>
          </a:bodyPr>
          <a:lstStyle/>
          <a:p>
            <a:r>
              <a:rPr lang="en-US" b="1">
                <a:solidFill>
                  <a:prstClr val="black"/>
                </a:solidFill>
              </a:rPr>
              <a:t>x</a:t>
            </a:r>
          </a:p>
        </p:txBody>
      </p:sp>
      <p:sp>
        <p:nvSpPr>
          <p:cNvPr id="9"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4619323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Text Box 3"/>
          <p:cNvSpPr txBox="1">
            <a:spLocks noChangeArrowheads="1"/>
          </p:cNvSpPr>
          <p:nvPr/>
        </p:nvSpPr>
        <p:spPr bwMode="auto">
          <a:xfrm>
            <a:off x="4648200" y="1940309"/>
            <a:ext cx="4191000" cy="830997"/>
          </a:xfrm>
          <a:prstGeom prst="rect">
            <a:avLst/>
          </a:prstGeom>
          <a:noFill/>
          <a:ln w="9525">
            <a:noFill/>
            <a:miter lim="800000"/>
            <a:headEnd/>
            <a:tailEnd/>
          </a:ln>
        </p:spPr>
        <p:txBody>
          <a:bodyPr wrap="square">
            <a:spAutoFit/>
          </a:bodyPr>
          <a:lstStyle/>
          <a:p>
            <a:pPr algn="ctr"/>
            <a:r>
              <a:rPr lang="en-US" sz="2400" b="1" dirty="0">
                <a:solidFill>
                  <a:prstClr val="black"/>
                </a:solidFill>
              </a:rPr>
              <a:t>Determine Highest Likelihood Rating</a:t>
            </a:r>
          </a:p>
        </p:txBody>
      </p:sp>
      <p:pic>
        <p:nvPicPr>
          <p:cNvPr id="57348" name="Picture 4"/>
          <p:cNvPicPr>
            <a:picLocks noChangeAspect="1" noChangeArrowheads="1"/>
          </p:cNvPicPr>
          <p:nvPr/>
        </p:nvPicPr>
        <p:blipFill>
          <a:blip r:embed="rId2" cstate="print"/>
          <a:srcRect l="64583" t="23822" r="6250" b="16624"/>
          <a:stretch>
            <a:fillRect/>
          </a:stretch>
        </p:blipFill>
        <p:spPr bwMode="auto">
          <a:xfrm>
            <a:off x="1803799" y="2168129"/>
            <a:ext cx="2906315" cy="3371850"/>
          </a:xfrm>
          <a:prstGeom prst="rect">
            <a:avLst/>
          </a:prstGeom>
          <a:noFill/>
          <a:ln w="9525">
            <a:noFill/>
            <a:miter lim="800000"/>
            <a:headEnd/>
            <a:tailEnd/>
          </a:ln>
        </p:spPr>
      </p:pic>
      <p:sp>
        <p:nvSpPr>
          <p:cNvPr id="57349" name="Text Box 5"/>
          <p:cNvSpPr txBox="1">
            <a:spLocks noChangeArrowheads="1"/>
          </p:cNvSpPr>
          <p:nvPr/>
        </p:nvSpPr>
        <p:spPr bwMode="auto">
          <a:xfrm>
            <a:off x="3311137" y="4030606"/>
            <a:ext cx="293670" cy="307777"/>
          </a:xfrm>
          <a:prstGeom prst="rect">
            <a:avLst/>
          </a:prstGeom>
          <a:noFill/>
          <a:ln w="9525">
            <a:noFill/>
            <a:miter lim="800000"/>
            <a:headEnd/>
            <a:tailEnd/>
          </a:ln>
        </p:spPr>
        <p:txBody>
          <a:bodyPr wrap="none">
            <a:spAutoFit/>
          </a:bodyPr>
          <a:lstStyle/>
          <a:p>
            <a:r>
              <a:rPr lang="en-US" sz="1400" b="1">
                <a:solidFill>
                  <a:prstClr val="black"/>
                </a:solidFill>
              </a:rPr>
              <a:t>L</a:t>
            </a:r>
          </a:p>
        </p:txBody>
      </p:sp>
      <p:sp>
        <p:nvSpPr>
          <p:cNvPr id="57350" name="Text Box 6"/>
          <p:cNvSpPr txBox="1">
            <a:spLocks noChangeArrowheads="1"/>
          </p:cNvSpPr>
          <p:nvPr/>
        </p:nvSpPr>
        <p:spPr bwMode="auto">
          <a:xfrm>
            <a:off x="3303587" y="4324271"/>
            <a:ext cx="293670" cy="307777"/>
          </a:xfrm>
          <a:prstGeom prst="rect">
            <a:avLst/>
          </a:prstGeom>
          <a:noFill/>
          <a:ln w="9525">
            <a:noFill/>
            <a:miter lim="800000"/>
            <a:headEnd/>
            <a:tailEnd/>
          </a:ln>
        </p:spPr>
        <p:txBody>
          <a:bodyPr wrap="none">
            <a:spAutoFit/>
          </a:bodyPr>
          <a:lstStyle/>
          <a:p>
            <a:r>
              <a:rPr lang="en-US" sz="1400" b="1" dirty="0">
                <a:solidFill>
                  <a:prstClr val="black"/>
                </a:solidFill>
              </a:rPr>
              <a:t>L</a:t>
            </a:r>
          </a:p>
        </p:txBody>
      </p:sp>
      <p:sp>
        <p:nvSpPr>
          <p:cNvPr id="57351" name="Text Box 7"/>
          <p:cNvSpPr txBox="1">
            <a:spLocks noChangeArrowheads="1"/>
          </p:cNvSpPr>
          <p:nvPr/>
        </p:nvSpPr>
        <p:spPr bwMode="auto">
          <a:xfrm>
            <a:off x="3241434" y="4614045"/>
            <a:ext cx="333746" cy="307777"/>
          </a:xfrm>
          <a:prstGeom prst="rect">
            <a:avLst/>
          </a:prstGeom>
          <a:noFill/>
          <a:ln w="9525">
            <a:noFill/>
            <a:miter lim="800000"/>
            <a:headEnd/>
            <a:tailEnd/>
          </a:ln>
        </p:spPr>
        <p:txBody>
          <a:bodyPr wrap="none">
            <a:spAutoFit/>
          </a:bodyPr>
          <a:lstStyle/>
          <a:p>
            <a:r>
              <a:rPr lang="en-US" sz="1400" b="1" dirty="0">
                <a:solidFill>
                  <a:prstClr val="black"/>
                </a:solidFill>
              </a:rPr>
              <a:t>M</a:t>
            </a:r>
          </a:p>
        </p:txBody>
      </p:sp>
      <p:sp>
        <p:nvSpPr>
          <p:cNvPr id="57352" name="Text Box 8"/>
          <p:cNvSpPr txBox="1">
            <a:spLocks noChangeArrowheads="1"/>
          </p:cNvSpPr>
          <p:nvPr/>
        </p:nvSpPr>
        <p:spPr bwMode="auto">
          <a:xfrm>
            <a:off x="3332118" y="4900248"/>
            <a:ext cx="293670" cy="307777"/>
          </a:xfrm>
          <a:prstGeom prst="rect">
            <a:avLst/>
          </a:prstGeom>
          <a:noFill/>
          <a:ln w="9525">
            <a:noFill/>
            <a:miter lim="800000"/>
            <a:headEnd/>
            <a:tailEnd/>
          </a:ln>
        </p:spPr>
        <p:txBody>
          <a:bodyPr wrap="none">
            <a:spAutoFit/>
          </a:bodyPr>
          <a:lstStyle/>
          <a:p>
            <a:r>
              <a:rPr lang="en-US" sz="1400" b="1" dirty="0">
                <a:solidFill>
                  <a:prstClr val="black"/>
                </a:solidFill>
              </a:rPr>
              <a:t>L</a:t>
            </a:r>
          </a:p>
        </p:txBody>
      </p:sp>
      <p:grpSp>
        <p:nvGrpSpPr>
          <p:cNvPr id="2" name="Group 9"/>
          <p:cNvGrpSpPr>
            <a:grpSpLocks/>
          </p:cNvGrpSpPr>
          <p:nvPr/>
        </p:nvGrpSpPr>
        <p:grpSpPr bwMode="auto">
          <a:xfrm>
            <a:off x="3278982" y="4171951"/>
            <a:ext cx="2436019" cy="1322785"/>
            <a:chOff x="1794" y="2784"/>
            <a:chExt cx="2046" cy="1111"/>
          </a:xfrm>
          <a:solidFill>
            <a:srgbClr val="FFFF00"/>
          </a:solidFill>
        </p:grpSpPr>
        <p:cxnSp>
          <p:nvCxnSpPr>
            <p:cNvPr id="57359" name="AutoShape 10"/>
            <p:cNvCxnSpPr>
              <a:cxnSpLocks noChangeShapeType="1"/>
              <a:endCxn id="57360" idx="3"/>
            </p:cNvCxnSpPr>
            <p:nvPr/>
          </p:nvCxnSpPr>
          <p:spPr bwMode="auto">
            <a:xfrm rot="10800000" flipV="1">
              <a:off x="2074" y="2784"/>
              <a:ext cx="1766" cy="982"/>
            </a:xfrm>
            <a:prstGeom prst="bentConnector3">
              <a:avLst>
                <a:gd name="adj1" fmla="val 50000"/>
              </a:avLst>
            </a:prstGeom>
            <a:grpFill/>
            <a:ln w="38100">
              <a:solidFill>
                <a:schemeClr val="tx1"/>
              </a:solidFill>
              <a:miter lim="800000"/>
              <a:headEnd/>
              <a:tailEnd type="triangle" w="med" len="med"/>
            </a:ln>
          </p:spPr>
        </p:cxnSp>
        <p:sp>
          <p:nvSpPr>
            <p:cNvPr id="57360" name="Text Box 11"/>
            <p:cNvSpPr txBox="1">
              <a:spLocks noChangeArrowheads="1"/>
            </p:cNvSpPr>
            <p:nvPr/>
          </p:nvSpPr>
          <p:spPr bwMode="auto">
            <a:xfrm>
              <a:off x="1794" y="3636"/>
              <a:ext cx="280" cy="259"/>
            </a:xfrm>
            <a:prstGeom prst="rect">
              <a:avLst/>
            </a:prstGeom>
            <a:grpFill/>
            <a:ln w="9525">
              <a:noFill/>
              <a:miter lim="800000"/>
              <a:headEnd/>
              <a:tailEnd/>
            </a:ln>
          </p:spPr>
          <p:txBody>
            <a:bodyPr wrap="none">
              <a:spAutoFit/>
            </a:bodyPr>
            <a:lstStyle/>
            <a:p>
              <a:r>
                <a:rPr lang="en-US" sz="1400" b="1" dirty="0">
                  <a:solidFill>
                    <a:prstClr val="black"/>
                  </a:solidFill>
                </a:rPr>
                <a:t>M</a:t>
              </a:r>
            </a:p>
          </p:txBody>
        </p:sp>
      </p:grpSp>
      <p:sp>
        <p:nvSpPr>
          <p:cNvPr id="57354" name="Text Box 12"/>
          <p:cNvSpPr txBox="1">
            <a:spLocks noChangeArrowheads="1"/>
          </p:cNvSpPr>
          <p:nvPr/>
        </p:nvSpPr>
        <p:spPr bwMode="auto">
          <a:xfrm>
            <a:off x="2959261" y="4041045"/>
            <a:ext cx="383438" cy="307777"/>
          </a:xfrm>
          <a:prstGeom prst="rect">
            <a:avLst/>
          </a:prstGeom>
          <a:noFill/>
          <a:ln w="9525">
            <a:noFill/>
            <a:miter lim="800000"/>
            <a:headEnd/>
            <a:tailEnd/>
          </a:ln>
        </p:spPr>
        <p:txBody>
          <a:bodyPr wrap="none">
            <a:spAutoFit/>
          </a:bodyPr>
          <a:lstStyle/>
          <a:p>
            <a:r>
              <a:rPr lang="en-US" sz="1400" b="1" dirty="0">
                <a:solidFill>
                  <a:prstClr val="black"/>
                </a:solidFill>
              </a:rPr>
              <a:t>29</a:t>
            </a:r>
          </a:p>
        </p:txBody>
      </p:sp>
      <p:sp>
        <p:nvSpPr>
          <p:cNvPr id="57355" name="Text Box 13"/>
          <p:cNvSpPr txBox="1">
            <a:spLocks noChangeArrowheads="1"/>
          </p:cNvSpPr>
          <p:nvPr/>
        </p:nvSpPr>
        <p:spPr bwMode="auto">
          <a:xfrm>
            <a:off x="2950658" y="4305630"/>
            <a:ext cx="383438" cy="307777"/>
          </a:xfrm>
          <a:prstGeom prst="rect">
            <a:avLst/>
          </a:prstGeom>
          <a:noFill/>
          <a:ln w="9525">
            <a:noFill/>
            <a:miter lim="800000"/>
            <a:headEnd/>
            <a:tailEnd/>
          </a:ln>
        </p:spPr>
        <p:txBody>
          <a:bodyPr wrap="none">
            <a:spAutoFit/>
          </a:bodyPr>
          <a:lstStyle/>
          <a:p>
            <a:r>
              <a:rPr lang="en-US" sz="1400" b="1" dirty="0">
                <a:solidFill>
                  <a:prstClr val="black"/>
                </a:solidFill>
              </a:rPr>
              <a:t>29</a:t>
            </a:r>
          </a:p>
        </p:txBody>
      </p:sp>
      <p:sp>
        <p:nvSpPr>
          <p:cNvPr id="57356" name="Text Box 14"/>
          <p:cNvSpPr txBox="1">
            <a:spLocks noChangeArrowheads="1"/>
          </p:cNvSpPr>
          <p:nvPr/>
        </p:nvSpPr>
        <p:spPr bwMode="auto">
          <a:xfrm>
            <a:off x="2983751" y="4888603"/>
            <a:ext cx="383438" cy="307777"/>
          </a:xfrm>
          <a:prstGeom prst="rect">
            <a:avLst/>
          </a:prstGeom>
          <a:noFill/>
          <a:ln w="9525">
            <a:noFill/>
            <a:miter lim="800000"/>
            <a:headEnd/>
            <a:tailEnd/>
          </a:ln>
        </p:spPr>
        <p:txBody>
          <a:bodyPr wrap="none">
            <a:spAutoFit/>
          </a:bodyPr>
          <a:lstStyle/>
          <a:p>
            <a:r>
              <a:rPr lang="en-US" sz="1400" b="1" dirty="0">
                <a:solidFill>
                  <a:prstClr val="black"/>
                </a:solidFill>
              </a:rPr>
              <a:t>29</a:t>
            </a:r>
          </a:p>
        </p:txBody>
      </p:sp>
      <p:sp>
        <p:nvSpPr>
          <p:cNvPr id="57357" name="Text Box 15"/>
          <p:cNvSpPr txBox="1">
            <a:spLocks noChangeArrowheads="1"/>
          </p:cNvSpPr>
          <p:nvPr/>
        </p:nvSpPr>
        <p:spPr bwMode="auto">
          <a:xfrm>
            <a:off x="2965877" y="4590828"/>
            <a:ext cx="383438" cy="307777"/>
          </a:xfrm>
          <a:prstGeom prst="rect">
            <a:avLst/>
          </a:prstGeom>
          <a:noFill/>
          <a:ln w="9525">
            <a:noFill/>
            <a:miter lim="800000"/>
            <a:headEnd/>
            <a:tailEnd/>
          </a:ln>
        </p:spPr>
        <p:txBody>
          <a:bodyPr wrap="none">
            <a:spAutoFit/>
          </a:bodyPr>
          <a:lstStyle/>
          <a:p>
            <a:r>
              <a:rPr lang="en-US" sz="1400" b="1">
                <a:solidFill>
                  <a:prstClr val="black"/>
                </a:solidFill>
              </a:rPr>
              <a:t>33</a:t>
            </a:r>
          </a:p>
        </p:txBody>
      </p:sp>
      <p:sp>
        <p:nvSpPr>
          <p:cNvPr id="111632" name="Text Box 16"/>
          <p:cNvSpPr txBox="1">
            <a:spLocks noChangeArrowheads="1"/>
          </p:cNvSpPr>
          <p:nvPr/>
        </p:nvSpPr>
        <p:spPr bwMode="auto">
          <a:xfrm>
            <a:off x="5657850" y="4000501"/>
            <a:ext cx="2876550" cy="830997"/>
          </a:xfrm>
          <a:prstGeom prst="rect">
            <a:avLst/>
          </a:prstGeom>
          <a:noFill/>
          <a:ln w="9525">
            <a:noFill/>
            <a:miter lim="800000"/>
            <a:headEnd/>
            <a:tailEnd/>
          </a:ln>
        </p:spPr>
        <p:txBody>
          <a:bodyPr wrap="square">
            <a:spAutoFit/>
          </a:bodyPr>
          <a:lstStyle/>
          <a:p>
            <a:pPr algn="ctr"/>
            <a:r>
              <a:rPr lang="en-US" sz="2400" b="1" dirty="0">
                <a:solidFill>
                  <a:prstClr val="black"/>
                </a:solidFill>
              </a:rPr>
              <a:t>Enter Highest Rating Level </a:t>
            </a:r>
          </a:p>
        </p:txBody>
      </p:sp>
      <p:sp>
        <p:nvSpPr>
          <p:cNvPr id="17"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142718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6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ox(i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3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Text Box 3"/>
          <p:cNvSpPr txBox="1">
            <a:spLocks noChangeArrowheads="1"/>
          </p:cNvSpPr>
          <p:nvPr/>
        </p:nvSpPr>
        <p:spPr bwMode="auto">
          <a:xfrm>
            <a:off x="5105400" y="2899947"/>
            <a:ext cx="3467100" cy="830997"/>
          </a:xfrm>
          <a:prstGeom prst="rect">
            <a:avLst/>
          </a:prstGeom>
          <a:noFill/>
          <a:ln w="9525">
            <a:noFill/>
            <a:miter lim="800000"/>
            <a:headEnd/>
            <a:tailEnd/>
          </a:ln>
        </p:spPr>
        <p:txBody>
          <a:bodyPr wrap="square">
            <a:spAutoFit/>
          </a:bodyPr>
          <a:lstStyle/>
          <a:p>
            <a:r>
              <a:rPr lang="en-US" sz="2400" b="1" dirty="0">
                <a:solidFill>
                  <a:prstClr val="black"/>
                </a:solidFill>
              </a:rPr>
              <a:t>Determine Risk Level Using Table 2-2</a:t>
            </a:r>
          </a:p>
        </p:txBody>
      </p:sp>
      <p:pic>
        <p:nvPicPr>
          <p:cNvPr id="58372" name="Picture 4"/>
          <p:cNvPicPr>
            <a:picLocks noChangeAspect="1" noChangeArrowheads="1"/>
          </p:cNvPicPr>
          <p:nvPr/>
        </p:nvPicPr>
        <p:blipFill>
          <a:blip r:embed="rId2" cstate="print"/>
          <a:srcRect l="64583" t="23822" r="6250" b="16624"/>
          <a:stretch>
            <a:fillRect/>
          </a:stretch>
        </p:blipFill>
        <p:spPr bwMode="auto">
          <a:xfrm>
            <a:off x="1803799" y="2168129"/>
            <a:ext cx="2906315" cy="3371850"/>
          </a:xfrm>
          <a:prstGeom prst="rect">
            <a:avLst/>
          </a:prstGeom>
          <a:noFill/>
          <a:ln w="9525">
            <a:noFill/>
            <a:miter lim="800000"/>
            <a:headEnd/>
            <a:tailEnd/>
          </a:ln>
        </p:spPr>
      </p:pic>
      <p:sp>
        <p:nvSpPr>
          <p:cNvPr id="58373" name="Text Box 5"/>
          <p:cNvSpPr txBox="1">
            <a:spLocks noChangeArrowheads="1"/>
          </p:cNvSpPr>
          <p:nvPr/>
        </p:nvSpPr>
        <p:spPr bwMode="auto">
          <a:xfrm>
            <a:off x="3314700" y="4057650"/>
            <a:ext cx="279244" cy="276999"/>
          </a:xfrm>
          <a:prstGeom prst="rect">
            <a:avLst/>
          </a:prstGeom>
          <a:noFill/>
          <a:ln w="9525">
            <a:noFill/>
            <a:miter lim="800000"/>
            <a:headEnd/>
            <a:tailEnd/>
          </a:ln>
        </p:spPr>
        <p:txBody>
          <a:bodyPr wrap="none">
            <a:spAutoFit/>
          </a:bodyPr>
          <a:lstStyle/>
          <a:p>
            <a:r>
              <a:rPr lang="en-US" sz="1200" b="1">
                <a:solidFill>
                  <a:prstClr val="black"/>
                </a:solidFill>
              </a:rPr>
              <a:t>L</a:t>
            </a:r>
          </a:p>
        </p:txBody>
      </p:sp>
      <p:sp>
        <p:nvSpPr>
          <p:cNvPr id="58374" name="Text Box 6"/>
          <p:cNvSpPr txBox="1">
            <a:spLocks noChangeArrowheads="1"/>
          </p:cNvSpPr>
          <p:nvPr/>
        </p:nvSpPr>
        <p:spPr bwMode="auto">
          <a:xfrm>
            <a:off x="3300413" y="4371975"/>
            <a:ext cx="279244" cy="276999"/>
          </a:xfrm>
          <a:prstGeom prst="rect">
            <a:avLst/>
          </a:prstGeom>
          <a:noFill/>
          <a:ln w="9525">
            <a:noFill/>
            <a:miter lim="800000"/>
            <a:headEnd/>
            <a:tailEnd/>
          </a:ln>
        </p:spPr>
        <p:txBody>
          <a:bodyPr wrap="none">
            <a:spAutoFit/>
          </a:bodyPr>
          <a:lstStyle/>
          <a:p>
            <a:r>
              <a:rPr lang="en-US" sz="1200" b="1">
                <a:solidFill>
                  <a:prstClr val="black"/>
                </a:solidFill>
              </a:rPr>
              <a:t>L</a:t>
            </a:r>
          </a:p>
        </p:txBody>
      </p:sp>
      <p:sp>
        <p:nvSpPr>
          <p:cNvPr id="58375" name="Text Box 7"/>
          <p:cNvSpPr txBox="1">
            <a:spLocks noChangeArrowheads="1"/>
          </p:cNvSpPr>
          <p:nvPr/>
        </p:nvSpPr>
        <p:spPr bwMode="auto">
          <a:xfrm>
            <a:off x="3288506" y="4629150"/>
            <a:ext cx="312906" cy="276999"/>
          </a:xfrm>
          <a:prstGeom prst="rect">
            <a:avLst/>
          </a:prstGeom>
          <a:noFill/>
          <a:ln w="9525">
            <a:noFill/>
            <a:miter lim="800000"/>
            <a:headEnd/>
            <a:tailEnd/>
          </a:ln>
        </p:spPr>
        <p:txBody>
          <a:bodyPr wrap="none">
            <a:spAutoFit/>
          </a:bodyPr>
          <a:lstStyle/>
          <a:p>
            <a:r>
              <a:rPr lang="en-US" sz="1200" b="1">
                <a:solidFill>
                  <a:prstClr val="black"/>
                </a:solidFill>
              </a:rPr>
              <a:t>M</a:t>
            </a:r>
          </a:p>
        </p:txBody>
      </p:sp>
      <p:sp>
        <p:nvSpPr>
          <p:cNvPr id="58376" name="Text Box 8"/>
          <p:cNvSpPr txBox="1">
            <a:spLocks noChangeArrowheads="1"/>
          </p:cNvSpPr>
          <p:nvPr/>
        </p:nvSpPr>
        <p:spPr bwMode="auto">
          <a:xfrm>
            <a:off x="3314700" y="4925616"/>
            <a:ext cx="279244" cy="276999"/>
          </a:xfrm>
          <a:prstGeom prst="rect">
            <a:avLst/>
          </a:prstGeom>
          <a:noFill/>
          <a:ln w="9525">
            <a:noFill/>
            <a:miter lim="800000"/>
            <a:headEnd/>
            <a:tailEnd/>
          </a:ln>
        </p:spPr>
        <p:txBody>
          <a:bodyPr wrap="none">
            <a:spAutoFit/>
          </a:bodyPr>
          <a:lstStyle/>
          <a:p>
            <a:r>
              <a:rPr lang="en-US" sz="1200" b="1">
                <a:solidFill>
                  <a:prstClr val="black"/>
                </a:solidFill>
              </a:rPr>
              <a:t>L</a:t>
            </a:r>
          </a:p>
        </p:txBody>
      </p:sp>
      <p:sp>
        <p:nvSpPr>
          <p:cNvPr id="58377" name="Text Box 9"/>
          <p:cNvSpPr txBox="1">
            <a:spLocks noChangeArrowheads="1"/>
          </p:cNvSpPr>
          <p:nvPr/>
        </p:nvSpPr>
        <p:spPr bwMode="auto">
          <a:xfrm>
            <a:off x="3278981" y="5186362"/>
            <a:ext cx="312906" cy="276999"/>
          </a:xfrm>
          <a:prstGeom prst="rect">
            <a:avLst/>
          </a:prstGeom>
          <a:noFill/>
          <a:ln w="9525">
            <a:noFill/>
            <a:miter lim="800000"/>
            <a:headEnd/>
            <a:tailEnd/>
          </a:ln>
        </p:spPr>
        <p:txBody>
          <a:bodyPr wrap="none">
            <a:spAutoFit/>
          </a:bodyPr>
          <a:lstStyle/>
          <a:p>
            <a:r>
              <a:rPr lang="en-US" sz="1200" b="1">
                <a:solidFill>
                  <a:prstClr val="black"/>
                </a:solidFill>
              </a:rPr>
              <a:t>M</a:t>
            </a:r>
          </a:p>
        </p:txBody>
      </p:sp>
      <p:sp>
        <p:nvSpPr>
          <p:cNvPr id="58378" name="Text Box 10"/>
          <p:cNvSpPr txBox="1">
            <a:spLocks noChangeArrowheads="1"/>
          </p:cNvSpPr>
          <p:nvPr/>
        </p:nvSpPr>
        <p:spPr bwMode="auto">
          <a:xfrm>
            <a:off x="2996804" y="4057650"/>
            <a:ext cx="354584" cy="276999"/>
          </a:xfrm>
          <a:prstGeom prst="rect">
            <a:avLst/>
          </a:prstGeom>
          <a:noFill/>
          <a:ln w="9525">
            <a:noFill/>
            <a:miter lim="800000"/>
            <a:headEnd/>
            <a:tailEnd/>
          </a:ln>
        </p:spPr>
        <p:txBody>
          <a:bodyPr wrap="none">
            <a:spAutoFit/>
          </a:bodyPr>
          <a:lstStyle/>
          <a:p>
            <a:r>
              <a:rPr lang="en-US" sz="1200" b="1" dirty="0">
                <a:solidFill>
                  <a:prstClr val="black"/>
                </a:solidFill>
              </a:rPr>
              <a:t>29</a:t>
            </a:r>
          </a:p>
        </p:txBody>
      </p:sp>
      <p:sp>
        <p:nvSpPr>
          <p:cNvPr id="58379" name="Text Box 11"/>
          <p:cNvSpPr txBox="1">
            <a:spLocks noChangeArrowheads="1"/>
          </p:cNvSpPr>
          <p:nvPr/>
        </p:nvSpPr>
        <p:spPr bwMode="auto">
          <a:xfrm>
            <a:off x="3011091" y="4364831"/>
            <a:ext cx="354584" cy="276999"/>
          </a:xfrm>
          <a:prstGeom prst="rect">
            <a:avLst/>
          </a:prstGeom>
          <a:noFill/>
          <a:ln w="9525">
            <a:noFill/>
            <a:miter lim="800000"/>
            <a:headEnd/>
            <a:tailEnd/>
          </a:ln>
        </p:spPr>
        <p:txBody>
          <a:bodyPr wrap="none">
            <a:spAutoFit/>
          </a:bodyPr>
          <a:lstStyle/>
          <a:p>
            <a:r>
              <a:rPr lang="en-US" sz="1200" b="1">
                <a:solidFill>
                  <a:prstClr val="black"/>
                </a:solidFill>
              </a:rPr>
              <a:t>29</a:t>
            </a:r>
          </a:p>
        </p:txBody>
      </p:sp>
      <p:sp>
        <p:nvSpPr>
          <p:cNvPr id="58380" name="Text Box 12"/>
          <p:cNvSpPr txBox="1">
            <a:spLocks noChangeArrowheads="1"/>
          </p:cNvSpPr>
          <p:nvPr/>
        </p:nvSpPr>
        <p:spPr bwMode="auto">
          <a:xfrm>
            <a:off x="3000375" y="4925616"/>
            <a:ext cx="354584" cy="276999"/>
          </a:xfrm>
          <a:prstGeom prst="rect">
            <a:avLst/>
          </a:prstGeom>
          <a:noFill/>
          <a:ln w="9525">
            <a:noFill/>
            <a:miter lim="800000"/>
            <a:headEnd/>
            <a:tailEnd/>
          </a:ln>
        </p:spPr>
        <p:txBody>
          <a:bodyPr wrap="none">
            <a:spAutoFit/>
          </a:bodyPr>
          <a:lstStyle/>
          <a:p>
            <a:r>
              <a:rPr lang="en-US" sz="1200" b="1">
                <a:solidFill>
                  <a:prstClr val="black"/>
                </a:solidFill>
              </a:rPr>
              <a:t>29</a:t>
            </a:r>
          </a:p>
        </p:txBody>
      </p:sp>
      <p:sp>
        <p:nvSpPr>
          <p:cNvPr id="58381" name="Text Box 13"/>
          <p:cNvSpPr txBox="1">
            <a:spLocks noChangeArrowheads="1"/>
          </p:cNvSpPr>
          <p:nvPr/>
        </p:nvSpPr>
        <p:spPr bwMode="auto">
          <a:xfrm>
            <a:off x="3003947" y="4639866"/>
            <a:ext cx="354584" cy="276999"/>
          </a:xfrm>
          <a:prstGeom prst="rect">
            <a:avLst/>
          </a:prstGeom>
          <a:noFill/>
          <a:ln w="9525">
            <a:noFill/>
            <a:miter lim="800000"/>
            <a:headEnd/>
            <a:tailEnd/>
          </a:ln>
        </p:spPr>
        <p:txBody>
          <a:bodyPr wrap="none">
            <a:spAutoFit/>
          </a:bodyPr>
          <a:lstStyle/>
          <a:p>
            <a:r>
              <a:rPr lang="en-US" sz="1200" b="1">
                <a:solidFill>
                  <a:prstClr val="black"/>
                </a:solidFill>
              </a:rPr>
              <a:t>33</a:t>
            </a:r>
          </a:p>
        </p:txBody>
      </p:sp>
      <p:sp>
        <p:nvSpPr>
          <p:cNvPr id="14"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102182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26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228600" y="1367837"/>
            <a:ext cx="8229600" cy="500284"/>
          </a:xfrm>
        </p:spPr>
        <p:txBody>
          <a:bodyPr/>
          <a:lstStyle/>
          <a:p>
            <a:pPr eaLnBrk="1" hangingPunct="1"/>
            <a:r>
              <a:rPr lang="en-US" sz="2400" dirty="0"/>
              <a:t>Table 2-2</a:t>
            </a:r>
          </a:p>
        </p:txBody>
      </p:sp>
      <p:pic>
        <p:nvPicPr>
          <p:cNvPr id="59395" name="Picture 4"/>
          <p:cNvPicPr>
            <a:picLocks noChangeAspect="1" noChangeArrowheads="1"/>
          </p:cNvPicPr>
          <p:nvPr/>
        </p:nvPicPr>
        <p:blipFill>
          <a:blip r:embed="rId2" cstate="print"/>
          <a:srcRect/>
          <a:stretch>
            <a:fillRect/>
          </a:stretch>
        </p:blipFill>
        <p:spPr bwMode="auto">
          <a:xfrm>
            <a:off x="1657350" y="2800350"/>
            <a:ext cx="6000750" cy="2486025"/>
          </a:xfrm>
          <a:prstGeom prst="rect">
            <a:avLst/>
          </a:prstGeom>
          <a:noFill/>
          <a:ln w="9525">
            <a:noFill/>
            <a:miter lim="800000"/>
            <a:headEnd/>
            <a:tailEnd/>
          </a:ln>
        </p:spPr>
      </p:pic>
      <p:sp>
        <p:nvSpPr>
          <p:cNvPr id="212997" name="Text Box 5"/>
          <p:cNvSpPr txBox="1">
            <a:spLocks noChangeArrowheads="1"/>
          </p:cNvSpPr>
          <p:nvPr/>
        </p:nvSpPr>
        <p:spPr bwMode="auto">
          <a:xfrm>
            <a:off x="2383631" y="1956316"/>
            <a:ext cx="3328668" cy="369332"/>
          </a:xfrm>
          <a:prstGeom prst="rect">
            <a:avLst/>
          </a:prstGeom>
          <a:noFill/>
          <a:ln w="9525">
            <a:noFill/>
            <a:miter lim="800000"/>
            <a:headEnd/>
            <a:tailEnd/>
          </a:ln>
        </p:spPr>
        <p:txBody>
          <a:bodyPr wrap="none">
            <a:spAutoFit/>
          </a:bodyPr>
          <a:lstStyle/>
          <a:p>
            <a:pPr marL="285750" indent="-285750">
              <a:buFont typeface="Arial" panose="020B0604020202020204" pitchFamily="34" charset="0"/>
              <a:buChar char="•"/>
            </a:pPr>
            <a:r>
              <a:rPr lang="en-US" dirty="0">
                <a:solidFill>
                  <a:prstClr val="black"/>
                </a:solidFill>
              </a:rPr>
              <a:t>Value Rating was a Medium</a:t>
            </a:r>
          </a:p>
        </p:txBody>
      </p:sp>
      <p:sp>
        <p:nvSpPr>
          <p:cNvPr id="212998" name="Rectangle 6"/>
          <p:cNvSpPr>
            <a:spLocks noChangeArrowheads="1"/>
          </p:cNvSpPr>
          <p:nvPr/>
        </p:nvSpPr>
        <p:spPr bwMode="auto">
          <a:xfrm>
            <a:off x="4877991" y="3699272"/>
            <a:ext cx="742950" cy="171450"/>
          </a:xfrm>
          <a:prstGeom prst="rect">
            <a:avLst/>
          </a:prstGeom>
          <a:solidFill>
            <a:srgbClr val="FFFF00">
              <a:alpha val="18823"/>
            </a:srgbClr>
          </a:solidFill>
          <a:ln w="9525">
            <a:solidFill>
              <a:schemeClr val="tx1"/>
            </a:solidFill>
            <a:miter lim="800000"/>
            <a:headEnd/>
            <a:tailEnd/>
          </a:ln>
        </p:spPr>
        <p:txBody>
          <a:bodyPr wrap="none" anchor="ctr"/>
          <a:lstStyle/>
          <a:p>
            <a:endParaRPr lang="en-US" sz="1350">
              <a:solidFill>
                <a:prstClr val="black"/>
              </a:solidFill>
            </a:endParaRPr>
          </a:p>
        </p:txBody>
      </p:sp>
      <p:sp>
        <p:nvSpPr>
          <p:cNvPr id="212999" name="Text Box 7"/>
          <p:cNvSpPr txBox="1">
            <a:spLocks noChangeArrowheads="1"/>
          </p:cNvSpPr>
          <p:nvPr/>
        </p:nvSpPr>
        <p:spPr bwMode="auto">
          <a:xfrm>
            <a:off x="2383631" y="2286000"/>
            <a:ext cx="3794629" cy="369332"/>
          </a:xfrm>
          <a:prstGeom prst="rect">
            <a:avLst/>
          </a:prstGeom>
          <a:noFill/>
          <a:ln w="9525">
            <a:noFill/>
            <a:miter lim="800000"/>
            <a:headEnd/>
            <a:tailEnd/>
          </a:ln>
        </p:spPr>
        <p:txBody>
          <a:bodyPr wrap="none">
            <a:spAutoFit/>
          </a:bodyPr>
          <a:lstStyle/>
          <a:p>
            <a:pPr marL="285750" indent="-285750">
              <a:buFont typeface="Arial" panose="020B0604020202020204" pitchFamily="34" charset="0"/>
              <a:buChar char="•"/>
            </a:pPr>
            <a:r>
              <a:rPr lang="en-US" dirty="0">
                <a:solidFill>
                  <a:prstClr val="black"/>
                </a:solidFill>
              </a:rPr>
              <a:t>Likelihood Rating was a Medium</a:t>
            </a:r>
          </a:p>
        </p:txBody>
      </p:sp>
      <p:sp>
        <p:nvSpPr>
          <p:cNvPr id="213000" name="Rectangle 8"/>
          <p:cNvSpPr>
            <a:spLocks noChangeArrowheads="1"/>
          </p:cNvSpPr>
          <p:nvPr/>
        </p:nvSpPr>
        <p:spPr bwMode="auto">
          <a:xfrm>
            <a:off x="1714500" y="4400550"/>
            <a:ext cx="742950" cy="228600"/>
          </a:xfrm>
          <a:prstGeom prst="rect">
            <a:avLst/>
          </a:prstGeom>
          <a:solidFill>
            <a:srgbClr val="FFFF00">
              <a:alpha val="18823"/>
            </a:srgbClr>
          </a:solidFill>
          <a:ln w="9525">
            <a:solidFill>
              <a:schemeClr val="tx1"/>
            </a:solidFill>
            <a:miter lim="800000"/>
            <a:headEnd/>
            <a:tailEnd/>
          </a:ln>
        </p:spPr>
        <p:txBody>
          <a:bodyPr wrap="none" anchor="ctr"/>
          <a:lstStyle/>
          <a:p>
            <a:endParaRPr lang="en-US" sz="1350">
              <a:solidFill>
                <a:prstClr val="black"/>
              </a:solidFill>
            </a:endParaRPr>
          </a:p>
        </p:txBody>
      </p:sp>
      <p:sp>
        <p:nvSpPr>
          <p:cNvPr id="213001" name="Line 9"/>
          <p:cNvSpPr>
            <a:spLocks noChangeShapeType="1"/>
          </p:cNvSpPr>
          <p:nvPr/>
        </p:nvSpPr>
        <p:spPr bwMode="auto">
          <a:xfrm>
            <a:off x="5273279" y="3943350"/>
            <a:ext cx="0" cy="457200"/>
          </a:xfrm>
          <a:prstGeom prst="line">
            <a:avLst/>
          </a:prstGeom>
          <a:noFill/>
          <a:ln w="50800">
            <a:solidFill>
              <a:srgbClr val="FF0000"/>
            </a:solidFill>
            <a:round/>
            <a:headEnd/>
            <a:tailEnd type="triangle" w="med" len="med"/>
          </a:ln>
        </p:spPr>
        <p:txBody>
          <a:bodyPr/>
          <a:lstStyle/>
          <a:p>
            <a:endParaRPr lang="en-US" sz="1350">
              <a:solidFill>
                <a:prstClr val="black"/>
              </a:solidFill>
            </a:endParaRPr>
          </a:p>
        </p:txBody>
      </p:sp>
      <p:sp>
        <p:nvSpPr>
          <p:cNvPr id="213002" name="Line 10"/>
          <p:cNvSpPr>
            <a:spLocks noChangeShapeType="1"/>
          </p:cNvSpPr>
          <p:nvPr/>
        </p:nvSpPr>
        <p:spPr bwMode="auto">
          <a:xfrm>
            <a:off x="2457450" y="4514850"/>
            <a:ext cx="2743200" cy="0"/>
          </a:xfrm>
          <a:prstGeom prst="line">
            <a:avLst/>
          </a:prstGeom>
          <a:noFill/>
          <a:ln w="50800">
            <a:solidFill>
              <a:srgbClr val="FF0000"/>
            </a:solidFill>
            <a:round/>
            <a:headEnd/>
            <a:tailEnd type="triangle" w="med" len="med"/>
          </a:ln>
        </p:spPr>
        <p:txBody>
          <a:bodyPr/>
          <a:lstStyle/>
          <a:p>
            <a:endParaRPr lang="en-US" sz="1350">
              <a:solidFill>
                <a:prstClr val="black"/>
              </a:solidFill>
            </a:endParaRPr>
          </a:p>
        </p:txBody>
      </p:sp>
      <p:sp>
        <p:nvSpPr>
          <p:cNvPr id="11"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43910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29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12998"/>
                                        </p:tgtEl>
                                        <p:attrNameLst>
                                          <p:attrName>style.visibility</p:attrName>
                                        </p:attrNameLst>
                                      </p:cBhvr>
                                      <p:to>
                                        <p:strVal val="visible"/>
                                      </p:to>
                                    </p:set>
                                    <p:animEffect transition="in" filter="blinds(horizontal)">
                                      <p:cBhvr>
                                        <p:cTn id="11" dur="500"/>
                                        <p:tgtEl>
                                          <p:spTgt spid="21299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1299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13000"/>
                                        </p:tgtEl>
                                        <p:attrNameLst>
                                          <p:attrName>style.visibility</p:attrName>
                                        </p:attrNameLst>
                                      </p:cBhvr>
                                      <p:to>
                                        <p:strVal val="visible"/>
                                      </p:to>
                                    </p:set>
                                    <p:animEffect transition="in" filter="blinds(horizontal)">
                                      <p:cBhvr>
                                        <p:cTn id="20" dur="500"/>
                                        <p:tgtEl>
                                          <p:spTgt spid="21300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213001"/>
                                        </p:tgtEl>
                                        <p:attrNameLst>
                                          <p:attrName>style.visibility</p:attrName>
                                        </p:attrNameLst>
                                      </p:cBhvr>
                                      <p:to>
                                        <p:strVal val="visible"/>
                                      </p:to>
                                    </p:set>
                                    <p:anim calcmode="lin" valueType="num">
                                      <p:cBhvr additive="base">
                                        <p:cTn id="25" dur="500" fill="hold"/>
                                        <p:tgtEl>
                                          <p:spTgt spid="213001"/>
                                        </p:tgtEl>
                                        <p:attrNameLst>
                                          <p:attrName>ppt_x</p:attrName>
                                        </p:attrNameLst>
                                      </p:cBhvr>
                                      <p:tavLst>
                                        <p:tav tm="0">
                                          <p:val>
                                            <p:strVal val="#ppt_x"/>
                                          </p:val>
                                        </p:tav>
                                        <p:tav tm="100000">
                                          <p:val>
                                            <p:strVal val="#ppt_x"/>
                                          </p:val>
                                        </p:tav>
                                      </p:tavLst>
                                    </p:anim>
                                    <p:anim calcmode="lin" valueType="num">
                                      <p:cBhvr additive="base">
                                        <p:cTn id="26" dur="500" fill="hold"/>
                                        <p:tgtEl>
                                          <p:spTgt spid="213001"/>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13002"/>
                                        </p:tgtEl>
                                        <p:attrNameLst>
                                          <p:attrName>style.visibility</p:attrName>
                                        </p:attrNameLst>
                                      </p:cBhvr>
                                      <p:to>
                                        <p:strVal val="visible"/>
                                      </p:to>
                                    </p:set>
                                    <p:anim calcmode="lin" valueType="num">
                                      <p:cBhvr additive="base">
                                        <p:cTn id="31" dur="500" fill="hold"/>
                                        <p:tgtEl>
                                          <p:spTgt spid="213002"/>
                                        </p:tgtEl>
                                        <p:attrNameLst>
                                          <p:attrName>ppt_x</p:attrName>
                                        </p:attrNameLst>
                                      </p:cBhvr>
                                      <p:tavLst>
                                        <p:tav tm="0">
                                          <p:val>
                                            <p:strVal val="0-#ppt_w/2"/>
                                          </p:val>
                                        </p:tav>
                                        <p:tav tm="100000">
                                          <p:val>
                                            <p:strVal val="#ppt_x"/>
                                          </p:val>
                                        </p:tav>
                                      </p:tavLst>
                                    </p:anim>
                                    <p:anim calcmode="lin" valueType="num">
                                      <p:cBhvr additive="base">
                                        <p:cTn id="32" dur="500" fill="hold"/>
                                        <p:tgtEl>
                                          <p:spTgt spid="2130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7" grpId="0"/>
      <p:bldP spid="212998" grpId="0" animBg="1"/>
      <p:bldP spid="212999" grpId="0"/>
      <p:bldP spid="213000" grpId="0" animBg="1"/>
      <p:bldP spid="213001" grpId="0" animBg="1"/>
      <p:bldP spid="21300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Text Box 3"/>
          <p:cNvSpPr txBox="1">
            <a:spLocks noChangeArrowheads="1"/>
          </p:cNvSpPr>
          <p:nvPr/>
        </p:nvSpPr>
        <p:spPr bwMode="auto">
          <a:xfrm>
            <a:off x="5054201" y="2270521"/>
            <a:ext cx="3810000" cy="830997"/>
          </a:xfrm>
          <a:prstGeom prst="rect">
            <a:avLst/>
          </a:prstGeom>
          <a:noFill/>
          <a:ln w="9525">
            <a:noFill/>
            <a:miter lim="800000"/>
            <a:headEnd/>
            <a:tailEnd/>
          </a:ln>
        </p:spPr>
        <p:txBody>
          <a:bodyPr wrap="square">
            <a:spAutoFit/>
          </a:bodyPr>
          <a:lstStyle/>
          <a:p>
            <a:r>
              <a:rPr lang="en-US" sz="2400" b="1" dirty="0">
                <a:solidFill>
                  <a:prstClr val="black"/>
                </a:solidFill>
              </a:rPr>
              <a:t>Determine Risk Level Using Table 2-2</a:t>
            </a:r>
          </a:p>
        </p:txBody>
      </p:sp>
      <p:pic>
        <p:nvPicPr>
          <p:cNvPr id="60420" name="Picture 4"/>
          <p:cNvPicPr>
            <a:picLocks noChangeAspect="1" noChangeArrowheads="1"/>
          </p:cNvPicPr>
          <p:nvPr/>
        </p:nvPicPr>
        <p:blipFill>
          <a:blip r:embed="rId2" cstate="print"/>
          <a:srcRect l="64583" t="23822" r="6250" b="16624"/>
          <a:stretch>
            <a:fillRect/>
          </a:stretch>
        </p:blipFill>
        <p:spPr bwMode="auto">
          <a:xfrm>
            <a:off x="1676400" y="1981200"/>
            <a:ext cx="2906315" cy="3371850"/>
          </a:xfrm>
          <a:prstGeom prst="rect">
            <a:avLst/>
          </a:prstGeom>
          <a:noFill/>
          <a:ln w="9525">
            <a:noFill/>
            <a:miter lim="800000"/>
            <a:headEnd/>
            <a:tailEnd/>
          </a:ln>
        </p:spPr>
      </p:pic>
      <p:sp>
        <p:nvSpPr>
          <p:cNvPr id="60421" name="Text Box 5"/>
          <p:cNvSpPr txBox="1">
            <a:spLocks noChangeArrowheads="1"/>
          </p:cNvSpPr>
          <p:nvPr/>
        </p:nvSpPr>
        <p:spPr bwMode="auto">
          <a:xfrm>
            <a:off x="3187301" y="3870721"/>
            <a:ext cx="258404" cy="300082"/>
          </a:xfrm>
          <a:prstGeom prst="rect">
            <a:avLst/>
          </a:prstGeom>
          <a:noFill/>
          <a:ln w="9525">
            <a:noFill/>
            <a:miter lim="800000"/>
            <a:headEnd/>
            <a:tailEnd/>
          </a:ln>
        </p:spPr>
        <p:txBody>
          <a:bodyPr wrap="none">
            <a:spAutoFit/>
          </a:bodyPr>
          <a:lstStyle/>
          <a:p>
            <a:r>
              <a:rPr lang="en-US" sz="1350" b="1">
                <a:solidFill>
                  <a:prstClr val="black"/>
                </a:solidFill>
              </a:rPr>
              <a:t>L</a:t>
            </a:r>
          </a:p>
        </p:txBody>
      </p:sp>
      <p:sp>
        <p:nvSpPr>
          <p:cNvPr id="60422" name="Text Box 6"/>
          <p:cNvSpPr txBox="1">
            <a:spLocks noChangeArrowheads="1"/>
          </p:cNvSpPr>
          <p:nvPr/>
        </p:nvSpPr>
        <p:spPr bwMode="auto">
          <a:xfrm>
            <a:off x="3173014" y="4185046"/>
            <a:ext cx="258404" cy="300082"/>
          </a:xfrm>
          <a:prstGeom prst="rect">
            <a:avLst/>
          </a:prstGeom>
          <a:noFill/>
          <a:ln w="9525">
            <a:noFill/>
            <a:miter lim="800000"/>
            <a:headEnd/>
            <a:tailEnd/>
          </a:ln>
        </p:spPr>
        <p:txBody>
          <a:bodyPr wrap="none">
            <a:spAutoFit/>
          </a:bodyPr>
          <a:lstStyle/>
          <a:p>
            <a:r>
              <a:rPr lang="en-US" sz="1350" b="1">
                <a:solidFill>
                  <a:prstClr val="black"/>
                </a:solidFill>
              </a:rPr>
              <a:t>L</a:t>
            </a:r>
          </a:p>
        </p:txBody>
      </p:sp>
      <p:sp>
        <p:nvSpPr>
          <p:cNvPr id="60423" name="Text Box 7"/>
          <p:cNvSpPr txBox="1">
            <a:spLocks noChangeArrowheads="1"/>
          </p:cNvSpPr>
          <p:nvPr/>
        </p:nvSpPr>
        <p:spPr bwMode="auto">
          <a:xfrm>
            <a:off x="3161107" y="4442221"/>
            <a:ext cx="335348" cy="300082"/>
          </a:xfrm>
          <a:prstGeom prst="rect">
            <a:avLst/>
          </a:prstGeom>
          <a:noFill/>
          <a:ln w="9525">
            <a:noFill/>
            <a:miter lim="800000"/>
            <a:headEnd/>
            <a:tailEnd/>
          </a:ln>
        </p:spPr>
        <p:txBody>
          <a:bodyPr wrap="none">
            <a:spAutoFit/>
          </a:bodyPr>
          <a:lstStyle/>
          <a:p>
            <a:r>
              <a:rPr lang="en-US" sz="1350" b="1">
                <a:solidFill>
                  <a:prstClr val="black"/>
                </a:solidFill>
              </a:rPr>
              <a:t>M</a:t>
            </a:r>
          </a:p>
        </p:txBody>
      </p:sp>
      <p:sp>
        <p:nvSpPr>
          <p:cNvPr id="60424" name="Text Box 8"/>
          <p:cNvSpPr txBox="1">
            <a:spLocks noChangeArrowheads="1"/>
          </p:cNvSpPr>
          <p:nvPr/>
        </p:nvSpPr>
        <p:spPr bwMode="auto">
          <a:xfrm>
            <a:off x="3187301" y="4738687"/>
            <a:ext cx="258404" cy="300082"/>
          </a:xfrm>
          <a:prstGeom prst="rect">
            <a:avLst/>
          </a:prstGeom>
          <a:noFill/>
          <a:ln w="9525">
            <a:noFill/>
            <a:miter lim="800000"/>
            <a:headEnd/>
            <a:tailEnd/>
          </a:ln>
        </p:spPr>
        <p:txBody>
          <a:bodyPr wrap="none">
            <a:spAutoFit/>
          </a:bodyPr>
          <a:lstStyle/>
          <a:p>
            <a:r>
              <a:rPr lang="en-US" sz="1350" b="1">
                <a:solidFill>
                  <a:prstClr val="black"/>
                </a:solidFill>
              </a:rPr>
              <a:t>L</a:t>
            </a:r>
          </a:p>
        </p:txBody>
      </p:sp>
      <p:sp>
        <p:nvSpPr>
          <p:cNvPr id="60425" name="Text Box 9"/>
          <p:cNvSpPr txBox="1">
            <a:spLocks noChangeArrowheads="1"/>
          </p:cNvSpPr>
          <p:nvPr/>
        </p:nvSpPr>
        <p:spPr bwMode="auto">
          <a:xfrm>
            <a:off x="3151582" y="4999433"/>
            <a:ext cx="335348" cy="300082"/>
          </a:xfrm>
          <a:prstGeom prst="rect">
            <a:avLst/>
          </a:prstGeom>
          <a:noFill/>
          <a:ln w="9525">
            <a:noFill/>
            <a:miter lim="800000"/>
            <a:headEnd/>
            <a:tailEnd/>
          </a:ln>
        </p:spPr>
        <p:txBody>
          <a:bodyPr wrap="none">
            <a:spAutoFit/>
          </a:bodyPr>
          <a:lstStyle/>
          <a:p>
            <a:r>
              <a:rPr lang="en-US" sz="1350" b="1">
                <a:solidFill>
                  <a:prstClr val="black"/>
                </a:solidFill>
              </a:rPr>
              <a:t>M</a:t>
            </a:r>
          </a:p>
        </p:txBody>
      </p:sp>
      <p:sp>
        <p:nvSpPr>
          <p:cNvPr id="60426" name="Text Box 10"/>
          <p:cNvSpPr txBox="1">
            <a:spLocks noChangeArrowheads="1"/>
          </p:cNvSpPr>
          <p:nvPr/>
        </p:nvSpPr>
        <p:spPr bwMode="auto">
          <a:xfrm>
            <a:off x="2869405" y="3870721"/>
            <a:ext cx="360996" cy="300082"/>
          </a:xfrm>
          <a:prstGeom prst="rect">
            <a:avLst/>
          </a:prstGeom>
          <a:noFill/>
          <a:ln w="9525">
            <a:noFill/>
            <a:miter lim="800000"/>
            <a:headEnd/>
            <a:tailEnd/>
          </a:ln>
        </p:spPr>
        <p:txBody>
          <a:bodyPr wrap="none">
            <a:spAutoFit/>
          </a:bodyPr>
          <a:lstStyle/>
          <a:p>
            <a:r>
              <a:rPr lang="en-US" sz="1350" b="1">
                <a:solidFill>
                  <a:prstClr val="black"/>
                </a:solidFill>
              </a:rPr>
              <a:t>29</a:t>
            </a:r>
          </a:p>
        </p:txBody>
      </p:sp>
      <p:sp>
        <p:nvSpPr>
          <p:cNvPr id="60427" name="Text Box 11"/>
          <p:cNvSpPr txBox="1">
            <a:spLocks noChangeArrowheads="1"/>
          </p:cNvSpPr>
          <p:nvPr/>
        </p:nvSpPr>
        <p:spPr bwMode="auto">
          <a:xfrm>
            <a:off x="2866274" y="4177902"/>
            <a:ext cx="360996" cy="300082"/>
          </a:xfrm>
          <a:prstGeom prst="rect">
            <a:avLst/>
          </a:prstGeom>
          <a:noFill/>
          <a:ln w="9525">
            <a:noFill/>
            <a:miter lim="800000"/>
            <a:headEnd/>
            <a:tailEnd/>
          </a:ln>
        </p:spPr>
        <p:txBody>
          <a:bodyPr wrap="none">
            <a:spAutoFit/>
          </a:bodyPr>
          <a:lstStyle/>
          <a:p>
            <a:r>
              <a:rPr lang="en-US" sz="1350" b="1" dirty="0">
                <a:solidFill>
                  <a:prstClr val="black"/>
                </a:solidFill>
              </a:rPr>
              <a:t>29</a:t>
            </a:r>
          </a:p>
        </p:txBody>
      </p:sp>
      <p:sp>
        <p:nvSpPr>
          <p:cNvPr id="60428" name="Text Box 12"/>
          <p:cNvSpPr txBox="1">
            <a:spLocks noChangeArrowheads="1"/>
          </p:cNvSpPr>
          <p:nvPr/>
        </p:nvSpPr>
        <p:spPr bwMode="auto">
          <a:xfrm>
            <a:off x="2872976" y="4738687"/>
            <a:ext cx="360996" cy="300082"/>
          </a:xfrm>
          <a:prstGeom prst="rect">
            <a:avLst/>
          </a:prstGeom>
          <a:noFill/>
          <a:ln w="9525">
            <a:noFill/>
            <a:miter lim="800000"/>
            <a:headEnd/>
            <a:tailEnd/>
          </a:ln>
        </p:spPr>
        <p:txBody>
          <a:bodyPr wrap="none">
            <a:spAutoFit/>
          </a:bodyPr>
          <a:lstStyle/>
          <a:p>
            <a:r>
              <a:rPr lang="en-US" sz="1350" b="1">
                <a:solidFill>
                  <a:prstClr val="black"/>
                </a:solidFill>
              </a:rPr>
              <a:t>29</a:t>
            </a:r>
          </a:p>
        </p:txBody>
      </p:sp>
      <p:sp>
        <p:nvSpPr>
          <p:cNvPr id="60429" name="Text Box 13"/>
          <p:cNvSpPr txBox="1">
            <a:spLocks noChangeArrowheads="1"/>
          </p:cNvSpPr>
          <p:nvPr/>
        </p:nvSpPr>
        <p:spPr bwMode="auto">
          <a:xfrm>
            <a:off x="2876548" y="4452937"/>
            <a:ext cx="360996" cy="300082"/>
          </a:xfrm>
          <a:prstGeom prst="rect">
            <a:avLst/>
          </a:prstGeom>
          <a:noFill/>
          <a:ln w="9525">
            <a:noFill/>
            <a:miter lim="800000"/>
            <a:headEnd/>
            <a:tailEnd/>
          </a:ln>
        </p:spPr>
        <p:txBody>
          <a:bodyPr wrap="none">
            <a:spAutoFit/>
          </a:bodyPr>
          <a:lstStyle/>
          <a:p>
            <a:r>
              <a:rPr lang="en-US" sz="1350" b="1">
                <a:solidFill>
                  <a:prstClr val="black"/>
                </a:solidFill>
              </a:rPr>
              <a:t>33</a:t>
            </a:r>
          </a:p>
        </p:txBody>
      </p:sp>
      <p:grpSp>
        <p:nvGrpSpPr>
          <p:cNvPr id="2" name="Group 14"/>
          <p:cNvGrpSpPr>
            <a:grpSpLocks/>
          </p:cNvGrpSpPr>
          <p:nvPr/>
        </p:nvGrpSpPr>
        <p:grpSpPr bwMode="auto">
          <a:xfrm>
            <a:off x="3531391" y="2609851"/>
            <a:ext cx="1522809" cy="2708673"/>
            <a:chOff x="2113" y="1629"/>
            <a:chExt cx="1279" cy="2275"/>
          </a:xfrm>
        </p:grpSpPr>
        <p:cxnSp>
          <p:nvCxnSpPr>
            <p:cNvPr id="60432" name="AutoShape 15"/>
            <p:cNvCxnSpPr>
              <a:cxnSpLocks noChangeShapeType="1"/>
              <a:stCxn id="60419" idx="1"/>
              <a:endCxn id="60433" idx="3"/>
            </p:cNvCxnSpPr>
            <p:nvPr/>
          </p:nvCxnSpPr>
          <p:spPr bwMode="auto">
            <a:xfrm rot="10800000" flipV="1">
              <a:off x="2365" y="1629"/>
              <a:ext cx="1027" cy="2133"/>
            </a:xfrm>
            <a:prstGeom prst="bentConnector3">
              <a:avLst>
                <a:gd name="adj1" fmla="val 50000"/>
              </a:avLst>
            </a:prstGeom>
            <a:noFill/>
            <a:ln w="38100">
              <a:solidFill>
                <a:schemeClr val="tx1"/>
              </a:solidFill>
              <a:miter lim="800000"/>
              <a:headEnd/>
              <a:tailEnd type="triangle" w="med" len="med"/>
            </a:ln>
          </p:spPr>
        </p:cxnSp>
        <p:sp>
          <p:nvSpPr>
            <p:cNvPr id="60433" name="Text Box 16"/>
            <p:cNvSpPr txBox="1">
              <a:spLocks noChangeArrowheads="1"/>
            </p:cNvSpPr>
            <p:nvPr/>
          </p:nvSpPr>
          <p:spPr bwMode="auto">
            <a:xfrm>
              <a:off x="2113" y="3620"/>
              <a:ext cx="252" cy="284"/>
            </a:xfrm>
            <a:prstGeom prst="rect">
              <a:avLst/>
            </a:prstGeom>
            <a:solidFill>
              <a:srgbClr val="FFFF00"/>
            </a:solidFill>
            <a:ln w="9525">
              <a:noFill/>
              <a:miter lim="800000"/>
              <a:headEnd/>
              <a:tailEnd/>
            </a:ln>
          </p:spPr>
          <p:txBody>
            <a:bodyPr wrap="none">
              <a:spAutoFit/>
            </a:bodyPr>
            <a:lstStyle/>
            <a:p>
              <a:r>
                <a:rPr lang="en-US" sz="1600" b="1" dirty="0">
                  <a:solidFill>
                    <a:prstClr val="black"/>
                  </a:solidFill>
                </a:rPr>
                <a:t>II</a:t>
              </a:r>
            </a:p>
          </p:txBody>
        </p:sp>
      </p:grpSp>
      <p:sp>
        <p:nvSpPr>
          <p:cNvPr id="211985" name="Text Box 17"/>
          <p:cNvSpPr txBox="1">
            <a:spLocks noChangeArrowheads="1"/>
          </p:cNvSpPr>
          <p:nvPr/>
        </p:nvSpPr>
        <p:spPr bwMode="auto">
          <a:xfrm>
            <a:off x="533400" y="5475114"/>
            <a:ext cx="8463086" cy="892552"/>
          </a:xfrm>
          <a:prstGeom prst="rect">
            <a:avLst/>
          </a:prstGeom>
          <a:noFill/>
          <a:ln w="9525">
            <a:noFill/>
            <a:miter lim="800000"/>
            <a:headEnd/>
            <a:tailEnd/>
          </a:ln>
        </p:spPr>
        <p:txBody>
          <a:bodyPr wrap="square">
            <a:spAutoFit/>
          </a:bodyPr>
          <a:lstStyle/>
          <a:p>
            <a:pPr algn="ctr"/>
            <a:r>
              <a:rPr lang="en-US" sz="2800" b="1" dirty="0"/>
              <a:t>*</a:t>
            </a:r>
            <a:r>
              <a:rPr lang="en-US" sz="2400" b="1" dirty="0"/>
              <a:t>Results in a Risk Level II for Physical Protective Measures &amp;Security Procedural Measures</a:t>
            </a:r>
          </a:p>
        </p:txBody>
      </p:sp>
      <p:sp>
        <p:nvSpPr>
          <p:cNvPr id="18"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202341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11985"/>
                                        </p:tgtEl>
                                        <p:attrNameLst>
                                          <p:attrName>style.visibility</p:attrName>
                                        </p:attrNameLst>
                                      </p:cBhvr>
                                      <p:to>
                                        <p:strVal val="visible"/>
                                      </p:to>
                                    </p:set>
                                    <p:animEffect transition="in" filter="diamond(in)">
                                      <p:cBhvr>
                                        <p:cTn id="12" dur="2000"/>
                                        <p:tgtEl>
                                          <p:spTgt spid="2119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8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04937" y="1885950"/>
            <a:ext cx="6334125" cy="3086100"/>
          </a:xfrm>
          <a:prstGeom prst="rect">
            <a:avLst/>
          </a:prstGeom>
        </p:spPr>
      </p:pic>
      <p:sp>
        <p:nvSpPr>
          <p:cNvPr id="5"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Restricted Areas</a:t>
            </a:r>
            <a:endParaRPr lang="en-US" kern="0" dirty="0"/>
          </a:p>
        </p:txBody>
      </p:sp>
    </p:spTree>
    <p:extLst>
      <p:ext uri="{BB962C8B-B14F-4D97-AF65-F5344CB8AC3E}">
        <p14:creationId xmlns:p14="http://schemas.microsoft.com/office/powerpoint/2010/main" val="2787208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457200" y="1165225"/>
            <a:ext cx="8229600" cy="4525963"/>
          </a:xfrm>
          <a:prstGeom prst="rect">
            <a:avLst/>
          </a:prstGeom>
          <a:noFill/>
          <a:ln>
            <a:miter lim="800000"/>
            <a:headEnd/>
            <a:tailEnd/>
          </a:ln>
        </p:spPr>
        <p:txBody>
          <a:bodyPr/>
          <a:lstStyle/>
          <a:p>
            <a:pPr marL="342900" indent="-342900" eaLnBrk="0" hangingPunct="0">
              <a:lnSpc>
                <a:spcPct val="90000"/>
              </a:lnSpc>
              <a:spcBef>
                <a:spcPct val="20000"/>
              </a:spcBef>
              <a:buFontTx/>
              <a:buChar char="•"/>
              <a:defRPr/>
            </a:pPr>
            <a:endParaRPr lang="en-US" sz="1800" kern="0" dirty="0">
              <a:latin typeface="Arial" pitchFamily="34" charset="0"/>
              <a:cs typeface="Arial" pitchFamily="34" charset="0"/>
            </a:endParaRPr>
          </a:p>
        </p:txBody>
      </p:sp>
      <p:sp>
        <p:nvSpPr>
          <p:cNvPr id="5" name="Rectangle 3"/>
          <p:cNvSpPr txBox="1">
            <a:spLocks noChangeArrowheads="1"/>
          </p:cNvSpPr>
          <p:nvPr/>
        </p:nvSpPr>
        <p:spPr bwMode="auto">
          <a:xfrm>
            <a:off x="114300" y="1219200"/>
            <a:ext cx="8915400" cy="5181600"/>
          </a:xfrm>
          <a:prstGeom prst="rect">
            <a:avLst/>
          </a:prstGeom>
          <a:noFill/>
          <a:ln>
            <a:miter lim="800000"/>
            <a:headEnd/>
            <a:tailEnd/>
          </a:ln>
        </p:spPr>
        <p:txBody>
          <a:bodyPr/>
          <a:lstStyle/>
          <a:p>
            <a:pPr marL="688975" lvl="3" indent="-295275" eaLnBrk="0" hangingPunct="0">
              <a:spcBef>
                <a:spcPct val="20000"/>
              </a:spcBef>
              <a:defRPr/>
            </a:pPr>
            <a:r>
              <a:rPr lang="en-US" sz="2400" kern="0" dirty="0">
                <a:latin typeface="Arial" pitchFamily="34" charset="0"/>
                <a:cs typeface="Arial" pitchFamily="34" charset="0"/>
              </a:rPr>
              <a:t>Duties:</a:t>
            </a:r>
          </a:p>
          <a:p>
            <a:pPr marL="688975" lvl="3" indent="-295275" eaLnBrk="0" hangingPunct="0">
              <a:spcBef>
                <a:spcPct val="20000"/>
              </a:spcBef>
              <a:buFontTx/>
              <a:buChar char="•"/>
              <a:defRPr/>
            </a:pPr>
            <a:r>
              <a:rPr lang="en-US" kern="0" dirty="0">
                <a:latin typeface="Arial" pitchFamily="34" charset="0"/>
                <a:cs typeface="Arial" pitchFamily="34" charset="0"/>
              </a:rPr>
              <a:t>Conduct Risk Analysis of all required areas within the command.</a:t>
            </a:r>
          </a:p>
          <a:p>
            <a:pPr marL="688975" lvl="3" indent="-295275" eaLnBrk="0" hangingPunct="0">
              <a:spcBef>
                <a:spcPct val="20000"/>
              </a:spcBef>
              <a:buFontTx/>
              <a:buChar char="•"/>
              <a:defRPr/>
            </a:pPr>
            <a:r>
              <a:rPr lang="en-US" kern="0" dirty="0">
                <a:latin typeface="Arial" pitchFamily="34" charset="0"/>
                <a:cs typeface="Arial" pitchFamily="34" charset="0"/>
              </a:rPr>
              <a:t>Conduct Crime Prevention Survey’s</a:t>
            </a:r>
          </a:p>
          <a:p>
            <a:pPr marL="688975" lvl="3" indent="-295275" eaLnBrk="0" hangingPunct="0">
              <a:spcBef>
                <a:spcPct val="20000"/>
              </a:spcBef>
              <a:buFontTx/>
              <a:buChar char="•"/>
              <a:defRPr/>
            </a:pPr>
            <a:r>
              <a:rPr lang="en-US" kern="0" dirty="0">
                <a:latin typeface="Arial" pitchFamily="34" charset="0"/>
                <a:cs typeface="Arial" pitchFamily="34" charset="0"/>
              </a:rPr>
              <a:t>Develop a Physical Security Plan for the CDR’s approval (IAW AR 190-13, app B) and disseminate it to subordinate units and forward to HHQ.</a:t>
            </a:r>
          </a:p>
          <a:p>
            <a:pPr marL="688975" lvl="3" indent="-295275" eaLnBrk="0" hangingPunct="0">
              <a:spcBef>
                <a:spcPct val="20000"/>
              </a:spcBef>
              <a:buFontTx/>
              <a:buChar char="•"/>
              <a:defRPr/>
            </a:pPr>
            <a:r>
              <a:rPr lang="en-US" kern="0" dirty="0">
                <a:latin typeface="Arial" pitchFamily="34" charset="0"/>
                <a:cs typeface="Arial" pitchFamily="34" charset="0"/>
              </a:rPr>
              <a:t>Develop ME/VA list with barrier plan, Restricted Area list, and HRTs for CDR’s approval and forward to HHQ.</a:t>
            </a:r>
          </a:p>
          <a:p>
            <a:pPr marL="688975" lvl="3" indent="-295275" eaLnBrk="0" hangingPunct="0">
              <a:spcBef>
                <a:spcPct val="20000"/>
              </a:spcBef>
              <a:buFontTx/>
              <a:buChar char="•"/>
              <a:defRPr/>
            </a:pPr>
            <a:r>
              <a:rPr lang="en-US" kern="0" dirty="0">
                <a:latin typeface="Arial" pitchFamily="34" charset="0"/>
                <a:cs typeface="Arial" pitchFamily="34" charset="0"/>
              </a:rPr>
              <a:t>Review key control programs to ensure Key Custodians are maintaining unit locks and keys within the command.</a:t>
            </a:r>
          </a:p>
          <a:p>
            <a:pPr marL="1146175" lvl="4" indent="-295275" eaLnBrk="0" hangingPunct="0">
              <a:spcBef>
                <a:spcPct val="20000"/>
              </a:spcBef>
              <a:buFontTx/>
              <a:buChar char="•"/>
              <a:defRPr/>
            </a:pPr>
            <a:r>
              <a:rPr lang="en-US" kern="0" dirty="0">
                <a:latin typeface="Arial" pitchFamily="34" charset="0"/>
                <a:cs typeface="Arial" pitchFamily="34" charset="0"/>
              </a:rPr>
              <a:t>AA&amp;E</a:t>
            </a:r>
          </a:p>
          <a:p>
            <a:pPr marL="1146175" lvl="4" indent="-295275" eaLnBrk="0" hangingPunct="0">
              <a:spcBef>
                <a:spcPct val="20000"/>
              </a:spcBef>
              <a:buFontTx/>
              <a:buChar char="•"/>
              <a:defRPr/>
            </a:pPr>
            <a:r>
              <a:rPr lang="en-US" kern="0" dirty="0">
                <a:latin typeface="Arial" pitchFamily="34" charset="0"/>
                <a:cs typeface="Arial" pitchFamily="34" charset="0"/>
              </a:rPr>
              <a:t>Admin (real property, vehicles, supply, etc.)</a:t>
            </a:r>
          </a:p>
          <a:p>
            <a:pPr marL="688975" lvl="3" indent="-295275" eaLnBrk="0" hangingPunct="0">
              <a:spcBef>
                <a:spcPct val="20000"/>
              </a:spcBef>
              <a:buFontTx/>
              <a:buChar char="•"/>
              <a:defRPr/>
            </a:pPr>
            <a:r>
              <a:rPr lang="en-US" kern="0" dirty="0">
                <a:latin typeface="Arial" pitchFamily="34" charset="0"/>
                <a:cs typeface="Arial" pitchFamily="34" charset="0"/>
              </a:rPr>
              <a:t>Review AA&amp;E program to ensure Armorer is maintaining accountability of entrusted property.</a:t>
            </a:r>
          </a:p>
          <a:p>
            <a:pPr marL="688975" lvl="3" indent="-295275" eaLnBrk="0" hangingPunct="0">
              <a:spcBef>
                <a:spcPct val="20000"/>
              </a:spcBef>
              <a:buFontTx/>
              <a:buChar char="•"/>
              <a:defRPr/>
            </a:pPr>
            <a:r>
              <a:rPr lang="en-US" kern="0" dirty="0">
                <a:latin typeface="Arial" pitchFamily="34" charset="0"/>
                <a:cs typeface="Arial" pitchFamily="34" charset="0"/>
              </a:rPr>
              <a:t>Review security of other SI storage areas and areas required IAW AR 190-51 to ensure PS Program is in compliance.</a:t>
            </a:r>
            <a:endParaRPr lang="en-US" sz="2400" kern="0" dirty="0">
              <a:latin typeface="Arial" pitchFamily="34" charset="0"/>
              <a:cs typeface="Arial" pitchFamily="34" charset="0"/>
            </a:endParaRPr>
          </a:p>
          <a:p>
            <a:pPr marL="1257300" lvl="2" indent="-342900" eaLnBrk="0" hangingPunct="0">
              <a:spcBef>
                <a:spcPct val="20000"/>
              </a:spcBef>
              <a:defRPr/>
            </a:pPr>
            <a:endParaRPr lang="en-US" sz="1600" kern="0" dirty="0">
              <a:latin typeface="Arial" pitchFamily="34" charset="0"/>
              <a:cs typeface="Arial" pitchFamily="34" charset="0"/>
            </a:endParaRPr>
          </a:p>
        </p:txBody>
      </p:sp>
      <p:sp>
        <p:nvSpPr>
          <p:cNvPr id="6"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Physical Security Officer</a:t>
            </a:r>
            <a:br>
              <a:rPr lang="en-US" b="1" kern="0" dirty="0">
                <a:latin typeface="Arial" pitchFamily="34" charset="0"/>
                <a:cs typeface="Arial" pitchFamily="34" charset="0"/>
              </a:rPr>
            </a:br>
            <a:r>
              <a:rPr lang="en-US" sz="2000" kern="0" dirty="0">
                <a:latin typeface="Arial" pitchFamily="34" charset="0"/>
                <a:cs typeface="Arial" pitchFamily="34" charset="0"/>
              </a:rPr>
              <a:t>Battalion and Higher</a:t>
            </a:r>
            <a:endParaRPr lang="en-US" kern="0" dirty="0"/>
          </a:p>
        </p:txBody>
      </p:sp>
    </p:spTree>
    <p:extLst>
      <p:ext uri="{BB962C8B-B14F-4D97-AF65-F5344CB8AC3E}">
        <p14:creationId xmlns:p14="http://schemas.microsoft.com/office/powerpoint/2010/main" val="2622891350"/>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57600" y="4343400"/>
            <a:ext cx="4114800" cy="762000"/>
          </a:xfrm>
        </p:spPr>
        <p:txBody>
          <a:bodyPr/>
          <a:lstStyle/>
          <a:p>
            <a:endParaRPr lang="en-US" dirty="0"/>
          </a:p>
          <a:p>
            <a:endParaRPr lang="en-US" dirty="0"/>
          </a:p>
        </p:txBody>
      </p:sp>
      <p:sp>
        <p:nvSpPr>
          <p:cNvPr id="6" name="TextBox 5"/>
          <p:cNvSpPr txBox="1"/>
          <p:nvPr/>
        </p:nvSpPr>
        <p:spPr>
          <a:xfrm>
            <a:off x="495300" y="1371600"/>
            <a:ext cx="8153400" cy="3262432"/>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All Assets vs. Critical Assets</a:t>
            </a: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Determine what resources require protection</a:t>
            </a:r>
          </a:p>
          <a:p>
            <a:pPr marL="914400" lvl="1" indent="-457200">
              <a:buFont typeface="Arial" panose="020B0604020202020204" pitchFamily="34" charset="0"/>
              <a:buChar char="•"/>
            </a:pPr>
            <a:r>
              <a:rPr lang="en-US" dirty="0">
                <a:latin typeface="Arial" panose="020B0604020202020204" pitchFamily="34" charset="0"/>
                <a:cs typeface="Arial" panose="020B0604020202020204" pitchFamily="34" charset="0"/>
              </a:rPr>
              <a:t>value of the property (Criticality)</a:t>
            </a:r>
          </a:p>
          <a:p>
            <a:pPr marL="914400" lvl="1" indent="-457200">
              <a:buFont typeface="Arial" panose="020B0604020202020204" pitchFamily="34" charset="0"/>
              <a:buChar char="•"/>
            </a:pPr>
            <a:r>
              <a:rPr lang="en-US" dirty="0">
                <a:latin typeface="Arial" panose="020B0604020202020204" pitchFamily="34" charset="0"/>
                <a:cs typeface="Arial" panose="020B0604020202020204" pitchFamily="34" charset="0"/>
              </a:rPr>
              <a:t>importance of the property (Vulnerability)</a:t>
            </a:r>
          </a:p>
          <a:p>
            <a:pPr marL="914400" lvl="1" indent="-457200">
              <a:buFont typeface="Arial" panose="020B0604020202020204" pitchFamily="34" charset="0"/>
              <a:buChar char="•"/>
            </a:pPr>
            <a:r>
              <a:rPr lang="en-US" dirty="0">
                <a:latin typeface="Arial" panose="020B0604020202020204" pitchFamily="34" charset="0"/>
                <a:cs typeface="Arial" panose="020B0604020202020204" pitchFamily="34" charset="0"/>
              </a:rPr>
              <a:t>local threat (Threat)</a:t>
            </a: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 Based on </a:t>
            </a:r>
            <a:r>
              <a:rPr lang="en-US" u="sng" dirty="0">
                <a:latin typeface="Arial" panose="020B0604020202020204" pitchFamily="34" charset="0"/>
                <a:cs typeface="Arial" panose="020B0604020202020204" pitchFamily="34" charset="0"/>
              </a:rPr>
              <a:t>your</a:t>
            </a:r>
            <a:r>
              <a:rPr lang="en-US" dirty="0">
                <a:latin typeface="Arial" panose="020B0604020202020204" pitchFamily="34" charset="0"/>
                <a:cs typeface="Arial" panose="020B0604020202020204" pitchFamily="34" charset="0"/>
              </a:rPr>
              <a:t> mission and the </a:t>
            </a:r>
            <a:r>
              <a:rPr lang="en-US" u="sng" dirty="0">
                <a:latin typeface="Arial" panose="020B0604020202020204" pitchFamily="34" charset="0"/>
                <a:cs typeface="Arial" panose="020B0604020202020204" pitchFamily="34" charset="0"/>
              </a:rPr>
              <a:t>Division’s</a:t>
            </a:r>
            <a:r>
              <a:rPr lang="en-US" dirty="0">
                <a:latin typeface="Arial" panose="020B0604020202020204" pitchFamily="34" charset="0"/>
                <a:cs typeface="Arial" panose="020B0604020202020204" pitchFamily="34" charset="0"/>
              </a:rPr>
              <a:t> mission</a:t>
            </a:r>
          </a:p>
          <a:p>
            <a:pPr marL="457200" indent="-4572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Restricted Areas</a:t>
            </a:r>
          </a:p>
          <a:p>
            <a:pPr marL="914400" lvl="1" indent="-457200">
              <a:buFont typeface="Arial" panose="020B0604020202020204" pitchFamily="34" charset="0"/>
              <a:buChar char="•"/>
            </a:pPr>
            <a:r>
              <a:rPr lang="en-US" dirty="0">
                <a:latin typeface="Arial" panose="020B0604020202020204" pitchFamily="34" charset="0"/>
                <a:cs typeface="Arial" panose="020B0604020202020204" pitchFamily="34" charset="0"/>
              </a:rPr>
              <a:t>ME/VA’s	</a:t>
            </a:r>
          </a:p>
          <a:p>
            <a:pPr marL="914400" lvl="1" indent="-457200">
              <a:buFont typeface="Arial" panose="020B0604020202020204" pitchFamily="34" charset="0"/>
              <a:buChar char="•"/>
            </a:pPr>
            <a:r>
              <a:rPr lang="en-US" dirty="0">
                <a:latin typeface="Arial" panose="020B0604020202020204" pitchFamily="34" charset="0"/>
                <a:cs typeface="Arial" panose="020B0604020202020204" pitchFamily="34" charset="0"/>
              </a:rPr>
              <a:t>HRT’s</a:t>
            </a:r>
          </a:p>
          <a:p>
            <a:pPr marL="914400" lvl="1" indent="-457200">
              <a:buFont typeface="Arial" panose="020B0604020202020204" pitchFamily="34" charset="0"/>
              <a:buChar char="•"/>
            </a:pPr>
            <a:endParaRPr lang="en-US" sz="2000" dirty="0"/>
          </a:p>
        </p:txBody>
      </p:sp>
      <p:sp>
        <p:nvSpPr>
          <p:cNvPr id="5"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Restricted Areas</a:t>
            </a:r>
            <a:endParaRPr lang="en-US" kern="0" dirty="0"/>
          </a:p>
        </p:txBody>
      </p:sp>
    </p:spTree>
    <p:extLst>
      <p:ext uri="{BB962C8B-B14F-4D97-AF65-F5344CB8AC3E}">
        <p14:creationId xmlns:p14="http://schemas.microsoft.com/office/powerpoint/2010/main" val="307495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57600" y="4343400"/>
            <a:ext cx="4114800" cy="762000"/>
          </a:xfrm>
        </p:spPr>
        <p:txBody>
          <a:bodyPr/>
          <a:lstStyle/>
          <a:p>
            <a:endParaRPr lang="en-US" dirty="0"/>
          </a:p>
          <a:p>
            <a:endParaRPr lang="en-US" dirty="0"/>
          </a:p>
        </p:txBody>
      </p:sp>
      <p:sp>
        <p:nvSpPr>
          <p:cNvPr id="6" name="TextBox 5"/>
          <p:cNvSpPr txBox="1"/>
          <p:nvPr/>
        </p:nvSpPr>
        <p:spPr>
          <a:xfrm>
            <a:off x="534879" y="1371600"/>
            <a:ext cx="8153400" cy="2862322"/>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ME/VA</a:t>
            </a:r>
          </a:p>
          <a:p>
            <a:pPr marL="800100" lvl="1" indent="-342900">
              <a:buFont typeface="Arial" panose="020B0604020202020204" pitchFamily="34" charset="0"/>
              <a:buChar char="•"/>
            </a:pPr>
            <a:r>
              <a:rPr lang="en-US" dirty="0">
                <a:latin typeface="Arial" panose="020B0604020202020204" pitchFamily="34" charset="0"/>
                <a:cs typeface="Arial" panose="020B0604020202020204" pitchFamily="34" charset="0"/>
              </a:rPr>
              <a:t>Situation is constant</a:t>
            </a:r>
          </a:p>
          <a:p>
            <a:pPr marL="800100" lvl="1" indent="-342900">
              <a:buFont typeface="Arial" panose="020B0604020202020204" pitchFamily="34" charset="0"/>
              <a:buChar char="•"/>
            </a:pPr>
            <a:r>
              <a:rPr lang="en-US" dirty="0">
                <a:latin typeface="Arial" panose="020B0604020202020204" pitchFamily="34" charset="0"/>
                <a:cs typeface="Arial" panose="020B0604020202020204" pitchFamily="34" charset="0"/>
              </a:rPr>
              <a:t>Regulatory Driven</a:t>
            </a:r>
          </a:p>
          <a:p>
            <a:pPr marL="800100" lvl="1" indent="-342900">
              <a:buFont typeface="Arial" panose="020B0604020202020204" pitchFamily="34" charset="0"/>
              <a:buChar char="•"/>
            </a:pPr>
            <a:r>
              <a:rPr lang="en-US" dirty="0">
                <a:latin typeface="Arial" panose="020B0604020202020204" pitchFamily="34" charset="0"/>
                <a:cs typeface="Arial" panose="020B0604020202020204" pitchFamily="34" charset="0"/>
              </a:rPr>
              <a:t>Commanders intent</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High Risk Target – HRT</a:t>
            </a:r>
          </a:p>
          <a:p>
            <a:pPr marL="800100" lvl="1" indent="-342900">
              <a:buFont typeface="Arial" panose="020B0604020202020204" pitchFamily="34" charset="0"/>
              <a:buChar char="•"/>
            </a:pPr>
            <a:r>
              <a:rPr lang="en-US" dirty="0">
                <a:latin typeface="Arial" panose="020B0604020202020204" pitchFamily="34" charset="0"/>
                <a:cs typeface="Arial" panose="020B0604020202020204" pitchFamily="34" charset="0"/>
              </a:rPr>
              <a:t>Situation is limited/inconsistent</a:t>
            </a:r>
          </a:p>
          <a:p>
            <a:pPr marL="800100" lvl="1" indent="-342900">
              <a:buFont typeface="Arial" panose="020B0604020202020204" pitchFamily="34" charset="0"/>
              <a:buChar char="•"/>
            </a:pPr>
            <a:r>
              <a:rPr lang="en-US" dirty="0">
                <a:latin typeface="Arial" panose="020B0604020202020204" pitchFamily="34" charset="0"/>
                <a:cs typeface="Arial" panose="020B0604020202020204" pitchFamily="34" charset="0"/>
              </a:rPr>
              <a:t>Significant impact but still mission capable</a:t>
            </a:r>
          </a:p>
          <a:p>
            <a:pPr marL="800100" lvl="1" indent="-342900">
              <a:buFont typeface="Arial" panose="020B0604020202020204" pitchFamily="34" charset="0"/>
              <a:buChar char="•"/>
            </a:pPr>
            <a:r>
              <a:rPr lang="en-US" dirty="0">
                <a:latin typeface="Arial" panose="020B0604020202020204" pitchFamily="34" charset="0"/>
                <a:cs typeface="Arial" panose="020B0604020202020204" pitchFamily="34" charset="0"/>
              </a:rPr>
              <a:t>Criticality/Vulnerability</a:t>
            </a:r>
          </a:p>
        </p:txBody>
      </p:sp>
      <p:sp>
        <p:nvSpPr>
          <p:cNvPr id="7"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Restricted Areas</a:t>
            </a:r>
            <a:endParaRPr lang="en-US" kern="0" dirty="0"/>
          </a:p>
        </p:txBody>
      </p:sp>
    </p:spTree>
    <p:extLst>
      <p:ext uri="{BB962C8B-B14F-4D97-AF65-F5344CB8AC3E}">
        <p14:creationId xmlns:p14="http://schemas.microsoft.com/office/powerpoint/2010/main" val="3273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533400" y="1676400"/>
            <a:ext cx="8001000" cy="4572000"/>
            <a:chOff x="762000" y="1600200"/>
            <a:chExt cx="8001000" cy="4572000"/>
          </a:xfrm>
          <a:solidFill>
            <a:srgbClr val="FFFF00"/>
          </a:solidFill>
        </p:grpSpPr>
        <p:sp>
          <p:nvSpPr>
            <p:cNvPr id="6" name="Rectangle 5"/>
            <p:cNvSpPr/>
            <p:nvPr/>
          </p:nvSpPr>
          <p:spPr>
            <a:xfrm>
              <a:off x="762000" y="1600200"/>
              <a:ext cx="8001000" cy="45720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7" name="TextBox 6"/>
            <p:cNvSpPr txBox="1"/>
            <p:nvPr/>
          </p:nvSpPr>
          <p:spPr>
            <a:xfrm>
              <a:off x="3429000" y="1676400"/>
              <a:ext cx="2590800" cy="707886"/>
            </a:xfrm>
            <a:prstGeom prst="rect">
              <a:avLst/>
            </a:prstGeom>
            <a:grpFill/>
          </p:spPr>
          <p:txBody>
            <a:bodyPr wrap="square" rtlCol="0">
              <a:spAutoFit/>
            </a:bodyPr>
            <a:lstStyle/>
            <a:p>
              <a:pPr algn="ctr"/>
              <a:r>
                <a:rPr lang="en-US" sz="2000" b="1" dirty="0">
                  <a:latin typeface="Arial" pitchFamily="34" charset="0"/>
                  <a:cs typeface="Arial" pitchFamily="34" charset="0"/>
                </a:rPr>
                <a:t>CONTROLLED AREA</a:t>
              </a:r>
            </a:p>
          </p:txBody>
        </p:sp>
      </p:grpSp>
      <p:sp>
        <p:nvSpPr>
          <p:cNvPr id="5" name="Rounded Rectangle 4"/>
          <p:cNvSpPr/>
          <p:nvPr/>
        </p:nvSpPr>
        <p:spPr>
          <a:xfrm>
            <a:off x="2286000" y="2438400"/>
            <a:ext cx="4267200" cy="2895600"/>
          </a:xfrm>
          <a:prstGeom prst="round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itchFamily="34" charset="0"/>
                <a:cs typeface="Arial" pitchFamily="34" charset="0"/>
              </a:rPr>
              <a:t>LIMITED AREA</a:t>
            </a:r>
          </a:p>
          <a:p>
            <a:pPr algn="ctr"/>
            <a:endParaRPr lang="en-US" sz="2000" b="1" dirty="0">
              <a:solidFill>
                <a:schemeClr val="tx1"/>
              </a:solidFill>
              <a:latin typeface="Arial" pitchFamily="34" charset="0"/>
              <a:cs typeface="Arial" pitchFamily="34" charset="0"/>
            </a:endParaRPr>
          </a:p>
          <a:p>
            <a:pPr algn="ctr"/>
            <a:endParaRPr lang="en-US" sz="2000" b="1" dirty="0">
              <a:solidFill>
                <a:schemeClr val="tx1"/>
              </a:solidFill>
              <a:latin typeface="Arial" pitchFamily="34" charset="0"/>
              <a:cs typeface="Arial" pitchFamily="34" charset="0"/>
            </a:endParaRPr>
          </a:p>
          <a:p>
            <a:pPr algn="ctr"/>
            <a:endParaRPr lang="en-US" sz="2000" b="1" dirty="0">
              <a:solidFill>
                <a:schemeClr val="tx1"/>
              </a:solidFill>
              <a:latin typeface="Arial" pitchFamily="34" charset="0"/>
              <a:cs typeface="Arial" pitchFamily="34" charset="0"/>
            </a:endParaRPr>
          </a:p>
          <a:p>
            <a:pPr algn="ctr"/>
            <a:endParaRPr lang="en-US" sz="2000" b="1" dirty="0">
              <a:solidFill>
                <a:schemeClr val="tx1"/>
              </a:solidFill>
              <a:latin typeface="Arial" pitchFamily="34" charset="0"/>
              <a:cs typeface="Arial" pitchFamily="34" charset="0"/>
            </a:endParaRPr>
          </a:p>
          <a:p>
            <a:pPr algn="ctr"/>
            <a:endParaRPr lang="en-US" sz="2000" b="1" dirty="0">
              <a:solidFill>
                <a:schemeClr val="tx1"/>
              </a:solidFill>
              <a:latin typeface="Arial" pitchFamily="34" charset="0"/>
              <a:cs typeface="Arial" pitchFamily="34" charset="0"/>
            </a:endParaRPr>
          </a:p>
          <a:p>
            <a:pPr algn="ctr"/>
            <a:endParaRPr lang="en-US" sz="2000" b="1" dirty="0">
              <a:solidFill>
                <a:schemeClr val="tx1"/>
              </a:solidFill>
              <a:latin typeface="Arial" pitchFamily="34" charset="0"/>
              <a:cs typeface="Arial" pitchFamily="34" charset="0"/>
            </a:endParaRPr>
          </a:p>
        </p:txBody>
      </p:sp>
      <p:sp>
        <p:nvSpPr>
          <p:cNvPr id="4" name="Oval 3"/>
          <p:cNvSpPr/>
          <p:nvPr/>
        </p:nvSpPr>
        <p:spPr>
          <a:xfrm>
            <a:off x="2971800" y="3276600"/>
            <a:ext cx="2971800" cy="1219200"/>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itchFamily="34" charset="0"/>
                <a:cs typeface="Arial" pitchFamily="34" charset="0"/>
              </a:rPr>
              <a:t>ASSET</a:t>
            </a:r>
            <a:r>
              <a:rPr lang="en-US" dirty="0">
                <a:solidFill>
                  <a:schemeClr val="tx1"/>
                </a:solidFill>
                <a:latin typeface="Arial" pitchFamily="34" charset="0"/>
                <a:cs typeface="Arial" pitchFamily="34" charset="0"/>
              </a:rPr>
              <a:t/>
            </a:r>
            <a:br>
              <a:rPr lang="en-US" dirty="0">
                <a:solidFill>
                  <a:schemeClr val="tx1"/>
                </a:solidFill>
                <a:latin typeface="Arial" pitchFamily="34" charset="0"/>
                <a:cs typeface="Arial" pitchFamily="34" charset="0"/>
              </a:rPr>
            </a:br>
            <a:r>
              <a:rPr lang="en-US" b="1" dirty="0">
                <a:solidFill>
                  <a:schemeClr val="tx1"/>
                </a:solidFill>
                <a:latin typeface="Arial" pitchFamily="34" charset="0"/>
                <a:cs typeface="Arial" pitchFamily="34" charset="0"/>
              </a:rPr>
              <a:t>EXCLUSION AREA</a:t>
            </a:r>
          </a:p>
        </p:txBody>
      </p:sp>
      <p:sp>
        <p:nvSpPr>
          <p:cNvPr id="9"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Restricted Areas</a:t>
            </a:r>
            <a:endParaRPr lang="en-US" kern="0" dirty="0"/>
          </a:p>
        </p:txBody>
      </p:sp>
    </p:spTree>
    <p:extLst>
      <p:ext uri="{BB962C8B-B14F-4D97-AF65-F5344CB8AC3E}">
        <p14:creationId xmlns:p14="http://schemas.microsoft.com/office/powerpoint/2010/main" val="160922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57600" y="4343400"/>
            <a:ext cx="4114800" cy="762000"/>
          </a:xfrm>
        </p:spPr>
        <p:txBody>
          <a:bodyPr/>
          <a:lstStyle/>
          <a:p>
            <a:endParaRPr lang="en-US" dirty="0"/>
          </a:p>
          <a:p>
            <a:endParaRPr lang="en-US" dirty="0"/>
          </a:p>
        </p:txBody>
      </p:sp>
      <p:sp>
        <p:nvSpPr>
          <p:cNvPr id="6" name="TextBox 5"/>
          <p:cNvSpPr txBox="1"/>
          <p:nvPr/>
        </p:nvSpPr>
        <p:spPr>
          <a:xfrm>
            <a:off x="534879" y="1371600"/>
            <a:ext cx="8153400" cy="369331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ME/VA / HRT / Restricted Area Lists</a:t>
            </a:r>
          </a:p>
          <a:p>
            <a:pPr marL="800100" lvl="1" indent="-342900">
              <a:buFont typeface="Arial" panose="020B0604020202020204" pitchFamily="34" charset="0"/>
              <a:buChar char="•"/>
            </a:pPr>
            <a:r>
              <a:rPr lang="en-US" dirty="0">
                <a:latin typeface="Arial" panose="020B0604020202020204" pitchFamily="34" charset="0"/>
                <a:cs typeface="Arial" panose="020B0604020202020204" pitchFamily="34" charset="0"/>
              </a:rPr>
              <a:t>Established in writing by the Commander.</a:t>
            </a:r>
          </a:p>
          <a:p>
            <a:pPr marL="800100" lvl="1" indent="-342900">
              <a:buFont typeface="Arial" panose="020B0604020202020204" pitchFamily="34" charset="0"/>
              <a:buChar char="•"/>
            </a:pPr>
            <a:r>
              <a:rPr lang="en-US" dirty="0">
                <a:latin typeface="Arial" panose="020B0604020202020204" pitchFamily="34" charset="0"/>
                <a:cs typeface="Arial" panose="020B0604020202020204" pitchFamily="34" charset="0"/>
              </a:rPr>
              <a:t>IAW AR 190-13, para 2-7 and </a:t>
            </a:r>
            <a:r>
              <a:rPr lang="en-US" dirty="0" err="1">
                <a:latin typeface="Arial" panose="020B0604020202020204" pitchFamily="34" charset="0"/>
                <a:cs typeface="Arial" panose="020B0604020202020204" pitchFamily="34" charset="0"/>
              </a:rPr>
              <a:t>Chpt</a:t>
            </a:r>
            <a:r>
              <a:rPr lang="en-US" dirty="0">
                <a:latin typeface="Arial" panose="020B0604020202020204" pitchFamily="34" charset="0"/>
                <a:cs typeface="Arial" panose="020B0604020202020204" pitchFamily="34" charset="0"/>
              </a:rPr>
              <a:t>. 6</a:t>
            </a:r>
          </a:p>
          <a:p>
            <a:pPr marL="800100" lvl="1" indent="-342900">
              <a:buFont typeface="Arial" panose="020B0604020202020204" pitchFamily="34" charset="0"/>
              <a:buChar char="•"/>
            </a:pPr>
            <a:r>
              <a:rPr lang="en-US" dirty="0">
                <a:latin typeface="Arial" panose="020B0604020202020204" pitchFamily="34" charset="0"/>
                <a:cs typeface="Arial" panose="020B0604020202020204" pitchFamily="34" charset="0"/>
              </a:rPr>
              <a:t>Prioritized</a:t>
            </a:r>
          </a:p>
          <a:p>
            <a:pPr marL="800100" lvl="1" indent="-342900">
              <a:buFont typeface="Arial" panose="020B0604020202020204" pitchFamily="34" charset="0"/>
              <a:buChar char="•"/>
            </a:pPr>
            <a:r>
              <a:rPr lang="en-US" dirty="0">
                <a:latin typeface="Arial" panose="020B0604020202020204" pitchFamily="34" charset="0"/>
                <a:cs typeface="Arial" panose="020B0604020202020204" pitchFamily="34" charset="0"/>
              </a:rPr>
              <a:t>Reviewed annually</a:t>
            </a:r>
          </a:p>
          <a:p>
            <a:pPr marL="800100" lvl="1" indent="-342900">
              <a:buFont typeface="Arial" panose="020B0604020202020204" pitchFamily="34" charset="0"/>
              <a:buChar char="•"/>
            </a:pPr>
            <a:r>
              <a:rPr lang="en-US" dirty="0">
                <a:latin typeface="Arial" panose="020B0604020202020204" pitchFamily="34" charset="0"/>
                <a:cs typeface="Arial" panose="020B0604020202020204" pitchFamily="34" charset="0"/>
              </a:rPr>
              <a:t>Incorporated into the Physical </a:t>
            </a:r>
            <a:r>
              <a:rPr lang="en-US" dirty="0" err="1">
                <a:latin typeface="Arial" panose="020B0604020202020204" pitchFamily="34" charset="0"/>
                <a:cs typeface="Arial" panose="020B0604020202020204" pitchFamily="34" charset="0"/>
              </a:rPr>
              <a:t>Secuirty</a:t>
            </a:r>
            <a:r>
              <a:rPr lang="en-US" dirty="0">
                <a:latin typeface="Arial" panose="020B0604020202020204" pitchFamily="34" charset="0"/>
                <a:cs typeface="Arial" panose="020B0604020202020204" pitchFamily="34" charset="0"/>
              </a:rPr>
              <a:t> Plan</a:t>
            </a:r>
          </a:p>
          <a:p>
            <a:pPr marL="800100" lvl="1" indent="-342900">
              <a:buFont typeface="Arial" panose="020B0604020202020204" pitchFamily="34" charset="0"/>
              <a:buChar char="•"/>
            </a:pPr>
            <a:r>
              <a:rPr lang="en-US" dirty="0">
                <a:latin typeface="Arial" panose="020B0604020202020204" pitchFamily="34" charset="0"/>
                <a:cs typeface="Arial" panose="020B0604020202020204" pitchFamily="34" charset="0"/>
              </a:rPr>
              <a:t>Forwarded to Higher Headquarter for incorporation in their PS Plan</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High Risk Target – HRT</a:t>
            </a:r>
          </a:p>
          <a:p>
            <a:pPr marL="800100" lvl="1" indent="-342900">
              <a:buFont typeface="Arial" panose="020B0604020202020204" pitchFamily="34" charset="0"/>
              <a:buChar char="•"/>
            </a:pPr>
            <a:r>
              <a:rPr lang="en-US" dirty="0">
                <a:latin typeface="Arial" panose="020B0604020202020204" pitchFamily="34" charset="0"/>
                <a:cs typeface="Arial" panose="020B0604020202020204" pitchFamily="34" charset="0"/>
              </a:rPr>
              <a:t>Situation is limited/inconsistent</a:t>
            </a:r>
          </a:p>
          <a:p>
            <a:pPr marL="800100" lvl="1" indent="-342900">
              <a:buFont typeface="Arial" panose="020B0604020202020204" pitchFamily="34" charset="0"/>
              <a:buChar char="•"/>
            </a:pPr>
            <a:r>
              <a:rPr lang="en-US" dirty="0">
                <a:latin typeface="Arial" panose="020B0604020202020204" pitchFamily="34" charset="0"/>
                <a:cs typeface="Arial" panose="020B0604020202020204" pitchFamily="34" charset="0"/>
              </a:rPr>
              <a:t>Significant impact but still mission capable</a:t>
            </a:r>
          </a:p>
          <a:p>
            <a:pPr marL="800100" lvl="1" indent="-342900">
              <a:buFont typeface="Arial" panose="020B0604020202020204" pitchFamily="34" charset="0"/>
              <a:buChar char="•"/>
            </a:pPr>
            <a:r>
              <a:rPr lang="en-US" dirty="0">
                <a:latin typeface="Arial" panose="020B0604020202020204" pitchFamily="34" charset="0"/>
                <a:cs typeface="Arial" panose="020B0604020202020204" pitchFamily="34" charset="0"/>
              </a:rPr>
              <a:t>Criticality/Vulnerability</a:t>
            </a:r>
          </a:p>
        </p:txBody>
      </p:sp>
      <p:sp>
        <p:nvSpPr>
          <p:cNvPr id="7"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Restricted Areas</a:t>
            </a:r>
            <a:endParaRPr lang="en-US" kern="0" dirty="0"/>
          </a:p>
        </p:txBody>
      </p:sp>
    </p:spTree>
    <p:extLst>
      <p:ext uri="{BB962C8B-B14F-4D97-AF65-F5344CB8AC3E}">
        <p14:creationId xmlns:p14="http://schemas.microsoft.com/office/powerpoint/2010/main" val="10488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7150" y="2895600"/>
            <a:ext cx="5276850" cy="35052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752600"/>
            <a:ext cx="4191000" cy="4191000"/>
          </a:xfrm>
          <a:prstGeom prst="rect">
            <a:avLst/>
          </a:prstGeom>
        </p:spPr>
      </p:pic>
      <p:sp>
        <p:nvSpPr>
          <p:cNvPr id="6" name="TextBox 5"/>
          <p:cNvSpPr txBox="1"/>
          <p:nvPr/>
        </p:nvSpPr>
        <p:spPr>
          <a:xfrm>
            <a:off x="1600200" y="457200"/>
            <a:ext cx="6248400" cy="523220"/>
          </a:xfrm>
          <a:prstGeom prst="rect">
            <a:avLst/>
          </a:prstGeom>
          <a:noFill/>
        </p:spPr>
        <p:txBody>
          <a:bodyPr wrap="square" rtlCol="0">
            <a:spAutoFit/>
          </a:bodyPr>
          <a:lstStyle/>
          <a:p>
            <a:pPr algn="ctr"/>
            <a:r>
              <a:rPr lang="en-US" sz="2800" b="1" dirty="0"/>
              <a:t>Deviations</a:t>
            </a:r>
          </a:p>
        </p:txBody>
      </p:sp>
    </p:spTree>
    <p:extLst>
      <p:ext uri="{BB962C8B-B14F-4D97-AF65-F5344CB8AC3E}">
        <p14:creationId xmlns:p14="http://schemas.microsoft.com/office/powerpoint/2010/main" val="35457744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7200" y="1600200"/>
            <a:ext cx="8153400" cy="2616101"/>
          </a:xfrm>
          <a:prstGeom prst="rect">
            <a:avLst/>
          </a:prstGeom>
          <a:noFill/>
        </p:spPr>
        <p:txBody>
          <a:bodyPr wrap="square" rtlCol="0">
            <a:spAutoFit/>
          </a:bodyPr>
          <a:lstStyle/>
          <a:p>
            <a:r>
              <a:rPr lang="en-US" sz="2400" b="1" dirty="0"/>
              <a:t>Waiver</a:t>
            </a:r>
            <a:r>
              <a:rPr lang="en-US" sz="2400" dirty="0"/>
              <a:t>: </a:t>
            </a:r>
            <a:r>
              <a:rPr lang="en-US" sz="2000" dirty="0"/>
              <a:t>Temporary relief from a specific requirement pending actions to conform to the requirement:</a:t>
            </a:r>
          </a:p>
          <a:p>
            <a:pPr marL="342900" indent="-342900">
              <a:buFont typeface="Arial" panose="020B0604020202020204" pitchFamily="34" charset="0"/>
              <a:buChar char="•"/>
            </a:pPr>
            <a:r>
              <a:rPr lang="en-US" sz="2000" dirty="0"/>
              <a:t>May be approved for a period not to exceed 12 months </a:t>
            </a:r>
          </a:p>
          <a:p>
            <a:pPr marL="342900" indent="-342900">
              <a:buFont typeface="Arial" panose="020B0604020202020204" pitchFamily="34" charset="0"/>
              <a:buChar char="•"/>
            </a:pPr>
            <a:r>
              <a:rPr lang="en-US" sz="2000" dirty="0"/>
              <a:t>May be extended after a complete review (re-submittal)</a:t>
            </a:r>
          </a:p>
          <a:p>
            <a:pPr marL="342900" indent="-342900">
              <a:buFont typeface="Arial" panose="020B0604020202020204" pitchFamily="34" charset="0"/>
              <a:buChar char="•"/>
            </a:pPr>
            <a:r>
              <a:rPr lang="en-US" sz="2000" dirty="0"/>
              <a:t>Requires Compensatory Measures to mitigate risk associated with not complying with specific requirement</a:t>
            </a:r>
          </a:p>
          <a:p>
            <a:pPr marL="342900" indent="-342900">
              <a:buFont typeface="Arial" panose="020B0604020202020204" pitchFamily="34" charset="0"/>
              <a:buChar char="•"/>
            </a:pPr>
            <a:r>
              <a:rPr lang="en-US" sz="2000" dirty="0"/>
              <a:t>Compensatory Measures must be identified in writing</a:t>
            </a:r>
          </a:p>
          <a:p>
            <a:pPr marL="342900" indent="-342900">
              <a:buFont typeface="Arial" panose="020B0604020202020204" pitchFamily="34" charset="0"/>
              <a:buChar char="•"/>
            </a:pPr>
            <a:r>
              <a:rPr lang="en-US" sz="2000" dirty="0"/>
              <a:t>HQDA (OPMG) is approving authority</a:t>
            </a:r>
          </a:p>
        </p:txBody>
      </p:sp>
      <p:sp>
        <p:nvSpPr>
          <p:cNvPr id="4" name="TextBox 3"/>
          <p:cNvSpPr txBox="1"/>
          <p:nvPr/>
        </p:nvSpPr>
        <p:spPr>
          <a:xfrm>
            <a:off x="1600200" y="457200"/>
            <a:ext cx="6248400" cy="523220"/>
          </a:xfrm>
          <a:prstGeom prst="rect">
            <a:avLst/>
          </a:prstGeom>
          <a:noFill/>
        </p:spPr>
        <p:txBody>
          <a:bodyPr wrap="square" rtlCol="0">
            <a:spAutoFit/>
          </a:bodyPr>
          <a:lstStyle/>
          <a:p>
            <a:pPr algn="ctr"/>
            <a:r>
              <a:rPr lang="en-US" sz="2800" b="1" dirty="0"/>
              <a:t>Deviations</a:t>
            </a:r>
          </a:p>
        </p:txBody>
      </p:sp>
    </p:spTree>
    <p:extLst>
      <p:ext uri="{BB962C8B-B14F-4D97-AF65-F5344CB8AC3E}">
        <p14:creationId xmlns:p14="http://schemas.microsoft.com/office/powerpoint/2010/main" val="307448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7200" y="1600200"/>
            <a:ext cx="8153400" cy="3539430"/>
          </a:xfrm>
          <a:prstGeom prst="rect">
            <a:avLst/>
          </a:prstGeom>
          <a:noFill/>
        </p:spPr>
        <p:txBody>
          <a:bodyPr wrap="square" rtlCol="0">
            <a:spAutoFit/>
          </a:bodyPr>
          <a:lstStyle/>
          <a:p>
            <a:r>
              <a:rPr lang="en-US" sz="2400" b="1" dirty="0"/>
              <a:t>Exceptions</a:t>
            </a:r>
            <a:r>
              <a:rPr lang="en-US" sz="2400" dirty="0"/>
              <a:t>: </a:t>
            </a:r>
            <a:r>
              <a:rPr lang="en-US" sz="2000" dirty="0"/>
              <a:t>May be approved only when correction of the deviation is not considered to be feasible or cost effective:</a:t>
            </a:r>
            <a:endParaRPr lang="en-US" sz="2400" dirty="0"/>
          </a:p>
          <a:p>
            <a:pPr marL="342900" indent="-342900">
              <a:buFont typeface="Arial" panose="020B0604020202020204" pitchFamily="34" charset="0"/>
              <a:buChar char="•"/>
            </a:pPr>
            <a:r>
              <a:rPr lang="en-US" sz="2000" dirty="0"/>
              <a:t>Reviewed during </a:t>
            </a:r>
          </a:p>
          <a:p>
            <a:pPr marL="800100" lvl="1" indent="-342900">
              <a:buFont typeface="Arial" panose="020B0604020202020204" pitchFamily="34" charset="0"/>
              <a:buChar char="•"/>
            </a:pPr>
            <a:r>
              <a:rPr lang="en-US" sz="2000" dirty="0"/>
              <a:t>Physical security inspections</a:t>
            </a:r>
          </a:p>
          <a:p>
            <a:pPr marL="800100" lvl="1" indent="-342900">
              <a:buFont typeface="Arial" panose="020B0604020202020204" pitchFamily="34" charset="0"/>
              <a:buChar char="•"/>
            </a:pPr>
            <a:r>
              <a:rPr lang="en-US" sz="2000" dirty="0"/>
              <a:t>Change in situation / mission</a:t>
            </a:r>
          </a:p>
          <a:p>
            <a:pPr marL="342900" indent="-342900">
              <a:buFont typeface="Arial" panose="020B0604020202020204" pitchFamily="34" charset="0"/>
              <a:buChar char="•"/>
            </a:pPr>
            <a:r>
              <a:rPr lang="en-US" sz="2000" dirty="0"/>
              <a:t>HQDA (OPMG) is approving authority</a:t>
            </a:r>
          </a:p>
          <a:p>
            <a:pPr marL="342900" indent="-342900">
              <a:buFont typeface="Arial" panose="020B0604020202020204" pitchFamily="34" charset="0"/>
              <a:buChar char="•"/>
            </a:pPr>
            <a:r>
              <a:rPr lang="en-US" sz="2000" dirty="0"/>
              <a:t>Commander to whom exception was granted will conduct reviews. Review will be forwarded through command channel to HQDA (OPMG)</a:t>
            </a:r>
          </a:p>
          <a:p>
            <a:pPr marL="342900" indent="-342900">
              <a:buFont typeface="Arial" panose="020B0604020202020204" pitchFamily="34" charset="0"/>
              <a:buChar char="•"/>
            </a:pPr>
            <a:r>
              <a:rPr lang="en-US" sz="2000" dirty="0"/>
              <a:t>HQDA (OPMG) will be notified when the exception is no longer needed</a:t>
            </a:r>
          </a:p>
        </p:txBody>
      </p:sp>
      <p:sp>
        <p:nvSpPr>
          <p:cNvPr id="4" name="TextBox 3"/>
          <p:cNvSpPr txBox="1"/>
          <p:nvPr/>
        </p:nvSpPr>
        <p:spPr>
          <a:xfrm>
            <a:off x="1600200" y="457200"/>
            <a:ext cx="6248400" cy="523220"/>
          </a:xfrm>
          <a:prstGeom prst="rect">
            <a:avLst/>
          </a:prstGeom>
          <a:noFill/>
        </p:spPr>
        <p:txBody>
          <a:bodyPr wrap="square" rtlCol="0">
            <a:spAutoFit/>
          </a:bodyPr>
          <a:lstStyle/>
          <a:p>
            <a:pPr algn="ctr"/>
            <a:r>
              <a:rPr lang="en-US" sz="2800" b="1" dirty="0"/>
              <a:t>Deviations</a:t>
            </a:r>
          </a:p>
        </p:txBody>
      </p:sp>
    </p:spTree>
    <p:extLst>
      <p:ext uri="{BB962C8B-B14F-4D97-AF65-F5344CB8AC3E}">
        <p14:creationId xmlns:p14="http://schemas.microsoft.com/office/powerpoint/2010/main" val="293568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7200" y="1600200"/>
            <a:ext cx="8153400" cy="4524315"/>
          </a:xfrm>
          <a:prstGeom prst="rect">
            <a:avLst/>
          </a:prstGeom>
          <a:noFill/>
        </p:spPr>
        <p:txBody>
          <a:bodyPr wrap="square" rtlCol="0">
            <a:spAutoFit/>
          </a:bodyPr>
          <a:lstStyle/>
          <a:p>
            <a:r>
              <a:rPr lang="en-US" sz="2400" b="1" dirty="0"/>
              <a:t>Request</a:t>
            </a:r>
            <a:r>
              <a:rPr lang="en-US" sz="2400" dirty="0"/>
              <a:t>: Will be in writing and forwarded through command channels to HQDA (OPMG) for approval</a:t>
            </a:r>
          </a:p>
          <a:p>
            <a:pPr marL="342900" indent="-342900">
              <a:buFont typeface="Arial" panose="020B0604020202020204" pitchFamily="34" charset="0"/>
              <a:buChar char="•"/>
            </a:pPr>
            <a:r>
              <a:rPr lang="en-US" sz="2400" dirty="0"/>
              <a:t>Guidance on requirements of request are found in AR 190-13, para 2-3 f and include</a:t>
            </a:r>
          </a:p>
          <a:p>
            <a:pPr marL="800100" lvl="1" indent="-342900">
              <a:buFont typeface="Arial" panose="020B0604020202020204" pitchFamily="34" charset="0"/>
              <a:buChar char="•"/>
            </a:pPr>
            <a:r>
              <a:rPr lang="en-US" sz="2400" dirty="0"/>
              <a:t>Subject of request</a:t>
            </a:r>
          </a:p>
          <a:p>
            <a:pPr marL="800100" lvl="1" indent="-342900">
              <a:buFont typeface="Arial" panose="020B0604020202020204" pitchFamily="34" charset="0"/>
              <a:buChar char="•"/>
            </a:pPr>
            <a:r>
              <a:rPr lang="en-US" sz="2400" dirty="0"/>
              <a:t>Reasons for request</a:t>
            </a:r>
          </a:p>
          <a:p>
            <a:pPr marL="800100" lvl="1" indent="-342900">
              <a:buFont typeface="Arial" panose="020B0604020202020204" pitchFamily="34" charset="0"/>
              <a:buChar char="•"/>
            </a:pPr>
            <a:r>
              <a:rPr lang="en-US" sz="2400" dirty="0"/>
              <a:t>Reasons for noncompliance</a:t>
            </a:r>
          </a:p>
          <a:p>
            <a:pPr marL="800100" lvl="1" indent="-342900">
              <a:buFont typeface="Arial" panose="020B0604020202020204" pitchFamily="34" charset="0"/>
              <a:buChar char="•"/>
            </a:pPr>
            <a:r>
              <a:rPr lang="en-US" sz="2400" dirty="0"/>
              <a:t>Compensatory measures</a:t>
            </a:r>
          </a:p>
          <a:p>
            <a:pPr marL="800100" lvl="1" indent="-342900">
              <a:buFont typeface="Arial" panose="020B0604020202020204" pitchFamily="34" charset="0"/>
              <a:buChar char="•"/>
            </a:pPr>
            <a:r>
              <a:rPr lang="en-US" sz="2400" dirty="0"/>
              <a:t>List of all waivers and exceptions currently in effect</a:t>
            </a:r>
          </a:p>
          <a:p>
            <a:pPr marL="800100" lvl="1" indent="-342900">
              <a:buFont typeface="Arial" panose="020B0604020202020204" pitchFamily="34" charset="0"/>
              <a:buChar char="•"/>
            </a:pPr>
            <a:r>
              <a:rPr lang="en-US" sz="2400" dirty="0"/>
              <a:t>Coordination</a:t>
            </a:r>
          </a:p>
          <a:p>
            <a:pPr marL="800100" lvl="1" indent="-342900">
              <a:buFont typeface="Arial" panose="020B0604020202020204" pitchFamily="34" charset="0"/>
              <a:buChar char="•"/>
            </a:pPr>
            <a:r>
              <a:rPr lang="en-US" sz="2400" dirty="0"/>
              <a:t>Commander’s evaluation of the requests</a:t>
            </a:r>
          </a:p>
          <a:p>
            <a:pPr marL="800100" lvl="1" indent="-342900">
              <a:buFont typeface="Arial" panose="020B0604020202020204" pitchFamily="34" charset="0"/>
              <a:buChar char="•"/>
            </a:pPr>
            <a:r>
              <a:rPr lang="en-US" sz="2400" dirty="0"/>
              <a:t>Classification</a:t>
            </a:r>
          </a:p>
        </p:txBody>
      </p:sp>
      <p:sp>
        <p:nvSpPr>
          <p:cNvPr id="4" name="TextBox 3"/>
          <p:cNvSpPr txBox="1"/>
          <p:nvPr/>
        </p:nvSpPr>
        <p:spPr>
          <a:xfrm>
            <a:off x="1600200" y="457200"/>
            <a:ext cx="6248400" cy="523220"/>
          </a:xfrm>
          <a:prstGeom prst="rect">
            <a:avLst/>
          </a:prstGeom>
          <a:noFill/>
        </p:spPr>
        <p:txBody>
          <a:bodyPr wrap="square" rtlCol="0">
            <a:spAutoFit/>
          </a:bodyPr>
          <a:lstStyle/>
          <a:p>
            <a:pPr algn="ctr"/>
            <a:r>
              <a:rPr lang="en-US" sz="2800" b="1" dirty="0"/>
              <a:t>Deviations</a:t>
            </a:r>
          </a:p>
        </p:txBody>
      </p:sp>
    </p:spTree>
    <p:extLst>
      <p:ext uri="{BB962C8B-B14F-4D97-AF65-F5344CB8AC3E}">
        <p14:creationId xmlns:p14="http://schemas.microsoft.com/office/powerpoint/2010/main" val="3563632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7200" y="1600200"/>
            <a:ext cx="8153400" cy="2985433"/>
          </a:xfrm>
          <a:prstGeom prst="rect">
            <a:avLst/>
          </a:prstGeom>
          <a:noFill/>
        </p:spPr>
        <p:txBody>
          <a:bodyPr wrap="square" rtlCol="0">
            <a:spAutoFit/>
          </a:bodyPr>
          <a:lstStyle/>
          <a:p>
            <a:r>
              <a:rPr lang="en-US" sz="2400" b="1" dirty="0"/>
              <a:t>Two Routes:</a:t>
            </a:r>
          </a:p>
          <a:p>
            <a:pPr marL="342900" indent="-342900">
              <a:buFont typeface="Arial" panose="020B0604020202020204" pitchFamily="34" charset="0"/>
              <a:buChar char="•"/>
            </a:pPr>
            <a:r>
              <a:rPr lang="en-US" sz="2000" dirty="0"/>
              <a:t>Equipment, Procedures (e.g. arms racks, security checks, etc.)</a:t>
            </a:r>
          </a:p>
          <a:p>
            <a:pPr marL="800100" lvl="1" indent="-342900">
              <a:buFont typeface="Arial" panose="020B0604020202020204" pitchFamily="34" charset="0"/>
              <a:buChar char="•"/>
            </a:pPr>
            <a:r>
              <a:rPr lang="en-US" sz="2000" dirty="0"/>
              <a:t>BN – FRSB - BDE – DIV – III CORPS – FORSCOM – OPMG</a:t>
            </a:r>
          </a:p>
          <a:p>
            <a:pPr marL="342900" indent="-342900">
              <a:buFont typeface="Arial" panose="020B0604020202020204" pitchFamily="34" charset="0"/>
              <a:buChar char="•"/>
            </a:pPr>
            <a:r>
              <a:rPr lang="en-US" sz="2000" dirty="0"/>
              <a:t>Real Property (e.g. construction standards, arms vault, fencing, etc.)</a:t>
            </a:r>
          </a:p>
          <a:p>
            <a:pPr marL="800100" lvl="1" indent="-342900">
              <a:buFont typeface="Arial" panose="020B0604020202020204" pitchFamily="34" charset="0"/>
              <a:buChar char="•"/>
            </a:pPr>
            <a:r>
              <a:rPr lang="en-US" sz="2000" dirty="0"/>
              <a:t>BN – FRSB – IMCOM – OPMG</a:t>
            </a:r>
          </a:p>
          <a:p>
            <a:pPr marL="1257300" lvl="2" indent="-342900">
              <a:buFont typeface="Arial" panose="020B0604020202020204" pitchFamily="34" charset="0"/>
              <a:buChar char="•"/>
            </a:pPr>
            <a:r>
              <a:rPr lang="en-US" sz="2000" dirty="0"/>
              <a:t>Notification track: FRSB – BDE – DIV – III CORPS – FORSCOM</a:t>
            </a:r>
          </a:p>
          <a:p>
            <a:pPr marL="800100" lvl="1" indent="-342900">
              <a:buFont typeface="Arial" panose="020B0604020202020204" pitchFamily="34" charset="0"/>
              <a:buChar char="•"/>
            </a:pPr>
            <a:endParaRPr lang="en-US" sz="2400" dirty="0"/>
          </a:p>
        </p:txBody>
      </p:sp>
      <p:sp>
        <p:nvSpPr>
          <p:cNvPr id="4" name="TextBox 3"/>
          <p:cNvSpPr txBox="1"/>
          <p:nvPr/>
        </p:nvSpPr>
        <p:spPr>
          <a:xfrm>
            <a:off x="1600200" y="457200"/>
            <a:ext cx="6248400" cy="523220"/>
          </a:xfrm>
          <a:prstGeom prst="rect">
            <a:avLst/>
          </a:prstGeom>
          <a:noFill/>
        </p:spPr>
        <p:txBody>
          <a:bodyPr wrap="square" rtlCol="0">
            <a:spAutoFit/>
          </a:bodyPr>
          <a:lstStyle/>
          <a:p>
            <a:pPr algn="ctr"/>
            <a:r>
              <a:rPr lang="en-US" sz="2800" b="1" dirty="0"/>
              <a:t>Deviations</a:t>
            </a:r>
          </a:p>
        </p:txBody>
      </p:sp>
    </p:spTree>
    <p:extLst>
      <p:ext uri="{BB962C8B-B14F-4D97-AF65-F5344CB8AC3E}">
        <p14:creationId xmlns:p14="http://schemas.microsoft.com/office/powerpoint/2010/main" val="13932353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body" idx="1"/>
          </p:nvPr>
        </p:nvSpPr>
        <p:spPr bwMode="auto">
          <a:xfrm>
            <a:off x="1767482" y="1676400"/>
            <a:ext cx="5867400" cy="533400"/>
          </a:xfrm>
          <a:solidFill>
            <a:srgbClr val="FFFFFF"/>
          </a:solidFill>
          <a:ln>
            <a:miter lim="800000"/>
            <a:headEnd/>
            <a:tailEnd/>
          </a:ln>
        </p:spPr>
        <p:txBody>
          <a:bodyPr vert="horz" wrap="square" lIns="68580" tIns="34290" rIns="68580" bIns="34290" numCol="1" rtlCol="0" anchor="t" anchorCtr="0" compatLnSpc="1">
            <a:prstTxWarp prst="textNoShape">
              <a:avLst/>
            </a:prstTxWarp>
            <a:normAutofit/>
          </a:bodyPr>
          <a:lstStyle/>
          <a:p>
            <a:pPr algn="ctr" eaLnBrk="1" hangingPunct="1">
              <a:lnSpc>
                <a:spcPct val="90000"/>
              </a:lnSpc>
              <a:buFontTx/>
              <a:buNone/>
            </a:pPr>
            <a:r>
              <a:rPr lang="en-US" b="1" u="sng" dirty="0"/>
              <a:t>Risk Analysis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1545" y="2225040"/>
            <a:ext cx="3519274" cy="3142488"/>
          </a:xfrm>
          <a:prstGeom prst="rect">
            <a:avLst/>
          </a:prstGeom>
        </p:spPr>
      </p:pic>
    </p:spTree>
    <p:extLst>
      <p:ext uri="{BB962C8B-B14F-4D97-AF65-F5344CB8AC3E}">
        <p14:creationId xmlns:p14="http://schemas.microsoft.com/office/powerpoint/2010/main" val="3140542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ChangeArrowheads="1"/>
          </p:cNvSpPr>
          <p:nvPr/>
        </p:nvSpPr>
        <p:spPr bwMode="auto">
          <a:xfrm>
            <a:off x="246018" y="1489164"/>
            <a:ext cx="8610600" cy="4708981"/>
          </a:xfrm>
          <a:prstGeom prst="rect">
            <a:avLst/>
          </a:prstGeom>
          <a:noFill/>
          <a:ln w="9525">
            <a:noFill/>
            <a:miter lim="800000"/>
            <a:headEnd/>
            <a:tailEnd/>
          </a:ln>
          <a:effectLst/>
        </p:spPr>
        <p:txBody>
          <a:bodyPr wrap="square" anchor="ctr">
            <a:spAutoFit/>
          </a:bodyPr>
          <a:lstStyle/>
          <a:p>
            <a:pPr marL="338138" eaLnBrk="0" hangingPunct="0">
              <a:defRPr/>
            </a:pPr>
            <a:r>
              <a:rPr lang="en-US" sz="2400" dirty="0">
                <a:latin typeface="Arial" pitchFamily="34" charset="0"/>
                <a:ea typeface="Times New Roman" pitchFamily="18" charset="0"/>
                <a:cs typeface="Arial" pitchFamily="34" charset="0"/>
              </a:rPr>
              <a:t>To Higher Command:</a:t>
            </a:r>
          </a:p>
          <a:p>
            <a:pPr marL="338138" indent="238125" eaLnBrk="0" hangingPunct="0">
              <a:buFont typeface="Arial" pitchFamily="34" charset="0"/>
              <a:buChar char="•"/>
              <a:defRPr/>
            </a:pPr>
            <a:r>
              <a:rPr lang="en-US" dirty="0">
                <a:latin typeface="Arial" pitchFamily="34" charset="0"/>
                <a:ea typeface="Times New Roman" pitchFamily="18" charset="0"/>
                <a:cs typeface="Arial" pitchFamily="34" charset="0"/>
              </a:rPr>
              <a:t>Physical Security Plan</a:t>
            </a:r>
          </a:p>
          <a:p>
            <a:pPr marL="338138" indent="238125" eaLnBrk="0" hangingPunct="0">
              <a:buFont typeface="Arial" pitchFamily="34" charset="0"/>
              <a:buChar char="•"/>
              <a:defRPr/>
            </a:pPr>
            <a:r>
              <a:rPr lang="en-US" dirty="0">
                <a:latin typeface="Arial" pitchFamily="34" charset="0"/>
                <a:ea typeface="Times New Roman" pitchFamily="18" charset="0"/>
                <a:cs typeface="Arial" pitchFamily="34" charset="0"/>
              </a:rPr>
              <a:t>MEVA List (Prioritized)</a:t>
            </a:r>
          </a:p>
          <a:p>
            <a:pPr marL="338138" indent="238125" eaLnBrk="0" hangingPunct="0">
              <a:buFont typeface="Arial" pitchFamily="34" charset="0"/>
              <a:buChar char="•"/>
              <a:defRPr/>
            </a:pPr>
            <a:r>
              <a:rPr lang="en-US" dirty="0">
                <a:latin typeface="Arial" pitchFamily="34" charset="0"/>
                <a:ea typeface="Times New Roman" pitchFamily="18" charset="0"/>
                <a:cs typeface="Arial" pitchFamily="34" charset="0"/>
              </a:rPr>
              <a:t>Restricted Area List</a:t>
            </a:r>
          </a:p>
          <a:p>
            <a:pPr marL="338138" indent="238125" eaLnBrk="0" hangingPunct="0">
              <a:buFont typeface="Arial" pitchFamily="34" charset="0"/>
              <a:buChar char="•"/>
              <a:defRPr/>
            </a:pPr>
            <a:r>
              <a:rPr lang="en-US" dirty="0">
                <a:latin typeface="Arial" pitchFamily="34" charset="0"/>
                <a:ea typeface="Times New Roman" pitchFamily="18" charset="0"/>
                <a:cs typeface="Arial" pitchFamily="34" charset="0"/>
              </a:rPr>
              <a:t>Barrier Plan</a:t>
            </a:r>
          </a:p>
          <a:p>
            <a:pPr marL="338138" indent="238125" eaLnBrk="0" hangingPunct="0">
              <a:buFont typeface="Arial" pitchFamily="34" charset="0"/>
              <a:buChar char="•"/>
              <a:defRPr/>
            </a:pPr>
            <a:endParaRPr lang="en-US" dirty="0">
              <a:latin typeface="Arial" pitchFamily="34" charset="0"/>
              <a:ea typeface="Times New Roman" pitchFamily="18" charset="0"/>
              <a:cs typeface="Arial" pitchFamily="34" charset="0"/>
            </a:endParaRPr>
          </a:p>
          <a:p>
            <a:pPr marL="338138" eaLnBrk="0" hangingPunct="0">
              <a:defRPr/>
            </a:pPr>
            <a:r>
              <a:rPr lang="en-US" sz="2400" dirty="0">
                <a:latin typeface="Arial" pitchFamily="34" charset="0"/>
                <a:ea typeface="Times New Roman" pitchFamily="18" charset="0"/>
                <a:cs typeface="Arial" pitchFamily="34" charset="0"/>
              </a:rPr>
              <a:t>To Subordinate Commands:</a:t>
            </a:r>
          </a:p>
          <a:p>
            <a:pPr marL="338138" indent="238125" eaLnBrk="0" hangingPunct="0">
              <a:buFont typeface="Arial" pitchFamily="34" charset="0"/>
              <a:buChar char="•"/>
              <a:defRPr/>
            </a:pPr>
            <a:r>
              <a:rPr lang="en-US" dirty="0">
                <a:latin typeface="Arial" pitchFamily="34" charset="0"/>
                <a:ea typeface="Times New Roman" pitchFamily="18" charset="0"/>
                <a:cs typeface="Arial" pitchFamily="34" charset="0"/>
              </a:rPr>
              <a:t>Physical Security Plan</a:t>
            </a:r>
          </a:p>
          <a:p>
            <a:pPr marL="338138" indent="238125" eaLnBrk="0" hangingPunct="0">
              <a:buFont typeface="Arial" pitchFamily="34" charset="0"/>
              <a:buChar char="•"/>
              <a:defRPr/>
            </a:pPr>
            <a:r>
              <a:rPr lang="en-US" dirty="0">
                <a:latin typeface="Arial" pitchFamily="34" charset="0"/>
                <a:ea typeface="Times New Roman" pitchFamily="18" charset="0"/>
                <a:cs typeface="Arial" pitchFamily="34" charset="0"/>
              </a:rPr>
              <a:t>Barrier Plan</a:t>
            </a:r>
          </a:p>
          <a:p>
            <a:pPr marL="338138" indent="238125" eaLnBrk="0" hangingPunct="0">
              <a:buFont typeface="Arial" pitchFamily="34" charset="0"/>
              <a:buChar char="•"/>
              <a:defRPr/>
            </a:pPr>
            <a:r>
              <a:rPr lang="en-US" dirty="0">
                <a:latin typeface="Arial" pitchFamily="34" charset="0"/>
                <a:ea typeface="Times New Roman" pitchFamily="18" charset="0"/>
                <a:cs typeface="Arial" pitchFamily="34" charset="0"/>
              </a:rPr>
              <a:t>Conduct Risk Analysis</a:t>
            </a:r>
          </a:p>
          <a:p>
            <a:pPr marL="338138" indent="238125" eaLnBrk="0" hangingPunct="0">
              <a:buFont typeface="Arial" pitchFamily="34" charset="0"/>
              <a:buChar char="•"/>
              <a:defRPr/>
            </a:pPr>
            <a:r>
              <a:rPr lang="en-US" dirty="0">
                <a:latin typeface="Arial" pitchFamily="34" charset="0"/>
                <a:ea typeface="Times New Roman" pitchFamily="18" charset="0"/>
                <a:cs typeface="Arial" pitchFamily="34" charset="0"/>
              </a:rPr>
              <a:t>MEVA List (Prioritized)</a:t>
            </a:r>
          </a:p>
          <a:p>
            <a:pPr marL="338138" indent="238125" eaLnBrk="0" hangingPunct="0">
              <a:buFont typeface="Arial" pitchFamily="34" charset="0"/>
              <a:buChar char="•"/>
              <a:defRPr/>
            </a:pPr>
            <a:r>
              <a:rPr lang="en-US" dirty="0">
                <a:latin typeface="Arial" pitchFamily="34" charset="0"/>
                <a:ea typeface="Times New Roman" pitchFamily="18" charset="0"/>
                <a:cs typeface="Arial" pitchFamily="34" charset="0"/>
              </a:rPr>
              <a:t>Restricted Area List</a:t>
            </a:r>
          </a:p>
          <a:p>
            <a:pPr marL="338138" indent="238125" eaLnBrk="0" hangingPunct="0">
              <a:buFont typeface="Arial" pitchFamily="34" charset="0"/>
              <a:buChar char="•"/>
              <a:defRPr/>
            </a:pPr>
            <a:r>
              <a:rPr lang="en-US" dirty="0">
                <a:latin typeface="Arial" pitchFamily="34" charset="0"/>
                <a:ea typeface="Times New Roman" pitchFamily="18" charset="0"/>
                <a:cs typeface="Arial" pitchFamily="34" charset="0"/>
              </a:rPr>
              <a:t>Provide updates on changes to PS policies and status</a:t>
            </a:r>
          </a:p>
          <a:p>
            <a:pPr marL="338138" indent="238125" eaLnBrk="0" hangingPunct="0">
              <a:buFont typeface="Arial" pitchFamily="34" charset="0"/>
              <a:buChar char="•"/>
              <a:defRPr/>
            </a:pPr>
            <a:r>
              <a:rPr lang="en-US" dirty="0">
                <a:latin typeface="Arial" pitchFamily="34" charset="0"/>
                <a:ea typeface="Times New Roman" pitchFamily="18" charset="0"/>
                <a:cs typeface="Arial" pitchFamily="34" charset="0"/>
              </a:rPr>
              <a:t>Ensure Commanders have established annual PS training for all personnel.</a:t>
            </a:r>
          </a:p>
          <a:p>
            <a:pPr marL="338138" indent="238125" eaLnBrk="0" hangingPunct="0">
              <a:buFont typeface="Arial" pitchFamily="34" charset="0"/>
              <a:buChar char="•"/>
              <a:defRPr/>
            </a:pPr>
            <a:r>
              <a:rPr lang="en-US" dirty="0">
                <a:latin typeface="Arial" pitchFamily="34" charset="0"/>
                <a:ea typeface="Times New Roman" pitchFamily="18" charset="0"/>
                <a:cs typeface="Arial" pitchFamily="34" charset="0"/>
              </a:rPr>
              <a:t>Conduct SAV’s</a:t>
            </a:r>
          </a:p>
          <a:p>
            <a:pPr marL="795338" lvl="1" eaLnBrk="0" hangingPunct="0">
              <a:defRPr/>
            </a:pPr>
            <a:endParaRPr lang="en-US" dirty="0">
              <a:latin typeface="Arial" pitchFamily="34" charset="0"/>
              <a:ea typeface="Times New Roman" pitchFamily="18" charset="0"/>
              <a:cs typeface="Arial" pitchFamily="34" charset="0"/>
            </a:endParaRPr>
          </a:p>
        </p:txBody>
      </p:sp>
      <p:sp>
        <p:nvSpPr>
          <p:cNvPr id="4"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Program Deliverables</a:t>
            </a:r>
            <a:endParaRPr lang="en-US" kern="0" dirty="0"/>
          </a:p>
        </p:txBody>
      </p:sp>
    </p:spTree>
    <p:extLst>
      <p:ext uri="{BB962C8B-B14F-4D97-AF65-F5344CB8AC3E}">
        <p14:creationId xmlns:p14="http://schemas.microsoft.com/office/powerpoint/2010/main" val="12644479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2057400" y="1257301"/>
            <a:ext cx="4800600" cy="857250"/>
          </a:xfrm>
        </p:spPr>
        <p:txBody>
          <a:bodyPr/>
          <a:lstStyle/>
          <a:p>
            <a:r>
              <a:rPr lang="en-US" sz="2400" dirty="0"/>
              <a:t>Practical Exercise</a:t>
            </a:r>
          </a:p>
        </p:txBody>
      </p:sp>
      <p:sp>
        <p:nvSpPr>
          <p:cNvPr id="3" name="Rectangle 2"/>
          <p:cNvSpPr/>
          <p:nvPr/>
        </p:nvSpPr>
        <p:spPr>
          <a:xfrm>
            <a:off x="1586507" y="2362200"/>
            <a:ext cx="6229350" cy="1200329"/>
          </a:xfrm>
          <a:prstGeom prst="rect">
            <a:avLst/>
          </a:prstGeom>
        </p:spPr>
        <p:txBody>
          <a:bodyPr wrap="square">
            <a:spAutoFit/>
          </a:bodyPr>
          <a:lstStyle/>
          <a:p>
            <a:pPr marL="214313" indent="-214313">
              <a:buFont typeface="Arial" panose="020B0604020202020204" pitchFamily="34" charset="0"/>
              <a:buChar char="•"/>
            </a:pPr>
            <a:r>
              <a:rPr lang="en-US" dirty="0">
                <a:solidFill>
                  <a:prstClr val="black"/>
                </a:solidFill>
              </a:rPr>
              <a:t>GENERAL SITUATION: You are a Physical Security Officer for the Blue Mountain Army Depot, Virginia (BMAD). You are about to conduct physical security inspections on several facilities:</a:t>
            </a:r>
          </a:p>
        </p:txBody>
      </p:sp>
      <p:sp>
        <p:nvSpPr>
          <p:cNvPr id="4" name="Rectangle 3"/>
          <p:cNvSpPr/>
          <p:nvPr/>
        </p:nvSpPr>
        <p:spPr>
          <a:xfrm>
            <a:off x="1586507" y="3799292"/>
            <a:ext cx="5943600" cy="1477328"/>
          </a:xfrm>
          <a:prstGeom prst="rect">
            <a:avLst/>
          </a:prstGeom>
        </p:spPr>
        <p:txBody>
          <a:bodyPr wrap="square">
            <a:spAutoFit/>
          </a:bodyPr>
          <a:lstStyle/>
          <a:p>
            <a:pPr marL="214313" indent="-214313">
              <a:buFont typeface="Arial" panose="020B0604020202020204" pitchFamily="34" charset="0"/>
              <a:buChar char="•"/>
            </a:pPr>
            <a:r>
              <a:rPr lang="en-US" dirty="0">
                <a:solidFill>
                  <a:prstClr val="black"/>
                </a:solidFill>
              </a:rPr>
              <a:t>SITUATION #1: You are inspecting the BMAD Airfield (Unit Identification Code (ABCD59). The battalion security officer, after being questioned on the level of security implemented, states that he was not aware that a risk analysis was required. </a:t>
            </a:r>
          </a:p>
        </p:txBody>
      </p:sp>
      <p:sp>
        <p:nvSpPr>
          <p:cNvPr id="6"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23292270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342073"/>
            <a:ext cx="7701557" cy="461665"/>
          </a:xfrm>
          <a:prstGeom prst="rect">
            <a:avLst/>
          </a:prstGeom>
        </p:spPr>
        <p:txBody>
          <a:bodyPr wrap="square">
            <a:spAutoFit/>
          </a:bodyPr>
          <a:lstStyle/>
          <a:p>
            <a:r>
              <a:rPr lang="en-US" sz="2400" b="1" dirty="0">
                <a:solidFill>
                  <a:prstClr val="black"/>
                </a:solidFill>
              </a:rPr>
              <a:t>PE -The Security Officer Provides the following:</a:t>
            </a:r>
          </a:p>
        </p:txBody>
      </p:sp>
      <p:sp>
        <p:nvSpPr>
          <p:cNvPr id="5" name="Rectangle 4"/>
          <p:cNvSpPr/>
          <p:nvPr/>
        </p:nvSpPr>
        <p:spPr>
          <a:xfrm>
            <a:off x="129182" y="1750397"/>
            <a:ext cx="9144000" cy="4247317"/>
          </a:xfrm>
          <a:prstGeom prst="rect">
            <a:avLst/>
          </a:prstGeom>
        </p:spPr>
        <p:txBody>
          <a:bodyPr wrap="square">
            <a:spAutoFit/>
          </a:bodyPr>
          <a:lstStyle/>
          <a:p>
            <a:pPr marL="214313" indent="-214313">
              <a:buFont typeface="Arial" panose="020B0604020202020204" pitchFamily="34" charset="0"/>
              <a:buChar char="•"/>
            </a:pPr>
            <a:r>
              <a:rPr lang="en-US" dirty="0">
                <a:solidFill>
                  <a:prstClr val="black"/>
                </a:solidFill>
              </a:rPr>
              <a:t>The facility has a total of nine aircraft assigned. There are no attack aircraft assigned.</a:t>
            </a:r>
          </a:p>
          <a:p>
            <a:pPr marL="214313" indent="-214313">
              <a:buFont typeface="Arial" panose="020B0604020202020204" pitchFamily="34" charset="0"/>
              <a:buChar char="•"/>
            </a:pPr>
            <a:r>
              <a:rPr lang="en-US" dirty="0">
                <a:solidFill>
                  <a:prstClr val="black"/>
                </a:solidFill>
              </a:rPr>
              <a:t>The loss of the aircraft would have a negligible impact on the Army’s mission; however, they are mission essential to the user, will take more than 180 days to replace an aircraft.</a:t>
            </a:r>
          </a:p>
          <a:p>
            <a:pPr marL="214313" indent="-214313">
              <a:buFont typeface="Arial" panose="020B0604020202020204" pitchFamily="34" charset="0"/>
              <a:buChar char="•"/>
            </a:pPr>
            <a:r>
              <a:rPr lang="en-US" dirty="0">
                <a:solidFill>
                  <a:prstClr val="black"/>
                </a:solidFill>
              </a:rPr>
              <a:t>The security officer agrees with potential aggressor list suggested in DA PAM 190-51.</a:t>
            </a:r>
          </a:p>
          <a:p>
            <a:pPr marL="214313" indent="-214313">
              <a:buFont typeface="Arial" panose="020B0604020202020204" pitchFamily="34" charset="0"/>
              <a:buChar char="•"/>
            </a:pPr>
            <a:r>
              <a:rPr lang="en-US" dirty="0">
                <a:solidFill>
                  <a:prstClr val="black"/>
                </a:solidFill>
              </a:rPr>
              <a:t>The value of aircraft inventory is greater than $1,000,000 and each aircraft is valued greater than $100,000 and the aircraft of this type have limited availability off of the installation.</a:t>
            </a:r>
          </a:p>
          <a:p>
            <a:pPr marL="214313" indent="-214313">
              <a:buFont typeface="Arial" panose="020B0604020202020204" pitchFamily="34" charset="0"/>
              <a:buChar char="•"/>
            </a:pPr>
            <a:r>
              <a:rPr lang="en-US" dirty="0">
                <a:solidFill>
                  <a:prstClr val="black"/>
                </a:solidFill>
              </a:rPr>
              <a:t>There have been no incidents on BMAD or its immediate vicinity in the past 3 years.</a:t>
            </a:r>
          </a:p>
          <a:p>
            <a:pPr marL="214313" indent="-214313">
              <a:buFont typeface="Arial" panose="020B0604020202020204" pitchFamily="34" charset="0"/>
              <a:buChar char="•"/>
            </a:pPr>
            <a:r>
              <a:rPr lang="en-US" dirty="0">
                <a:solidFill>
                  <a:prstClr val="black"/>
                </a:solidFill>
              </a:rPr>
              <a:t>The aircraft are stored within a fenced perimeter with security lighting. The Staff Duty makes a check of the area once an hour. </a:t>
            </a:r>
          </a:p>
          <a:p>
            <a:pPr marL="214313" indent="-214313">
              <a:buFont typeface="Arial" panose="020B0604020202020204" pitchFamily="34" charset="0"/>
              <a:buChar char="•"/>
            </a:pPr>
            <a:r>
              <a:rPr lang="en-US" dirty="0">
                <a:solidFill>
                  <a:prstClr val="black"/>
                </a:solidFill>
              </a:rPr>
              <a:t>The security officer thinks the Law Enforcement is moderately effective and that the local population has moderate respect for law and police</a:t>
            </a:r>
          </a:p>
          <a:p>
            <a:pPr marL="214313" indent="-214313">
              <a:buFont typeface="Arial" panose="020B0604020202020204" pitchFamily="34" charset="0"/>
              <a:buChar char="•"/>
            </a:pPr>
            <a:r>
              <a:rPr lang="en-US" dirty="0">
                <a:solidFill>
                  <a:prstClr val="black"/>
                </a:solidFill>
              </a:rPr>
              <a:t>The security officer thinks any aggressor is likely to believe a loss of an aircraft would result in considerable publicity. </a:t>
            </a:r>
          </a:p>
        </p:txBody>
      </p:sp>
      <p:sp>
        <p:nvSpPr>
          <p:cNvPr id="7"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20859344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2180703" y="1143000"/>
            <a:ext cx="4800600" cy="857250"/>
          </a:xfrm>
        </p:spPr>
        <p:txBody>
          <a:bodyPr/>
          <a:lstStyle/>
          <a:p>
            <a:r>
              <a:rPr lang="en-US" sz="2400" dirty="0"/>
              <a:t>Practical Exercise </a:t>
            </a:r>
          </a:p>
        </p:txBody>
      </p:sp>
      <p:pic>
        <p:nvPicPr>
          <p:cNvPr id="6"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8156" y="1828800"/>
            <a:ext cx="6725695" cy="3657600"/>
          </a:xfrm>
        </p:spPr>
      </p:pic>
      <p:sp>
        <p:nvSpPr>
          <p:cNvPr id="5"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113779669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2200275" y="1160593"/>
            <a:ext cx="4800600" cy="857250"/>
          </a:xfrm>
        </p:spPr>
        <p:txBody>
          <a:bodyPr/>
          <a:lstStyle/>
          <a:p>
            <a:r>
              <a:rPr lang="en-US" sz="2400" dirty="0"/>
              <a:t>Practical Exercise </a:t>
            </a:r>
          </a:p>
        </p:txBody>
      </p:sp>
      <p:pic>
        <p:nvPicPr>
          <p:cNvPr id="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0150" y="1885950"/>
            <a:ext cx="6800850" cy="3657600"/>
          </a:xfrm>
        </p:spPr>
      </p:pic>
      <p:sp>
        <p:nvSpPr>
          <p:cNvPr id="4" name="Rectangle 3"/>
          <p:cNvSpPr/>
          <p:nvPr/>
        </p:nvSpPr>
        <p:spPr>
          <a:xfrm>
            <a:off x="2514601" y="1943101"/>
            <a:ext cx="857927" cy="253916"/>
          </a:xfrm>
          <a:prstGeom prst="rect">
            <a:avLst/>
          </a:prstGeom>
        </p:spPr>
        <p:txBody>
          <a:bodyPr wrap="none">
            <a:spAutoFit/>
          </a:bodyPr>
          <a:lstStyle/>
          <a:p>
            <a:r>
              <a:rPr lang="en-US" sz="1050" dirty="0">
                <a:solidFill>
                  <a:prstClr val="black"/>
                </a:solidFill>
              </a:rPr>
              <a:t>UIC:ABCD59</a:t>
            </a:r>
          </a:p>
        </p:txBody>
      </p:sp>
      <p:sp>
        <p:nvSpPr>
          <p:cNvPr id="8" name="TextBox 7"/>
          <p:cNvSpPr txBox="1"/>
          <p:nvPr/>
        </p:nvSpPr>
        <p:spPr>
          <a:xfrm>
            <a:off x="2457451" y="2092584"/>
            <a:ext cx="962123" cy="253916"/>
          </a:xfrm>
          <a:prstGeom prst="rect">
            <a:avLst/>
          </a:prstGeom>
          <a:noFill/>
        </p:spPr>
        <p:txBody>
          <a:bodyPr wrap="none" rtlCol="0">
            <a:spAutoFit/>
          </a:bodyPr>
          <a:lstStyle/>
          <a:p>
            <a:r>
              <a:rPr lang="en-US" sz="1050">
                <a:solidFill>
                  <a:prstClr val="black"/>
                </a:solidFill>
              </a:rPr>
              <a:t>BMAD Airfield</a:t>
            </a:r>
            <a:endParaRPr lang="en-US" sz="1050" dirty="0">
              <a:solidFill>
                <a:prstClr val="black"/>
              </a:solidFill>
            </a:endParaRPr>
          </a:p>
        </p:txBody>
      </p:sp>
      <p:sp>
        <p:nvSpPr>
          <p:cNvPr id="9"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11150535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2200275" y="1246486"/>
            <a:ext cx="4800600" cy="857250"/>
          </a:xfrm>
        </p:spPr>
        <p:txBody>
          <a:bodyPr/>
          <a:lstStyle/>
          <a:p>
            <a:r>
              <a:rPr lang="en-US" sz="2400" dirty="0"/>
              <a:t>Practical Exercise </a:t>
            </a:r>
          </a:p>
        </p:txBody>
      </p:sp>
      <p:pic>
        <p:nvPicPr>
          <p:cNvPr id="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0150" y="1885950"/>
            <a:ext cx="6800850" cy="3657600"/>
          </a:xfrm>
        </p:spPr>
      </p:pic>
      <p:sp>
        <p:nvSpPr>
          <p:cNvPr id="4" name="Rectangle 3"/>
          <p:cNvSpPr/>
          <p:nvPr/>
        </p:nvSpPr>
        <p:spPr>
          <a:xfrm>
            <a:off x="2514601" y="1943101"/>
            <a:ext cx="857927" cy="253916"/>
          </a:xfrm>
          <a:prstGeom prst="rect">
            <a:avLst/>
          </a:prstGeom>
        </p:spPr>
        <p:txBody>
          <a:bodyPr wrap="none">
            <a:spAutoFit/>
          </a:bodyPr>
          <a:lstStyle/>
          <a:p>
            <a:r>
              <a:rPr lang="en-US" sz="1050" dirty="0">
                <a:solidFill>
                  <a:prstClr val="black"/>
                </a:solidFill>
              </a:rPr>
              <a:t>UIC:ABCD59</a:t>
            </a:r>
          </a:p>
        </p:txBody>
      </p:sp>
      <p:sp>
        <p:nvSpPr>
          <p:cNvPr id="8" name="TextBox 7"/>
          <p:cNvSpPr txBox="1"/>
          <p:nvPr/>
        </p:nvSpPr>
        <p:spPr>
          <a:xfrm>
            <a:off x="2457451" y="2092584"/>
            <a:ext cx="962123" cy="253916"/>
          </a:xfrm>
          <a:prstGeom prst="rect">
            <a:avLst/>
          </a:prstGeom>
          <a:noFill/>
        </p:spPr>
        <p:txBody>
          <a:bodyPr wrap="none" rtlCol="0">
            <a:spAutoFit/>
          </a:bodyPr>
          <a:lstStyle/>
          <a:p>
            <a:r>
              <a:rPr lang="en-US" sz="1050">
                <a:solidFill>
                  <a:prstClr val="black"/>
                </a:solidFill>
              </a:rPr>
              <a:t>BMAD Airfield</a:t>
            </a:r>
            <a:endParaRPr lang="en-US" sz="1050" dirty="0">
              <a:solidFill>
                <a:prstClr val="black"/>
              </a:solidFill>
            </a:endParaRPr>
          </a:p>
        </p:txBody>
      </p:sp>
      <p:sp>
        <p:nvSpPr>
          <p:cNvPr id="2" name="TextBox 1"/>
          <p:cNvSpPr txBox="1"/>
          <p:nvPr/>
        </p:nvSpPr>
        <p:spPr>
          <a:xfrm>
            <a:off x="6229351" y="1943101"/>
            <a:ext cx="880369" cy="253916"/>
          </a:xfrm>
          <a:prstGeom prst="rect">
            <a:avLst/>
          </a:prstGeom>
          <a:noFill/>
        </p:spPr>
        <p:txBody>
          <a:bodyPr wrap="none" rtlCol="0">
            <a:spAutoFit/>
          </a:bodyPr>
          <a:lstStyle/>
          <a:p>
            <a:r>
              <a:rPr lang="en-US" sz="1050">
                <a:solidFill>
                  <a:prstClr val="black"/>
                </a:solidFill>
              </a:rPr>
              <a:t>Today’s date</a:t>
            </a:r>
            <a:endParaRPr lang="en-US" sz="1050" dirty="0">
              <a:solidFill>
                <a:prstClr val="black"/>
              </a:solidFill>
            </a:endParaRPr>
          </a:p>
        </p:txBody>
      </p:sp>
      <p:sp>
        <p:nvSpPr>
          <p:cNvPr id="3" name="TextBox 2"/>
          <p:cNvSpPr txBox="1"/>
          <p:nvPr/>
        </p:nvSpPr>
        <p:spPr>
          <a:xfrm>
            <a:off x="6303319" y="2112318"/>
            <a:ext cx="742511" cy="253916"/>
          </a:xfrm>
          <a:prstGeom prst="rect">
            <a:avLst/>
          </a:prstGeom>
          <a:noFill/>
        </p:spPr>
        <p:txBody>
          <a:bodyPr wrap="none" rtlCol="0">
            <a:spAutoFit/>
          </a:bodyPr>
          <a:lstStyle/>
          <a:p>
            <a:r>
              <a:rPr lang="en-US" sz="1050">
                <a:solidFill>
                  <a:prstClr val="black"/>
                </a:solidFill>
              </a:rPr>
              <a:t>SSG Suber</a:t>
            </a:r>
            <a:endParaRPr lang="en-US" sz="1050" dirty="0">
              <a:solidFill>
                <a:prstClr val="black"/>
              </a:solidFill>
            </a:endParaRPr>
          </a:p>
        </p:txBody>
      </p:sp>
      <p:sp>
        <p:nvSpPr>
          <p:cNvPr id="5" name="TextBox 4"/>
          <p:cNvSpPr txBox="1"/>
          <p:nvPr/>
        </p:nvSpPr>
        <p:spPr>
          <a:xfrm>
            <a:off x="1372188" y="2343150"/>
            <a:ext cx="700833" cy="300082"/>
          </a:xfrm>
          <a:prstGeom prst="rect">
            <a:avLst/>
          </a:prstGeom>
          <a:noFill/>
        </p:spPr>
        <p:txBody>
          <a:bodyPr wrap="none" rtlCol="0">
            <a:spAutoFit/>
          </a:bodyPr>
          <a:lstStyle/>
          <a:p>
            <a:r>
              <a:rPr lang="en-US" sz="1050" dirty="0">
                <a:solidFill>
                  <a:prstClr val="black"/>
                </a:solidFill>
              </a:rPr>
              <a:t>Table</a:t>
            </a:r>
            <a:r>
              <a:rPr lang="en-US" sz="1350" dirty="0">
                <a:solidFill>
                  <a:prstClr val="black"/>
                </a:solidFill>
              </a:rPr>
              <a:t> </a:t>
            </a:r>
            <a:r>
              <a:rPr lang="en-US" sz="1050" dirty="0">
                <a:solidFill>
                  <a:prstClr val="black"/>
                </a:solidFill>
              </a:rPr>
              <a:t>3-1</a:t>
            </a:r>
          </a:p>
        </p:txBody>
      </p:sp>
      <p:sp>
        <p:nvSpPr>
          <p:cNvPr id="6" name="TextBox 5"/>
          <p:cNvSpPr txBox="1"/>
          <p:nvPr/>
        </p:nvSpPr>
        <p:spPr>
          <a:xfrm>
            <a:off x="1513477" y="2846517"/>
            <a:ext cx="692818" cy="253916"/>
          </a:xfrm>
          <a:prstGeom prst="rect">
            <a:avLst/>
          </a:prstGeom>
          <a:noFill/>
        </p:spPr>
        <p:txBody>
          <a:bodyPr wrap="none" rtlCol="0">
            <a:spAutoFit/>
          </a:bodyPr>
          <a:lstStyle/>
          <a:p>
            <a:r>
              <a:rPr lang="en-US" sz="1050" dirty="0">
                <a:solidFill>
                  <a:prstClr val="black"/>
                </a:solidFill>
              </a:rPr>
              <a:t>Table 2-1</a:t>
            </a:r>
          </a:p>
        </p:txBody>
      </p:sp>
      <p:cxnSp>
        <p:nvCxnSpPr>
          <p:cNvPr id="10" name="Straight Connector 9"/>
          <p:cNvCxnSpPr>
            <a:stCxn id="5" idx="2"/>
          </p:cNvCxnSpPr>
          <p:nvPr/>
        </p:nvCxnSpPr>
        <p:spPr>
          <a:xfrm flipH="1">
            <a:off x="1695258" y="2643232"/>
            <a:ext cx="27347" cy="999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695259" y="2743200"/>
            <a:ext cx="32306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695257" y="3077349"/>
            <a:ext cx="0" cy="35165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618504" y="3486151"/>
            <a:ext cx="263214" cy="253916"/>
          </a:xfrm>
          <a:prstGeom prst="rect">
            <a:avLst/>
          </a:prstGeom>
          <a:noFill/>
        </p:spPr>
        <p:txBody>
          <a:bodyPr wrap="none" rtlCol="0">
            <a:spAutoFit/>
          </a:bodyPr>
          <a:lstStyle/>
          <a:p>
            <a:r>
              <a:rPr lang="en-US" sz="1050" dirty="0">
                <a:solidFill>
                  <a:prstClr val="black"/>
                </a:solidFill>
              </a:rPr>
              <a:t>A</a:t>
            </a:r>
          </a:p>
        </p:txBody>
      </p:sp>
      <p:sp>
        <p:nvSpPr>
          <p:cNvPr id="18" name="TextBox 17"/>
          <p:cNvSpPr txBox="1"/>
          <p:nvPr/>
        </p:nvSpPr>
        <p:spPr>
          <a:xfrm>
            <a:off x="1372189" y="3816098"/>
            <a:ext cx="686406" cy="300082"/>
          </a:xfrm>
          <a:prstGeom prst="rect">
            <a:avLst/>
          </a:prstGeom>
          <a:noFill/>
        </p:spPr>
        <p:txBody>
          <a:bodyPr wrap="none" rtlCol="0">
            <a:spAutoFit/>
          </a:bodyPr>
          <a:lstStyle/>
          <a:p>
            <a:r>
              <a:rPr lang="en-US" sz="1350" dirty="0">
                <a:solidFill>
                  <a:prstClr val="black"/>
                </a:solidFill>
              </a:rPr>
              <a:t>- </a:t>
            </a:r>
            <a:r>
              <a:rPr lang="en-US" sz="1050" dirty="0">
                <a:solidFill>
                  <a:prstClr val="black"/>
                </a:solidFill>
              </a:rPr>
              <a:t>Aircraft</a:t>
            </a:r>
          </a:p>
        </p:txBody>
      </p:sp>
      <p:sp>
        <p:nvSpPr>
          <p:cNvPr id="19"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195628942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2172006" y="1224909"/>
            <a:ext cx="4800600" cy="857250"/>
          </a:xfrm>
        </p:spPr>
        <p:txBody>
          <a:bodyPr/>
          <a:lstStyle/>
          <a:p>
            <a:r>
              <a:rPr lang="en-US" sz="2400" dirty="0"/>
              <a:t>Practical Exercise </a:t>
            </a:r>
          </a:p>
        </p:txBody>
      </p:sp>
      <p:pic>
        <p:nvPicPr>
          <p:cNvPr id="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0150" y="1885950"/>
            <a:ext cx="6800850" cy="3657600"/>
          </a:xfrm>
        </p:spPr>
      </p:pic>
      <p:sp>
        <p:nvSpPr>
          <p:cNvPr id="4" name="Rectangle 3"/>
          <p:cNvSpPr/>
          <p:nvPr/>
        </p:nvSpPr>
        <p:spPr>
          <a:xfrm>
            <a:off x="2514601" y="1943101"/>
            <a:ext cx="857927" cy="253916"/>
          </a:xfrm>
          <a:prstGeom prst="rect">
            <a:avLst/>
          </a:prstGeom>
        </p:spPr>
        <p:txBody>
          <a:bodyPr wrap="none">
            <a:spAutoFit/>
          </a:bodyPr>
          <a:lstStyle/>
          <a:p>
            <a:r>
              <a:rPr lang="en-US" sz="1050" dirty="0">
                <a:solidFill>
                  <a:prstClr val="black"/>
                </a:solidFill>
              </a:rPr>
              <a:t>UIC:ABCD59</a:t>
            </a:r>
          </a:p>
        </p:txBody>
      </p:sp>
      <p:sp>
        <p:nvSpPr>
          <p:cNvPr id="8" name="TextBox 7"/>
          <p:cNvSpPr txBox="1"/>
          <p:nvPr/>
        </p:nvSpPr>
        <p:spPr>
          <a:xfrm>
            <a:off x="2457451" y="2092584"/>
            <a:ext cx="962123" cy="253916"/>
          </a:xfrm>
          <a:prstGeom prst="rect">
            <a:avLst/>
          </a:prstGeom>
          <a:noFill/>
        </p:spPr>
        <p:txBody>
          <a:bodyPr wrap="none" rtlCol="0">
            <a:spAutoFit/>
          </a:bodyPr>
          <a:lstStyle/>
          <a:p>
            <a:r>
              <a:rPr lang="en-US" sz="1050">
                <a:solidFill>
                  <a:prstClr val="black"/>
                </a:solidFill>
              </a:rPr>
              <a:t>BMAD Airfield</a:t>
            </a:r>
            <a:endParaRPr lang="en-US" sz="1050" dirty="0">
              <a:solidFill>
                <a:prstClr val="black"/>
              </a:solidFill>
            </a:endParaRPr>
          </a:p>
        </p:txBody>
      </p:sp>
      <p:sp>
        <p:nvSpPr>
          <p:cNvPr id="2" name="TextBox 1"/>
          <p:cNvSpPr txBox="1"/>
          <p:nvPr/>
        </p:nvSpPr>
        <p:spPr>
          <a:xfrm>
            <a:off x="6229351" y="1943101"/>
            <a:ext cx="880369" cy="253916"/>
          </a:xfrm>
          <a:prstGeom prst="rect">
            <a:avLst/>
          </a:prstGeom>
          <a:noFill/>
        </p:spPr>
        <p:txBody>
          <a:bodyPr wrap="none" rtlCol="0">
            <a:spAutoFit/>
          </a:bodyPr>
          <a:lstStyle/>
          <a:p>
            <a:r>
              <a:rPr lang="en-US" sz="1050">
                <a:solidFill>
                  <a:prstClr val="black"/>
                </a:solidFill>
              </a:rPr>
              <a:t>Today’s date</a:t>
            </a:r>
            <a:endParaRPr lang="en-US" sz="1050" dirty="0">
              <a:solidFill>
                <a:prstClr val="black"/>
              </a:solidFill>
            </a:endParaRPr>
          </a:p>
        </p:txBody>
      </p:sp>
      <p:sp>
        <p:nvSpPr>
          <p:cNvPr id="3" name="TextBox 2"/>
          <p:cNvSpPr txBox="1"/>
          <p:nvPr/>
        </p:nvSpPr>
        <p:spPr>
          <a:xfrm>
            <a:off x="6303319" y="2112318"/>
            <a:ext cx="742511" cy="253916"/>
          </a:xfrm>
          <a:prstGeom prst="rect">
            <a:avLst/>
          </a:prstGeom>
          <a:noFill/>
        </p:spPr>
        <p:txBody>
          <a:bodyPr wrap="none" rtlCol="0">
            <a:spAutoFit/>
          </a:bodyPr>
          <a:lstStyle/>
          <a:p>
            <a:r>
              <a:rPr lang="en-US" sz="1050">
                <a:solidFill>
                  <a:prstClr val="black"/>
                </a:solidFill>
              </a:rPr>
              <a:t>SSG Suber</a:t>
            </a:r>
            <a:endParaRPr lang="en-US" sz="1050" dirty="0">
              <a:solidFill>
                <a:prstClr val="black"/>
              </a:solidFill>
            </a:endParaRPr>
          </a:p>
        </p:txBody>
      </p:sp>
      <p:sp>
        <p:nvSpPr>
          <p:cNvPr id="5" name="TextBox 4"/>
          <p:cNvSpPr txBox="1"/>
          <p:nvPr/>
        </p:nvSpPr>
        <p:spPr>
          <a:xfrm>
            <a:off x="1372188" y="2343150"/>
            <a:ext cx="700833" cy="300082"/>
          </a:xfrm>
          <a:prstGeom prst="rect">
            <a:avLst/>
          </a:prstGeom>
          <a:noFill/>
        </p:spPr>
        <p:txBody>
          <a:bodyPr wrap="none" rtlCol="0">
            <a:spAutoFit/>
          </a:bodyPr>
          <a:lstStyle/>
          <a:p>
            <a:r>
              <a:rPr lang="en-US" sz="1050" dirty="0">
                <a:solidFill>
                  <a:prstClr val="black"/>
                </a:solidFill>
              </a:rPr>
              <a:t>Table</a:t>
            </a:r>
            <a:r>
              <a:rPr lang="en-US" sz="1350" dirty="0">
                <a:solidFill>
                  <a:prstClr val="black"/>
                </a:solidFill>
              </a:rPr>
              <a:t> </a:t>
            </a:r>
            <a:r>
              <a:rPr lang="en-US" sz="1050" dirty="0">
                <a:solidFill>
                  <a:prstClr val="black"/>
                </a:solidFill>
              </a:rPr>
              <a:t>3-1</a:t>
            </a:r>
          </a:p>
        </p:txBody>
      </p:sp>
      <p:sp>
        <p:nvSpPr>
          <p:cNvPr id="6" name="TextBox 5"/>
          <p:cNvSpPr txBox="1"/>
          <p:nvPr/>
        </p:nvSpPr>
        <p:spPr>
          <a:xfrm>
            <a:off x="1513477" y="2846517"/>
            <a:ext cx="692818" cy="253916"/>
          </a:xfrm>
          <a:prstGeom prst="rect">
            <a:avLst/>
          </a:prstGeom>
          <a:noFill/>
        </p:spPr>
        <p:txBody>
          <a:bodyPr wrap="none" rtlCol="0">
            <a:spAutoFit/>
          </a:bodyPr>
          <a:lstStyle/>
          <a:p>
            <a:r>
              <a:rPr lang="en-US" sz="1050" dirty="0">
                <a:solidFill>
                  <a:prstClr val="black"/>
                </a:solidFill>
              </a:rPr>
              <a:t>Table 2-1</a:t>
            </a:r>
          </a:p>
        </p:txBody>
      </p:sp>
      <p:cxnSp>
        <p:nvCxnSpPr>
          <p:cNvPr id="10" name="Straight Connector 9"/>
          <p:cNvCxnSpPr>
            <a:stCxn id="5" idx="2"/>
          </p:cNvCxnSpPr>
          <p:nvPr/>
        </p:nvCxnSpPr>
        <p:spPr>
          <a:xfrm flipH="1">
            <a:off x="1695258" y="2643232"/>
            <a:ext cx="27347" cy="999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695259" y="2743200"/>
            <a:ext cx="32306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695257" y="3077349"/>
            <a:ext cx="0" cy="35165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618504" y="3486151"/>
            <a:ext cx="263214" cy="253916"/>
          </a:xfrm>
          <a:prstGeom prst="rect">
            <a:avLst/>
          </a:prstGeom>
          <a:noFill/>
        </p:spPr>
        <p:txBody>
          <a:bodyPr wrap="none" rtlCol="0">
            <a:spAutoFit/>
          </a:bodyPr>
          <a:lstStyle/>
          <a:p>
            <a:r>
              <a:rPr lang="en-US" sz="1050" dirty="0">
                <a:solidFill>
                  <a:prstClr val="black"/>
                </a:solidFill>
              </a:rPr>
              <a:t>A</a:t>
            </a:r>
          </a:p>
        </p:txBody>
      </p:sp>
      <p:sp>
        <p:nvSpPr>
          <p:cNvPr id="18" name="TextBox 17"/>
          <p:cNvSpPr txBox="1"/>
          <p:nvPr/>
        </p:nvSpPr>
        <p:spPr>
          <a:xfrm>
            <a:off x="1372189" y="3816098"/>
            <a:ext cx="686406" cy="300082"/>
          </a:xfrm>
          <a:prstGeom prst="rect">
            <a:avLst/>
          </a:prstGeom>
          <a:noFill/>
        </p:spPr>
        <p:txBody>
          <a:bodyPr wrap="none" rtlCol="0">
            <a:spAutoFit/>
          </a:bodyPr>
          <a:lstStyle/>
          <a:p>
            <a:r>
              <a:rPr lang="en-US" sz="1350" dirty="0">
                <a:solidFill>
                  <a:prstClr val="black"/>
                </a:solidFill>
              </a:rPr>
              <a:t>- </a:t>
            </a:r>
            <a:r>
              <a:rPr lang="en-US" sz="1050" dirty="0">
                <a:solidFill>
                  <a:prstClr val="black"/>
                </a:solidFill>
              </a:rPr>
              <a:t>Aircraft</a:t>
            </a:r>
          </a:p>
        </p:txBody>
      </p:sp>
      <p:sp>
        <p:nvSpPr>
          <p:cNvPr id="9" name="TextBox 8"/>
          <p:cNvSpPr txBox="1"/>
          <p:nvPr/>
        </p:nvSpPr>
        <p:spPr>
          <a:xfrm>
            <a:off x="2857500" y="2627784"/>
            <a:ext cx="364202" cy="253916"/>
          </a:xfrm>
          <a:prstGeom prst="rect">
            <a:avLst/>
          </a:prstGeom>
          <a:noFill/>
        </p:spPr>
        <p:txBody>
          <a:bodyPr wrap="none" rtlCol="0">
            <a:spAutoFit/>
          </a:bodyPr>
          <a:lstStyle/>
          <a:p>
            <a:r>
              <a:rPr lang="en-US" sz="1050" dirty="0">
                <a:solidFill>
                  <a:prstClr val="black"/>
                </a:solidFill>
              </a:rPr>
              <a:t>3-5</a:t>
            </a:r>
          </a:p>
        </p:txBody>
      </p:sp>
      <p:sp>
        <p:nvSpPr>
          <p:cNvPr id="20"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28446814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2127761" y="1223310"/>
            <a:ext cx="4800600" cy="857250"/>
          </a:xfrm>
        </p:spPr>
        <p:txBody>
          <a:bodyPr/>
          <a:lstStyle/>
          <a:p>
            <a:r>
              <a:rPr lang="en-US" sz="2400" dirty="0"/>
              <a:t>Practical Exercise </a:t>
            </a:r>
          </a:p>
        </p:txBody>
      </p:sp>
      <p:pic>
        <p:nvPicPr>
          <p:cNvPr id="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0150" y="1885950"/>
            <a:ext cx="6800850" cy="3657600"/>
          </a:xfrm>
        </p:spPr>
      </p:pic>
      <p:sp>
        <p:nvSpPr>
          <p:cNvPr id="4" name="Rectangle 3"/>
          <p:cNvSpPr/>
          <p:nvPr/>
        </p:nvSpPr>
        <p:spPr>
          <a:xfrm>
            <a:off x="2514601" y="1943101"/>
            <a:ext cx="857927" cy="253916"/>
          </a:xfrm>
          <a:prstGeom prst="rect">
            <a:avLst/>
          </a:prstGeom>
        </p:spPr>
        <p:txBody>
          <a:bodyPr wrap="none">
            <a:spAutoFit/>
          </a:bodyPr>
          <a:lstStyle/>
          <a:p>
            <a:r>
              <a:rPr lang="en-US" sz="1050" dirty="0">
                <a:solidFill>
                  <a:prstClr val="black"/>
                </a:solidFill>
              </a:rPr>
              <a:t>UIC:ABCD59</a:t>
            </a:r>
          </a:p>
        </p:txBody>
      </p:sp>
      <p:sp>
        <p:nvSpPr>
          <p:cNvPr id="8" name="TextBox 7"/>
          <p:cNvSpPr txBox="1"/>
          <p:nvPr/>
        </p:nvSpPr>
        <p:spPr>
          <a:xfrm>
            <a:off x="2457451" y="2092584"/>
            <a:ext cx="962123" cy="253916"/>
          </a:xfrm>
          <a:prstGeom prst="rect">
            <a:avLst/>
          </a:prstGeom>
          <a:noFill/>
        </p:spPr>
        <p:txBody>
          <a:bodyPr wrap="none" rtlCol="0">
            <a:spAutoFit/>
          </a:bodyPr>
          <a:lstStyle/>
          <a:p>
            <a:r>
              <a:rPr lang="en-US" sz="1050">
                <a:solidFill>
                  <a:prstClr val="black"/>
                </a:solidFill>
              </a:rPr>
              <a:t>BMAD Airfield</a:t>
            </a:r>
            <a:endParaRPr lang="en-US" sz="1050" dirty="0">
              <a:solidFill>
                <a:prstClr val="black"/>
              </a:solidFill>
            </a:endParaRPr>
          </a:p>
        </p:txBody>
      </p:sp>
      <p:sp>
        <p:nvSpPr>
          <p:cNvPr id="2" name="TextBox 1"/>
          <p:cNvSpPr txBox="1"/>
          <p:nvPr/>
        </p:nvSpPr>
        <p:spPr>
          <a:xfrm>
            <a:off x="6229351" y="1943101"/>
            <a:ext cx="880369" cy="253916"/>
          </a:xfrm>
          <a:prstGeom prst="rect">
            <a:avLst/>
          </a:prstGeom>
          <a:noFill/>
        </p:spPr>
        <p:txBody>
          <a:bodyPr wrap="none" rtlCol="0">
            <a:spAutoFit/>
          </a:bodyPr>
          <a:lstStyle/>
          <a:p>
            <a:r>
              <a:rPr lang="en-US" sz="1050">
                <a:solidFill>
                  <a:prstClr val="black"/>
                </a:solidFill>
              </a:rPr>
              <a:t>Today’s date</a:t>
            </a:r>
            <a:endParaRPr lang="en-US" sz="1050" dirty="0">
              <a:solidFill>
                <a:prstClr val="black"/>
              </a:solidFill>
            </a:endParaRPr>
          </a:p>
        </p:txBody>
      </p:sp>
      <p:sp>
        <p:nvSpPr>
          <p:cNvPr id="3" name="TextBox 2"/>
          <p:cNvSpPr txBox="1"/>
          <p:nvPr/>
        </p:nvSpPr>
        <p:spPr>
          <a:xfrm>
            <a:off x="6303319" y="2112318"/>
            <a:ext cx="742511" cy="253916"/>
          </a:xfrm>
          <a:prstGeom prst="rect">
            <a:avLst/>
          </a:prstGeom>
          <a:noFill/>
        </p:spPr>
        <p:txBody>
          <a:bodyPr wrap="none" rtlCol="0">
            <a:spAutoFit/>
          </a:bodyPr>
          <a:lstStyle/>
          <a:p>
            <a:r>
              <a:rPr lang="en-US" sz="1050">
                <a:solidFill>
                  <a:prstClr val="black"/>
                </a:solidFill>
              </a:rPr>
              <a:t>SSG Suber</a:t>
            </a:r>
            <a:endParaRPr lang="en-US" sz="1050" dirty="0">
              <a:solidFill>
                <a:prstClr val="black"/>
              </a:solidFill>
            </a:endParaRPr>
          </a:p>
        </p:txBody>
      </p:sp>
      <p:sp>
        <p:nvSpPr>
          <p:cNvPr id="5" name="TextBox 4"/>
          <p:cNvSpPr txBox="1"/>
          <p:nvPr/>
        </p:nvSpPr>
        <p:spPr>
          <a:xfrm>
            <a:off x="1372188" y="2343150"/>
            <a:ext cx="700833" cy="300082"/>
          </a:xfrm>
          <a:prstGeom prst="rect">
            <a:avLst/>
          </a:prstGeom>
          <a:noFill/>
        </p:spPr>
        <p:txBody>
          <a:bodyPr wrap="none" rtlCol="0">
            <a:spAutoFit/>
          </a:bodyPr>
          <a:lstStyle/>
          <a:p>
            <a:r>
              <a:rPr lang="en-US" sz="1050" dirty="0">
                <a:solidFill>
                  <a:prstClr val="black"/>
                </a:solidFill>
              </a:rPr>
              <a:t>Table</a:t>
            </a:r>
            <a:r>
              <a:rPr lang="en-US" sz="1350" dirty="0">
                <a:solidFill>
                  <a:prstClr val="black"/>
                </a:solidFill>
              </a:rPr>
              <a:t> </a:t>
            </a:r>
            <a:r>
              <a:rPr lang="en-US" sz="1050" dirty="0">
                <a:solidFill>
                  <a:prstClr val="black"/>
                </a:solidFill>
              </a:rPr>
              <a:t>3-1</a:t>
            </a:r>
          </a:p>
        </p:txBody>
      </p:sp>
      <p:sp>
        <p:nvSpPr>
          <p:cNvPr id="6" name="TextBox 5"/>
          <p:cNvSpPr txBox="1"/>
          <p:nvPr/>
        </p:nvSpPr>
        <p:spPr>
          <a:xfrm>
            <a:off x="1513477" y="2846517"/>
            <a:ext cx="692818" cy="253916"/>
          </a:xfrm>
          <a:prstGeom prst="rect">
            <a:avLst/>
          </a:prstGeom>
          <a:noFill/>
        </p:spPr>
        <p:txBody>
          <a:bodyPr wrap="none" rtlCol="0">
            <a:spAutoFit/>
          </a:bodyPr>
          <a:lstStyle/>
          <a:p>
            <a:r>
              <a:rPr lang="en-US" sz="1050" dirty="0">
                <a:solidFill>
                  <a:prstClr val="black"/>
                </a:solidFill>
              </a:rPr>
              <a:t>Table 2-1</a:t>
            </a:r>
          </a:p>
        </p:txBody>
      </p:sp>
      <p:cxnSp>
        <p:nvCxnSpPr>
          <p:cNvPr id="10" name="Straight Connector 9"/>
          <p:cNvCxnSpPr>
            <a:stCxn id="5" idx="2"/>
          </p:cNvCxnSpPr>
          <p:nvPr/>
        </p:nvCxnSpPr>
        <p:spPr>
          <a:xfrm flipH="1">
            <a:off x="1695258" y="2643232"/>
            <a:ext cx="27347" cy="999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695259" y="2743200"/>
            <a:ext cx="32306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695257" y="3077349"/>
            <a:ext cx="0" cy="35165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618504" y="3486151"/>
            <a:ext cx="263214" cy="253916"/>
          </a:xfrm>
          <a:prstGeom prst="rect">
            <a:avLst/>
          </a:prstGeom>
          <a:noFill/>
        </p:spPr>
        <p:txBody>
          <a:bodyPr wrap="none" rtlCol="0">
            <a:spAutoFit/>
          </a:bodyPr>
          <a:lstStyle/>
          <a:p>
            <a:r>
              <a:rPr lang="en-US" sz="1050" dirty="0">
                <a:solidFill>
                  <a:prstClr val="black"/>
                </a:solidFill>
              </a:rPr>
              <a:t>A</a:t>
            </a:r>
          </a:p>
        </p:txBody>
      </p:sp>
      <p:sp>
        <p:nvSpPr>
          <p:cNvPr id="18" name="TextBox 17"/>
          <p:cNvSpPr txBox="1"/>
          <p:nvPr/>
        </p:nvSpPr>
        <p:spPr>
          <a:xfrm>
            <a:off x="1372189" y="3816098"/>
            <a:ext cx="686406" cy="300082"/>
          </a:xfrm>
          <a:prstGeom prst="rect">
            <a:avLst/>
          </a:prstGeom>
          <a:noFill/>
        </p:spPr>
        <p:txBody>
          <a:bodyPr wrap="none" rtlCol="0">
            <a:spAutoFit/>
          </a:bodyPr>
          <a:lstStyle/>
          <a:p>
            <a:r>
              <a:rPr lang="en-US" sz="1350" dirty="0">
                <a:solidFill>
                  <a:prstClr val="black"/>
                </a:solidFill>
              </a:rPr>
              <a:t>- </a:t>
            </a:r>
            <a:r>
              <a:rPr lang="en-US" sz="1050" dirty="0">
                <a:solidFill>
                  <a:prstClr val="black"/>
                </a:solidFill>
              </a:rPr>
              <a:t>Aircraft</a:t>
            </a:r>
          </a:p>
        </p:txBody>
      </p:sp>
      <p:sp>
        <p:nvSpPr>
          <p:cNvPr id="9" name="TextBox 8"/>
          <p:cNvSpPr txBox="1"/>
          <p:nvPr/>
        </p:nvSpPr>
        <p:spPr>
          <a:xfrm>
            <a:off x="2857500" y="2627784"/>
            <a:ext cx="364202" cy="253916"/>
          </a:xfrm>
          <a:prstGeom prst="rect">
            <a:avLst/>
          </a:prstGeom>
          <a:noFill/>
        </p:spPr>
        <p:txBody>
          <a:bodyPr wrap="none" rtlCol="0">
            <a:spAutoFit/>
          </a:bodyPr>
          <a:lstStyle/>
          <a:p>
            <a:r>
              <a:rPr lang="en-US" sz="1050" dirty="0">
                <a:solidFill>
                  <a:prstClr val="black"/>
                </a:solidFill>
              </a:rPr>
              <a:t>3-5</a:t>
            </a:r>
          </a:p>
        </p:txBody>
      </p:sp>
      <p:sp>
        <p:nvSpPr>
          <p:cNvPr id="11" name="TextBox 10"/>
          <p:cNvSpPr txBox="1"/>
          <p:nvPr/>
        </p:nvSpPr>
        <p:spPr>
          <a:xfrm>
            <a:off x="2140373" y="3486151"/>
            <a:ext cx="253596" cy="253916"/>
          </a:xfrm>
          <a:prstGeom prst="rect">
            <a:avLst/>
          </a:prstGeom>
          <a:noFill/>
        </p:spPr>
        <p:txBody>
          <a:bodyPr wrap="none" rtlCol="0">
            <a:spAutoFit/>
          </a:bodyPr>
          <a:lstStyle/>
          <a:p>
            <a:r>
              <a:rPr lang="en-US" sz="1050" dirty="0">
                <a:solidFill>
                  <a:prstClr val="black"/>
                </a:solidFill>
              </a:rPr>
              <a:t>0</a:t>
            </a:r>
          </a:p>
        </p:txBody>
      </p:sp>
      <p:sp>
        <p:nvSpPr>
          <p:cNvPr id="13" name="TextBox 12"/>
          <p:cNvSpPr txBox="1"/>
          <p:nvPr/>
        </p:nvSpPr>
        <p:spPr>
          <a:xfrm>
            <a:off x="2411086" y="3486151"/>
            <a:ext cx="253596" cy="253916"/>
          </a:xfrm>
          <a:prstGeom prst="rect">
            <a:avLst/>
          </a:prstGeom>
          <a:noFill/>
        </p:spPr>
        <p:txBody>
          <a:bodyPr wrap="none" rtlCol="0">
            <a:spAutoFit/>
          </a:bodyPr>
          <a:lstStyle/>
          <a:p>
            <a:r>
              <a:rPr lang="en-US" sz="1050" dirty="0">
                <a:solidFill>
                  <a:prstClr val="black"/>
                </a:solidFill>
              </a:rPr>
              <a:t>5</a:t>
            </a:r>
          </a:p>
        </p:txBody>
      </p:sp>
      <p:sp>
        <p:nvSpPr>
          <p:cNvPr id="14" name="TextBox 13"/>
          <p:cNvSpPr txBox="1"/>
          <p:nvPr/>
        </p:nvSpPr>
        <p:spPr>
          <a:xfrm>
            <a:off x="2680855" y="3486151"/>
            <a:ext cx="253596" cy="253916"/>
          </a:xfrm>
          <a:prstGeom prst="rect">
            <a:avLst/>
          </a:prstGeom>
          <a:noFill/>
        </p:spPr>
        <p:txBody>
          <a:bodyPr wrap="none" rtlCol="0">
            <a:spAutoFit/>
          </a:bodyPr>
          <a:lstStyle/>
          <a:p>
            <a:r>
              <a:rPr lang="en-US" sz="1050" dirty="0">
                <a:solidFill>
                  <a:prstClr val="black"/>
                </a:solidFill>
              </a:rPr>
              <a:t>4</a:t>
            </a:r>
          </a:p>
        </p:txBody>
      </p:sp>
      <p:sp>
        <p:nvSpPr>
          <p:cNvPr id="15" name="TextBox 14"/>
          <p:cNvSpPr txBox="1"/>
          <p:nvPr/>
        </p:nvSpPr>
        <p:spPr>
          <a:xfrm>
            <a:off x="2940496" y="3495948"/>
            <a:ext cx="253596" cy="253916"/>
          </a:xfrm>
          <a:prstGeom prst="rect">
            <a:avLst/>
          </a:prstGeom>
          <a:noFill/>
        </p:spPr>
        <p:txBody>
          <a:bodyPr wrap="none" rtlCol="0">
            <a:spAutoFit/>
          </a:bodyPr>
          <a:lstStyle/>
          <a:p>
            <a:r>
              <a:rPr lang="en-US" sz="1050" dirty="0">
                <a:solidFill>
                  <a:prstClr val="black"/>
                </a:solidFill>
              </a:rPr>
              <a:t>1</a:t>
            </a:r>
          </a:p>
        </p:txBody>
      </p:sp>
      <p:sp>
        <p:nvSpPr>
          <p:cNvPr id="19" name="TextBox 18"/>
          <p:cNvSpPr txBox="1"/>
          <p:nvPr/>
        </p:nvSpPr>
        <p:spPr>
          <a:xfrm>
            <a:off x="3142068" y="3495948"/>
            <a:ext cx="322524" cy="253916"/>
          </a:xfrm>
          <a:prstGeom prst="rect">
            <a:avLst/>
          </a:prstGeom>
          <a:noFill/>
        </p:spPr>
        <p:txBody>
          <a:bodyPr wrap="none" rtlCol="0">
            <a:spAutoFit/>
          </a:bodyPr>
          <a:lstStyle/>
          <a:p>
            <a:r>
              <a:rPr lang="en-US" sz="1050" dirty="0">
                <a:solidFill>
                  <a:prstClr val="black"/>
                </a:solidFill>
              </a:rPr>
              <a:t>10</a:t>
            </a:r>
          </a:p>
        </p:txBody>
      </p:sp>
      <p:sp>
        <p:nvSpPr>
          <p:cNvPr id="20" name="TextBox 19"/>
          <p:cNvSpPr txBox="1"/>
          <p:nvPr/>
        </p:nvSpPr>
        <p:spPr>
          <a:xfrm>
            <a:off x="3341012" y="3495948"/>
            <a:ext cx="300082" cy="253916"/>
          </a:xfrm>
          <a:prstGeom prst="rect">
            <a:avLst/>
          </a:prstGeom>
          <a:noFill/>
        </p:spPr>
        <p:txBody>
          <a:bodyPr wrap="none" rtlCol="0">
            <a:spAutoFit/>
          </a:bodyPr>
          <a:lstStyle/>
          <a:p>
            <a:r>
              <a:rPr lang="en-US" sz="1050" dirty="0">
                <a:solidFill>
                  <a:prstClr val="black"/>
                </a:solidFill>
              </a:rPr>
              <a:t>M</a:t>
            </a:r>
          </a:p>
        </p:txBody>
      </p:sp>
      <p:sp>
        <p:nvSpPr>
          <p:cNvPr id="21" name="TextBox 20"/>
          <p:cNvSpPr txBox="1"/>
          <p:nvPr/>
        </p:nvSpPr>
        <p:spPr>
          <a:xfrm>
            <a:off x="3563176" y="2681675"/>
            <a:ext cx="1282723" cy="253916"/>
          </a:xfrm>
          <a:prstGeom prst="rect">
            <a:avLst/>
          </a:prstGeom>
          <a:noFill/>
        </p:spPr>
        <p:txBody>
          <a:bodyPr wrap="none" rtlCol="0">
            <a:spAutoFit/>
          </a:bodyPr>
          <a:lstStyle/>
          <a:p>
            <a:r>
              <a:rPr lang="en-US" sz="1050" dirty="0">
                <a:solidFill>
                  <a:prstClr val="black"/>
                </a:solidFill>
              </a:rPr>
              <a:t>Table 4-1/ Table 4-2</a:t>
            </a:r>
          </a:p>
        </p:txBody>
      </p:sp>
      <p:cxnSp>
        <p:nvCxnSpPr>
          <p:cNvPr id="23" name="Straight Connector 22"/>
          <p:cNvCxnSpPr/>
          <p:nvPr/>
        </p:nvCxnSpPr>
        <p:spPr>
          <a:xfrm>
            <a:off x="4400550" y="2912509"/>
            <a:ext cx="0" cy="34066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400550" y="3253175"/>
            <a:ext cx="37892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3714750" y="2858616"/>
            <a:ext cx="171450" cy="5703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855289" y="4093097"/>
            <a:ext cx="382637" cy="0"/>
          </a:xfrm>
          <a:prstGeom prst="line">
            <a:avLst/>
          </a:prstGeom>
          <a:ln>
            <a:solidFill>
              <a:srgbClr val="FF0000"/>
            </a:solidFill>
          </a:ln>
          <a:effectLst>
            <a:glow rad="101600">
              <a:srgbClr val="FF0000">
                <a:alpha val="60000"/>
              </a:srgbClr>
            </a:glow>
          </a:effectLst>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519272" y="3495948"/>
            <a:ext cx="242374" cy="253916"/>
          </a:xfrm>
          <a:prstGeom prst="rect">
            <a:avLst/>
          </a:prstGeom>
          <a:noFill/>
        </p:spPr>
        <p:txBody>
          <a:bodyPr wrap="none" rtlCol="0">
            <a:spAutoFit/>
          </a:bodyPr>
          <a:lstStyle/>
          <a:p>
            <a:r>
              <a:rPr lang="en-US" sz="1050" dirty="0">
                <a:solidFill>
                  <a:prstClr val="black"/>
                </a:solidFill>
              </a:rPr>
              <a:t>x</a:t>
            </a:r>
          </a:p>
        </p:txBody>
      </p:sp>
      <p:sp>
        <p:nvSpPr>
          <p:cNvPr id="31" name="TextBox 30"/>
          <p:cNvSpPr txBox="1"/>
          <p:nvPr/>
        </p:nvSpPr>
        <p:spPr>
          <a:xfrm>
            <a:off x="3526048" y="3668514"/>
            <a:ext cx="242374" cy="253916"/>
          </a:xfrm>
          <a:prstGeom prst="rect">
            <a:avLst/>
          </a:prstGeom>
          <a:noFill/>
        </p:spPr>
        <p:txBody>
          <a:bodyPr wrap="none" rtlCol="0">
            <a:spAutoFit/>
          </a:bodyPr>
          <a:lstStyle/>
          <a:p>
            <a:r>
              <a:rPr lang="en-US" sz="1050" dirty="0">
                <a:solidFill>
                  <a:prstClr val="black"/>
                </a:solidFill>
              </a:rPr>
              <a:t>x</a:t>
            </a:r>
          </a:p>
        </p:txBody>
      </p:sp>
      <p:sp>
        <p:nvSpPr>
          <p:cNvPr id="60416" name="TextBox 60415"/>
          <p:cNvSpPr txBox="1"/>
          <p:nvPr/>
        </p:nvSpPr>
        <p:spPr>
          <a:xfrm>
            <a:off x="3517339" y="3850877"/>
            <a:ext cx="242374" cy="253916"/>
          </a:xfrm>
          <a:prstGeom prst="rect">
            <a:avLst/>
          </a:prstGeom>
          <a:noFill/>
        </p:spPr>
        <p:txBody>
          <a:bodyPr wrap="none" rtlCol="0">
            <a:spAutoFit/>
          </a:bodyPr>
          <a:lstStyle/>
          <a:p>
            <a:r>
              <a:rPr lang="en-US" sz="1050" dirty="0">
                <a:solidFill>
                  <a:prstClr val="black"/>
                </a:solidFill>
              </a:rPr>
              <a:t>x</a:t>
            </a:r>
          </a:p>
        </p:txBody>
      </p:sp>
      <p:sp>
        <p:nvSpPr>
          <p:cNvPr id="60417" name="TextBox 60416"/>
          <p:cNvSpPr txBox="1"/>
          <p:nvPr/>
        </p:nvSpPr>
        <p:spPr>
          <a:xfrm>
            <a:off x="3517339" y="4014949"/>
            <a:ext cx="242374" cy="253916"/>
          </a:xfrm>
          <a:prstGeom prst="rect">
            <a:avLst/>
          </a:prstGeom>
          <a:noFill/>
        </p:spPr>
        <p:txBody>
          <a:bodyPr wrap="none" rtlCol="0">
            <a:spAutoFit/>
          </a:bodyPr>
          <a:lstStyle/>
          <a:p>
            <a:r>
              <a:rPr lang="en-US" sz="1050" dirty="0">
                <a:solidFill>
                  <a:prstClr val="black"/>
                </a:solidFill>
              </a:rPr>
              <a:t>x</a:t>
            </a:r>
          </a:p>
        </p:txBody>
      </p:sp>
      <p:sp>
        <p:nvSpPr>
          <p:cNvPr id="60419" name="TextBox 60418"/>
          <p:cNvSpPr txBox="1"/>
          <p:nvPr/>
        </p:nvSpPr>
        <p:spPr>
          <a:xfrm>
            <a:off x="3526048" y="4370859"/>
            <a:ext cx="242374" cy="253916"/>
          </a:xfrm>
          <a:prstGeom prst="rect">
            <a:avLst/>
          </a:prstGeom>
          <a:noFill/>
        </p:spPr>
        <p:txBody>
          <a:bodyPr wrap="none" rtlCol="0">
            <a:spAutoFit/>
          </a:bodyPr>
          <a:lstStyle/>
          <a:p>
            <a:r>
              <a:rPr lang="en-US" sz="1050" dirty="0">
                <a:solidFill>
                  <a:prstClr val="black"/>
                </a:solidFill>
              </a:rPr>
              <a:t>x</a:t>
            </a:r>
          </a:p>
        </p:txBody>
      </p:sp>
      <p:sp>
        <p:nvSpPr>
          <p:cNvPr id="60420" name="TextBox 60419"/>
          <p:cNvSpPr txBox="1"/>
          <p:nvPr/>
        </p:nvSpPr>
        <p:spPr>
          <a:xfrm>
            <a:off x="3517339" y="4553222"/>
            <a:ext cx="242374" cy="253916"/>
          </a:xfrm>
          <a:prstGeom prst="rect">
            <a:avLst/>
          </a:prstGeom>
          <a:noFill/>
        </p:spPr>
        <p:txBody>
          <a:bodyPr wrap="none" rtlCol="0">
            <a:spAutoFit/>
          </a:bodyPr>
          <a:lstStyle/>
          <a:p>
            <a:r>
              <a:rPr lang="en-US" sz="1050" dirty="0">
                <a:solidFill>
                  <a:prstClr val="black"/>
                </a:solidFill>
              </a:rPr>
              <a:t>x</a:t>
            </a:r>
          </a:p>
        </p:txBody>
      </p:sp>
      <p:sp>
        <p:nvSpPr>
          <p:cNvPr id="60421" name="TextBox 60420"/>
          <p:cNvSpPr txBox="1"/>
          <p:nvPr/>
        </p:nvSpPr>
        <p:spPr>
          <a:xfrm>
            <a:off x="5002634" y="2643275"/>
            <a:ext cx="335348" cy="369332"/>
          </a:xfrm>
          <a:prstGeom prst="rect">
            <a:avLst/>
          </a:prstGeom>
          <a:noFill/>
        </p:spPr>
        <p:txBody>
          <a:bodyPr wrap="none" rtlCol="0">
            <a:spAutoFit/>
          </a:bodyPr>
          <a:lstStyle/>
          <a:p>
            <a:r>
              <a:rPr lang="en-US" sz="900" dirty="0">
                <a:solidFill>
                  <a:prstClr val="black"/>
                </a:solidFill>
              </a:rPr>
              <a:t>4-4</a:t>
            </a:r>
          </a:p>
          <a:p>
            <a:r>
              <a:rPr lang="en-US" sz="900" dirty="0">
                <a:solidFill>
                  <a:prstClr val="black"/>
                </a:solidFill>
              </a:rPr>
              <a:t>4-6</a:t>
            </a:r>
          </a:p>
        </p:txBody>
      </p:sp>
      <p:sp>
        <p:nvSpPr>
          <p:cNvPr id="60422" name="TextBox 60421"/>
          <p:cNvSpPr txBox="1"/>
          <p:nvPr/>
        </p:nvSpPr>
        <p:spPr>
          <a:xfrm>
            <a:off x="5927924" y="2704758"/>
            <a:ext cx="357790" cy="207749"/>
          </a:xfrm>
          <a:prstGeom prst="rect">
            <a:avLst/>
          </a:prstGeom>
          <a:noFill/>
        </p:spPr>
        <p:txBody>
          <a:bodyPr wrap="none" rtlCol="0">
            <a:spAutoFit/>
          </a:bodyPr>
          <a:lstStyle/>
          <a:p>
            <a:r>
              <a:rPr lang="en-US" sz="750" dirty="0">
                <a:solidFill>
                  <a:prstClr val="black"/>
                </a:solidFill>
              </a:rPr>
              <a:t>4-11</a:t>
            </a:r>
          </a:p>
        </p:txBody>
      </p:sp>
      <p:sp>
        <p:nvSpPr>
          <p:cNvPr id="60423" name="TextBox 60422"/>
          <p:cNvSpPr txBox="1"/>
          <p:nvPr/>
        </p:nvSpPr>
        <p:spPr>
          <a:xfrm>
            <a:off x="6316984" y="2660303"/>
            <a:ext cx="357790" cy="207749"/>
          </a:xfrm>
          <a:prstGeom prst="rect">
            <a:avLst/>
          </a:prstGeom>
          <a:noFill/>
        </p:spPr>
        <p:txBody>
          <a:bodyPr wrap="none" rtlCol="0">
            <a:spAutoFit/>
          </a:bodyPr>
          <a:lstStyle/>
          <a:p>
            <a:r>
              <a:rPr lang="en-US" sz="750" dirty="0">
                <a:solidFill>
                  <a:prstClr val="black"/>
                </a:solidFill>
              </a:rPr>
              <a:t>4-18</a:t>
            </a:r>
          </a:p>
        </p:txBody>
      </p:sp>
      <p:sp>
        <p:nvSpPr>
          <p:cNvPr id="60424" name="TextBox 60423"/>
          <p:cNvSpPr txBox="1"/>
          <p:nvPr/>
        </p:nvSpPr>
        <p:spPr>
          <a:xfrm>
            <a:off x="4864130" y="3516016"/>
            <a:ext cx="253596" cy="253916"/>
          </a:xfrm>
          <a:prstGeom prst="rect">
            <a:avLst/>
          </a:prstGeom>
          <a:noFill/>
        </p:spPr>
        <p:txBody>
          <a:bodyPr wrap="none" rtlCol="0">
            <a:spAutoFit/>
          </a:bodyPr>
          <a:lstStyle/>
          <a:p>
            <a:r>
              <a:rPr lang="en-US" sz="1050" dirty="0">
                <a:solidFill>
                  <a:prstClr val="black"/>
                </a:solidFill>
              </a:rPr>
              <a:t>4</a:t>
            </a:r>
          </a:p>
        </p:txBody>
      </p:sp>
      <p:sp>
        <p:nvSpPr>
          <p:cNvPr id="60425" name="TextBox 60424"/>
          <p:cNvSpPr txBox="1"/>
          <p:nvPr/>
        </p:nvSpPr>
        <p:spPr>
          <a:xfrm>
            <a:off x="4852820" y="3692450"/>
            <a:ext cx="253596" cy="253916"/>
          </a:xfrm>
          <a:prstGeom prst="rect">
            <a:avLst/>
          </a:prstGeom>
          <a:noFill/>
        </p:spPr>
        <p:txBody>
          <a:bodyPr wrap="none" rtlCol="0">
            <a:spAutoFit/>
          </a:bodyPr>
          <a:lstStyle/>
          <a:p>
            <a:r>
              <a:rPr lang="en-US" sz="1050" dirty="0">
                <a:solidFill>
                  <a:prstClr val="black"/>
                </a:solidFill>
              </a:rPr>
              <a:t>4</a:t>
            </a:r>
          </a:p>
        </p:txBody>
      </p:sp>
      <p:sp>
        <p:nvSpPr>
          <p:cNvPr id="60426" name="TextBox 60425"/>
          <p:cNvSpPr txBox="1"/>
          <p:nvPr/>
        </p:nvSpPr>
        <p:spPr>
          <a:xfrm>
            <a:off x="4854533" y="3870123"/>
            <a:ext cx="253596" cy="253916"/>
          </a:xfrm>
          <a:prstGeom prst="rect">
            <a:avLst/>
          </a:prstGeom>
          <a:noFill/>
        </p:spPr>
        <p:txBody>
          <a:bodyPr wrap="none" rtlCol="0">
            <a:spAutoFit/>
          </a:bodyPr>
          <a:lstStyle/>
          <a:p>
            <a:r>
              <a:rPr lang="en-US" sz="1050" dirty="0">
                <a:solidFill>
                  <a:prstClr val="black"/>
                </a:solidFill>
              </a:rPr>
              <a:t>4</a:t>
            </a:r>
          </a:p>
        </p:txBody>
      </p:sp>
      <p:sp>
        <p:nvSpPr>
          <p:cNvPr id="60427" name="TextBox 60426"/>
          <p:cNvSpPr txBox="1"/>
          <p:nvPr/>
        </p:nvSpPr>
        <p:spPr>
          <a:xfrm>
            <a:off x="4852820" y="4048169"/>
            <a:ext cx="253596" cy="253916"/>
          </a:xfrm>
          <a:prstGeom prst="rect">
            <a:avLst/>
          </a:prstGeom>
          <a:noFill/>
        </p:spPr>
        <p:txBody>
          <a:bodyPr wrap="none" rtlCol="0">
            <a:spAutoFit/>
          </a:bodyPr>
          <a:lstStyle/>
          <a:p>
            <a:r>
              <a:rPr lang="en-US" sz="1050" dirty="0">
                <a:solidFill>
                  <a:prstClr val="black"/>
                </a:solidFill>
              </a:rPr>
              <a:t>4</a:t>
            </a:r>
          </a:p>
        </p:txBody>
      </p:sp>
      <p:sp>
        <p:nvSpPr>
          <p:cNvPr id="60428" name="TextBox 60427"/>
          <p:cNvSpPr txBox="1"/>
          <p:nvPr/>
        </p:nvSpPr>
        <p:spPr>
          <a:xfrm>
            <a:off x="4839579" y="4388582"/>
            <a:ext cx="253596" cy="253916"/>
          </a:xfrm>
          <a:prstGeom prst="rect">
            <a:avLst/>
          </a:prstGeom>
          <a:noFill/>
        </p:spPr>
        <p:txBody>
          <a:bodyPr wrap="none" rtlCol="0">
            <a:spAutoFit/>
          </a:bodyPr>
          <a:lstStyle/>
          <a:p>
            <a:r>
              <a:rPr lang="en-US" sz="1050" dirty="0">
                <a:solidFill>
                  <a:prstClr val="black"/>
                </a:solidFill>
              </a:rPr>
              <a:t>4</a:t>
            </a:r>
          </a:p>
        </p:txBody>
      </p:sp>
      <p:sp>
        <p:nvSpPr>
          <p:cNvPr id="60429" name="TextBox 60428"/>
          <p:cNvSpPr txBox="1"/>
          <p:nvPr/>
        </p:nvSpPr>
        <p:spPr>
          <a:xfrm>
            <a:off x="4836703" y="4573721"/>
            <a:ext cx="253596" cy="253916"/>
          </a:xfrm>
          <a:prstGeom prst="rect">
            <a:avLst/>
          </a:prstGeom>
          <a:noFill/>
        </p:spPr>
        <p:txBody>
          <a:bodyPr wrap="none" rtlCol="0">
            <a:spAutoFit/>
          </a:bodyPr>
          <a:lstStyle/>
          <a:p>
            <a:r>
              <a:rPr lang="en-US" sz="1050" dirty="0">
                <a:solidFill>
                  <a:prstClr val="black"/>
                </a:solidFill>
              </a:rPr>
              <a:t>4</a:t>
            </a:r>
          </a:p>
        </p:txBody>
      </p:sp>
      <p:sp>
        <p:nvSpPr>
          <p:cNvPr id="60430" name="TextBox 60429"/>
          <p:cNvSpPr txBox="1"/>
          <p:nvPr/>
        </p:nvSpPr>
        <p:spPr>
          <a:xfrm>
            <a:off x="5045411" y="3513742"/>
            <a:ext cx="253596" cy="253916"/>
          </a:xfrm>
          <a:prstGeom prst="rect">
            <a:avLst/>
          </a:prstGeom>
          <a:noFill/>
        </p:spPr>
        <p:txBody>
          <a:bodyPr wrap="none" rtlCol="0">
            <a:spAutoFit/>
          </a:bodyPr>
          <a:lstStyle/>
          <a:p>
            <a:r>
              <a:rPr lang="en-US" sz="1050" dirty="0">
                <a:solidFill>
                  <a:prstClr val="black"/>
                </a:solidFill>
              </a:rPr>
              <a:t>3</a:t>
            </a:r>
          </a:p>
        </p:txBody>
      </p:sp>
      <p:sp>
        <p:nvSpPr>
          <p:cNvPr id="60431" name="TextBox 60430"/>
          <p:cNvSpPr txBox="1"/>
          <p:nvPr/>
        </p:nvSpPr>
        <p:spPr>
          <a:xfrm>
            <a:off x="5043479" y="3687782"/>
            <a:ext cx="253596" cy="253916"/>
          </a:xfrm>
          <a:prstGeom prst="rect">
            <a:avLst/>
          </a:prstGeom>
          <a:noFill/>
        </p:spPr>
        <p:txBody>
          <a:bodyPr wrap="none" rtlCol="0">
            <a:spAutoFit/>
          </a:bodyPr>
          <a:lstStyle/>
          <a:p>
            <a:r>
              <a:rPr lang="en-US" sz="1050" dirty="0">
                <a:solidFill>
                  <a:prstClr val="black"/>
                </a:solidFill>
              </a:rPr>
              <a:t>5</a:t>
            </a:r>
          </a:p>
        </p:txBody>
      </p:sp>
      <p:sp>
        <p:nvSpPr>
          <p:cNvPr id="60432" name="TextBox 60431"/>
          <p:cNvSpPr txBox="1"/>
          <p:nvPr/>
        </p:nvSpPr>
        <p:spPr>
          <a:xfrm>
            <a:off x="5034949" y="3860348"/>
            <a:ext cx="253596" cy="253916"/>
          </a:xfrm>
          <a:prstGeom prst="rect">
            <a:avLst/>
          </a:prstGeom>
          <a:noFill/>
        </p:spPr>
        <p:txBody>
          <a:bodyPr wrap="none" rtlCol="0">
            <a:spAutoFit/>
          </a:bodyPr>
          <a:lstStyle/>
          <a:p>
            <a:r>
              <a:rPr lang="en-US" sz="1050" dirty="0">
                <a:solidFill>
                  <a:prstClr val="black"/>
                </a:solidFill>
              </a:rPr>
              <a:t>5</a:t>
            </a:r>
          </a:p>
        </p:txBody>
      </p:sp>
      <p:sp>
        <p:nvSpPr>
          <p:cNvPr id="60433" name="TextBox 60432"/>
          <p:cNvSpPr txBox="1"/>
          <p:nvPr/>
        </p:nvSpPr>
        <p:spPr>
          <a:xfrm>
            <a:off x="5048255" y="4042689"/>
            <a:ext cx="253596" cy="253916"/>
          </a:xfrm>
          <a:prstGeom prst="rect">
            <a:avLst/>
          </a:prstGeom>
          <a:noFill/>
        </p:spPr>
        <p:txBody>
          <a:bodyPr wrap="none" rtlCol="0">
            <a:spAutoFit/>
          </a:bodyPr>
          <a:lstStyle/>
          <a:p>
            <a:r>
              <a:rPr lang="en-US" sz="1050" dirty="0">
                <a:solidFill>
                  <a:prstClr val="black"/>
                </a:solidFill>
              </a:rPr>
              <a:t>4</a:t>
            </a:r>
          </a:p>
        </p:txBody>
      </p:sp>
      <p:sp>
        <p:nvSpPr>
          <p:cNvPr id="60434" name="TextBox 60433"/>
          <p:cNvSpPr txBox="1"/>
          <p:nvPr/>
        </p:nvSpPr>
        <p:spPr>
          <a:xfrm>
            <a:off x="5030897" y="4389639"/>
            <a:ext cx="253596" cy="253916"/>
          </a:xfrm>
          <a:prstGeom prst="rect">
            <a:avLst/>
          </a:prstGeom>
          <a:noFill/>
        </p:spPr>
        <p:txBody>
          <a:bodyPr wrap="none" rtlCol="0">
            <a:spAutoFit/>
          </a:bodyPr>
          <a:lstStyle/>
          <a:p>
            <a:r>
              <a:rPr lang="en-US" sz="1050" dirty="0">
                <a:solidFill>
                  <a:prstClr val="black"/>
                </a:solidFill>
              </a:rPr>
              <a:t>4</a:t>
            </a:r>
          </a:p>
        </p:txBody>
      </p:sp>
      <p:sp>
        <p:nvSpPr>
          <p:cNvPr id="60435" name="TextBox 60434"/>
          <p:cNvSpPr txBox="1"/>
          <p:nvPr/>
        </p:nvSpPr>
        <p:spPr>
          <a:xfrm>
            <a:off x="5043479" y="4571636"/>
            <a:ext cx="253596" cy="253916"/>
          </a:xfrm>
          <a:prstGeom prst="rect">
            <a:avLst/>
          </a:prstGeom>
          <a:noFill/>
        </p:spPr>
        <p:txBody>
          <a:bodyPr wrap="none" rtlCol="0">
            <a:spAutoFit/>
          </a:bodyPr>
          <a:lstStyle/>
          <a:p>
            <a:r>
              <a:rPr lang="en-US" sz="1050" dirty="0">
                <a:solidFill>
                  <a:prstClr val="black"/>
                </a:solidFill>
              </a:rPr>
              <a:t>4</a:t>
            </a:r>
          </a:p>
        </p:txBody>
      </p:sp>
      <p:sp>
        <p:nvSpPr>
          <p:cNvPr id="60436" name="TextBox 60435"/>
          <p:cNvSpPr txBox="1"/>
          <p:nvPr/>
        </p:nvSpPr>
        <p:spPr>
          <a:xfrm>
            <a:off x="5222828" y="3505932"/>
            <a:ext cx="253596" cy="253916"/>
          </a:xfrm>
          <a:prstGeom prst="rect">
            <a:avLst/>
          </a:prstGeom>
          <a:noFill/>
        </p:spPr>
        <p:txBody>
          <a:bodyPr wrap="none" rtlCol="0">
            <a:spAutoFit/>
          </a:bodyPr>
          <a:lstStyle/>
          <a:p>
            <a:r>
              <a:rPr lang="en-US" sz="1050" dirty="0">
                <a:solidFill>
                  <a:prstClr val="black"/>
                </a:solidFill>
              </a:rPr>
              <a:t>4</a:t>
            </a:r>
          </a:p>
        </p:txBody>
      </p:sp>
      <p:sp>
        <p:nvSpPr>
          <p:cNvPr id="60437" name="TextBox 60436"/>
          <p:cNvSpPr txBox="1"/>
          <p:nvPr/>
        </p:nvSpPr>
        <p:spPr>
          <a:xfrm>
            <a:off x="5227172" y="3692450"/>
            <a:ext cx="253596" cy="253916"/>
          </a:xfrm>
          <a:prstGeom prst="rect">
            <a:avLst/>
          </a:prstGeom>
          <a:noFill/>
        </p:spPr>
        <p:txBody>
          <a:bodyPr wrap="none" rtlCol="0">
            <a:spAutoFit/>
          </a:bodyPr>
          <a:lstStyle/>
          <a:p>
            <a:r>
              <a:rPr lang="en-US" sz="1050" dirty="0">
                <a:solidFill>
                  <a:prstClr val="black"/>
                </a:solidFill>
              </a:rPr>
              <a:t>4</a:t>
            </a:r>
          </a:p>
        </p:txBody>
      </p:sp>
      <p:sp>
        <p:nvSpPr>
          <p:cNvPr id="60438" name="TextBox 60437"/>
          <p:cNvSpPr txBox="1"/>
          <p:nvPr/>
        </p:nvSpPr>
        <p:spPr>
          <a:xfrm>
            <a:off x="5230467" y="3866490"/>
            <a:ext cx="253596" cy="253916"/>
          </a:xfrm>
          <a:prstGeom prst="rect">
            <a:avLst/>
          </a:prstGeom>
          <a:noFill/>
        </p:spPr>
        <p:txBody>
          <a:bodyPr wrap="none" rtlCol="0">
            <a:spAutoFit/>
          </a:bodyPr>
          <a:lstStyle/>
          <a:p>
            <a:r>
              <a:rPr lang="en-US" sz="1050" dirty="0">
                <a:solidFill>
                  <a:prstClr val="black"/>
                </a:solidFill>
              </a:rPr>
              <a:t>4</a:t>
            </a:r>
          </a:p>
        </p:txBody>
      </p:sp>
      <p:sp>
        <p:nvSpPr>
          <p:cNvPr id="60439" name="TextBox 60438"/>
          <p:cNvSpPr txBox="1"/>
          <p:nvPr/>
        </p:nvSpPr>
        <p:spPr>
          <a:xfrm>
            <a:off x="5239508" y="4042862"/>
            <a:ext cx="253596" cy="253916"/>
          </a:xfrm>
          <a:prstGeom prst="rect">
            <a:avLst/>
          </a:prstGeom>
          <a:noFill/>
        </p:spPr>
        <p:txBody>
          <a:bodyPr wrap="none" rtlCol="0">
            <a:spAutoFit/>
          </a:bodyPr>
          <a:lstStyle/>
          <a:p>
            <a:r>
              <a:rPr lang="en-US" sz="1050" dirty="0">
                <a:solidFill>
                  <a:prstClr val="black"/>
                </a:solidFill>
              </a:rPr>
              <a:t>4</a:t>
            </a:r>
          </a:p>
        </p:txBody>
      </p:sp>
      <p:sp>
        <p:nvSpPr>
          <p:cNvPr id="60440" name="TextBox 60439"/>
          <p:cNvSpPr txBox="1"/>
          <p:nvPr/>
        </p:nvSpPr>
        <p:spPr>
          <a:xfrm>
            <a:off x="5222216" y="4384160"/>
            <a:ext cx="253596" cy="253916"/>
          </a:xfrm>
          <a:prstGeom prst="rect">
            <a:avLst/>
          </a:prstGeom>
          <a:noFill/>
        </p:spPr>
        <p:txBody>
          <a:bodyPr wrap="none" rtlCol="0">
            <a:spAutoFit/>
          </a:bodyPr>
          <a:lstStyle/>
          <a:p>
            <a:r>
              <a:rPr lang="en-US" sz="1050" dirty="0">
                <a:solidFill>
                  <a:prstClr val="black"/>
                </a:solidFill>
              </a:rPr>
              <a:t>4</a:t>
            </a:r>
          </a:p>
        </p:txBody>
      </p:sp>
      <p:sp>
        <p:nvSpPr>
          <p:cNvPr id="60441" name="TextBox 60440"/>
          <p:cNvSpPr txBox="1"/>
          <p:nvPr/>
        </p:nvSpPr>
        <p:spPr>
          <a:xfrm>
            <a:off x="5222216" y="4583369"/>
            <a:ext cx="253596" cy="253916"/>
          </a:xfrm>
          <a:prstGeom prst="rect">
            <a:avLst/>
          </a:prstGeom>
          <a:noFill/>
        </p:spPr>
        <p:txBody>
          <a:bodyPr wrap="none" rtlCol="0">
            <a:spAutoFit/>
          </a:bodyPr>
          <a:lstStyle/>
          <a:p>
            <a:r>
              <a:rPr lang="en-US" sz="1050" dirty="0">
                <a:solidFill>
                  <a:prstClr val="black"/>
                </a:solidFill>
              </a:rPr>
              <a:t>4</a:t>
            </a:r>
          </a:p>
        </p:txBody>
      </p:sp>
      <p:sp>
        <p:nvSpPr>
          <p:cNvPr id="60442" name="TextBox 60441"/>
          <p:cNvSpPr txBox="1"/>
          <p:nvPr/>
        </p:nvSpPr>
        <p:spPr>
          <a:xfrm>
            <a:off x="5408453" y="3505931"/>
            <a:ext cx="253596" cy="253916"/>
          </a:xfrm>
          <a:prstGeom prst="rect">
            <a:avLst/>
          </a:prstGeom>
          <a:noFill/>
        </p:spPr>
        <p:txBody>
          <a:bodyPr wrap="none" rtlCol="0">
            <a:spAutoFit/>
          </a:bodyPr>
          <a:lstStyle/>
          <a:p>
            <a:r>
              <a:rPr lang="en-US" sz="1050" dirty="0">
                <a:solidFill>
                  <a:prstClr val="black"/>
                </a:solidFill>
              </a:rPr>
              <a:t>1</a:t>
            </a:r>
          </a:p>
        </p:txBody>
      </p:sp>
      <p:sp>
        <p:nvSpPr>
          <p:cNvPr id="60443" name="TextBox 60442"/>
          <p:cNvSpPr txBox="1"/>
          <p:nvPr/>
        </p:nvSpPr>
        <p:spPr>
          <a:xfrm>
            <a:off x="5421326" y="3699587"/>
            <a:ext cx="253596" cy="253916"/>
          </a:xfrm>
          <a:prstGeom prst="rect">
            <a:avLst/>
          </a:prstGeom>
          <a:noFill/>
        </p:spPr>
        <p:txBody>
          <a:bodyPr wrap="none" rtlCol="0">
            <a:spAutoFit/>
          </a:bodyPr>
          <a:lstStyle/>
          <a:p>
            <a:r>
              <a:rPr lang="en-US" sz="1050" dirty="0">
                <a:solidFill>
                  <a:prstClr val="black"/>
                </a:solidFill>
              </a:rPr>
              <a:t>1</a:t>
            </a:r>
          </a:p>
        </p:txBody>
      </p:sp>
      <p:sp>
        <p:nvSpPr>
          <p:cNvPr id="60444" name="TextBox 60443"/>
          <p:cNvSpPr txBox="1"/>
          <p:nvPr/>
        </p:nvSpPr>
        <p:spPr>
          <a:xfrm>
            <a:off x="5421326" y="3860510"/>
            <a:ext cx="253596" cy="253916"/>
          </a:xfrm>
          <a:prstGeom prst="rect">
            <a:avLst/>
          </a:prstGeom>
          <a:noFill/>
        </p:spPr>
        <p:txBody>
          <a:bodyPr wrap="none" rtlCol="0">
            <a:spAutoFit/>
          </a:bodyPr>
          <a:lstStyle/>
          <a:p>
            <a:r>
              <a:rPr lang="en-US" sz="1050" dirty="0">
                <a:solidFill>
                  <a:prstClr val="black"/>
                </a:solidFill>
              </a:rPr>
              <a:t>1</a:t>
            </a:r>
          </a:p>
        </p:txBody>
      </p:sp>
      <p:sp>
        <p:nvSpPr>
          <p:cNvPr id="60445" name="TextBox 60444"/>
          <p:cNvSpPr txBox="1"/>
          <p:nvPr/>
        </p:nvSpPr>
        <p:spPr>
          <a:xfrm>
            <a:off x="5421326" y="4039056"/>
            <a:ext cx="253596" cy="253916"/>
          </a:xfrm>
          <a:prstGeom prst="rect">
            <a:avLst/>
          </a:prstGeom>
          <a:noFill/>
        </p:spPr>
        <p:txBody>
          <a:bodyPr wrap="none" rtlCol="0">
            <a:spAutoFit/>
          </a:bodyPr>
          <a:lstStyle/>
          <a:p>
            <a:r>
              <a:rPr lang="en-US" sz="1050" dirty="0">
                <a:solidFill>
                  <a:prstClr val="black"/>
                </a:solidFill>
              </a:rPr>
              <a:t>1</a:t>
            </a:r>
          </a:p>
        </p:txBody>
      </p:sp>
      <p:sp>
        <p:nvSpPr>
          <p:cNvPr id="60446" name="TextBox 60445"/>
          <p:cNvSpPr txBox="1"/>
          <p:nvPr/>
        </p:nvSpPr>
        <p:spPr>
          <a:xfrm>
            <a:off x="5413534" y="4403730"/>
            <a:ext cx="253596" cy="253916"/>
          </a:xfrm>
          <a:prstGeom prst="rect">
            <a:avLst/>
          </a:prstGeom>
          <a:noFill/>
        </p:spPr>
        <p:txBody>
          <a:bodyPr wrap="none" rtlCol="0">
            <a:spAutoFit/>
          </a:bodyPr>
          <a:lstStyle/>
          <a:p>
            <a:r>
              <a:rPr lang="en-US" sz="1050" dirty="0">
                <a:solidFill>
                  <a:prstClr val="black"/>
                </a:solidFill>
              </a:rPr>
              <a:t>1</a:t>
            </a:r>
          </a:p>
        </p:txBody>
      </p:sp>
      <p:sp>
        <p:nvSpPr>
          <p:cNvPr id="60447" name="TextBox 60446"/>
          <p:cNvSpPr txBox="1"/>
          <p:nvPr/>
        </p:nvSpPr>
        <p:spPr>
          <a:xfrm>
            <a:off x="5416588" y="4583368"/>
            <a:ext cx="253596" cy="253916"/>
          </a:xfrm>
          <a:prstGeom prst="rect">
            <a:avLst/>
          </a:prstGeom>
          <a:noFill/>
        </p:spPr>
        <p:txBody>
          <a:bodyPr wrap="none" rtlCol="0">
            <a:spAutoFit/>
          </a:bodyPr>
          <a:lstStyle/>
          <a:p>
            <a:r>
              <a:rPr lang="en-US" sz="1050" dirty="0">
                <a:solidFill>
                  <a:prstClr val="black"/>
                </a:solidFill>
              </a:rPr>
              <a:t>1</a:t>
            </a:r>
          </a:p>
        </p:txBody>
      </p:sp>
      <p:sp>
        <p:nvSpPr>
          <p:cNvPr id="60448" name="TextBox 60447"/>
          <p:cNvSpPr txBox="1"/>
          <p:nvPr/>
        </p:nvSpPr>
        <p:spPr>
          <a:xfrm>
            <a:off x="5602969" y="3513742"/>
            <a:ext cx="253596" cy="253916"/>
          </a:xfrm>
          <a:prstGeom prst="rect">
            <a:avLst/>
          </a:prstGeom>
          <a:noFill/>
        </p:spPr>
        <p:txBody>
          <a:bodyPr wrap="none" rtlCol="0">
            <a:spAutoFit/>
          </a:bodyPr>
          <a:lstStyle/>
          <a:p>
            <a:r>
              <a:rPr lang="en-US" sz="1050" dirty="0">
                <a:solidFill>
                  <a:prstClr val="black"/>
                </a:solidFill>
              </a:rPr>
              <a:t>1</a:t>
            </a:r>
          </a:p>
        </p:txBody>
      </p:sp>
      <p:sp>
        <p:nvSpPr>
          <p:cNvPr id="60449" name="TextBox 60448"/>
          <p:cNvSpPr txBox="1"/>
          <p:nvPr/>
        </p:nvSpPr>
        <p:spPr>
          <a:xfrm>
            <a:off x="5610608" y="3688126"/>
            <a:ext cx="253596" cy="253916"/>
          </a:xfrm>
          <a:prstGeom prst="rect">
            <a:avLst/>
          </a:prstGeom>
          <a:noFill/>
        </p:spPr>
        <p:txBody>
          <a:bodyPr wrap="none" rtlCol="0">
            <a:spAutoFit/>
          </a:bodyPr>
          <a:lstStyle/>
          <a:p>
            <a:r>
              <a:rPr lang="en-US" sz="1050" dirty="0">
                <a:solidFill>
                  <a:prstClr val="black"/>
                </a:solidFill>
              </a:rPr>
              <a:t>1</a:t>
            </a:r>
          </a:p>
        </p:txBody>
      </p:sp>
      <p:sp>
        <p:nvSpPr>
          <p:cNvPr id="60450" name="TextBox 60449"/>
          <p:cNvSpPr txBox="1"/>
          <p:nvPr/>
        </p:nvSpPr>
        <p:spPr>
          <a:xfrm>
            <a:off x="5597735" y="3868813"/>
            <a:ext cx="253596" cy="253916"/>
          </a:xfrm>
          <a:prstGeom prst="rect">
            <a:avLst/>
          </a:prstGeom>
          <a:noFill/>
        </p:spPr>
        <p:txBody>
          <a:bodyPr wrap="none" rtlCol="0">
            <a:spAutoFit/>
          </a:bodyPr>
          <a:lstStyle/>
          <a:p>
            <a:r>
              <a:rPr lang="en-US" sz="1050" dirty="0">
                <a:solidFill>
                  <a:prstClr val="black"/>
                </a:solidFill>
              </a:rPr>
              <a:t>1</a:t>
            </a:r>
          </a:p>
        </p:txBody>
      </p:sp>
      <p:sp>
        <p:nvSpPr>
          <p:cNvPr id="60451" name="TextBox 60450"/>
          <p:cNvSpPr txBox="1"/>
          <p:nvPr/>
        </p:nvSpPr>
        <p:spPr>
          <a:xfrm>
            <a:off x="5602969" y="4050643"/>
            <a:ext cx="253596" cy="253916"/>
          </a:xfrm>
          <a:prstGeom prst="rect">
            <a:avLst/>
          </a:prstGeom>
          <a:noFill/>
        </p:spPr>
        <p:txBody>
          <a:bodyPr wrap="none" rtlCol="0">
            <a:spAutoFit/>
          </a:bodyPr>
          <a:lstStyle/>
          <a:p>
            <a:r>
              <a:rPr lang="en-US" sz="1050" dirty="0">
                <a:solidFill>
                  <a:prstClr val="black"/>
                </a:solidFill>
              </a:rPr>
              <a:t>1</a:t>
            </a:r>
          </a:p>
        </p:txBody>
      </p:sp>
      <p:sp>
        <p:nvSpPr>
          <p:cNvPr id="60452" name="TextBox 60451"/>
          <p:cNvSpPr txBox="1"/>
          <p:nvPr/>
        </p:nvSpPr>
        <p:spPr>
          <a:xfrm>
            <a:off x="5610608" y="4393994"/>
            <a:ext cx="253596" cy="253916"/>
          </a:xfrm>
          <a:prstGeom prst="rect">
            <a:avLst/>
          </a:prstGeom>
          <a:noFill/>
        </p:spPr>
        <p:txBody>
          <a:bodyPr wrap="none" rtlCol="0">
            <a:spAutoFit/>
          </a:bodyPr>
          <a:lstStyle/>
          <a:p>
            <a:r>
              <a:rPr lang="en-US" sz="1050" dirty="0">
                <a:solidFill>
                  <a:prstClr val="black"/>
                </a:solidFill>
              </a:rPr>
              <a:t>1</a:t>
            </a:r>
          </a:p>
        </p:txBody>
      </p:sp>
      <p:sp>
        <p:nvSpPr>
          <p:cNvPr id="60453" name="TextBox 60452"/>
          <p:cNvSpPr txBox="1"/>
          <p:nvPr/>
        </p:nvSpPr>
        <p:spPr>
          <a:xfrm>
            <a:off x="5610608" y="4571636"/>
            <a:ext cx="253596" cy="253916"/>
          </a:xfrm>
          <a:prstGeom prst="rect">
            <a:avLst/>
          </a:prstGeom>
          <a:noFill/>
        </p:spPr>
        <p:txBody>
          <a:bodyPr wrap="none" rtlCol="0">
            <a:spAutoFit/>
          </a:bodyPr>
          <a:lstStyle/>
          <a:p>
            <a:r>
              <a:rPr lang="en-US" sz="1050" dirty="0">
                <a:solidFill>
                  <a:prstClr val="black"/>
                </a:solidFill>
              </a:rPr>
              <a:t>1</a:t>
            </a:r>
          </a:p>
        </p:txBody>
      </p:sp>
      <p:sp>
        <p:nvSpPr>
          <p:cNvPr id="60454" name="TextBox 60453"/>
          <p:cNvSpPr txBox="1"/>
          <p:nvPr/>
        </p:nvSpPr>
        <p:spPr>
          <a:xfrm>
            <a:off x="5797565" y="3513742"/>
            <a:ext cx="253596" cy="253916"/>
          </a:xfrm>
          <a:prstGeom prst="rect">
            <a:avLst/>
          </a:prstGeom>
          <a:noFill/>
        </p:spPr>
        <p:txBody>
          <a:bodyPr wrap="none" rtlCol="0">
            <a:spAutoFit/>
          </a:bodyPr>
          <a:lstStyle/>
          <a:p>
            <a:r>
              <a:rPr lang="en-US" sz="1050" dirty="0">
                <a:solidFill>
                  <a:prstClr val="black"/>
                </a:solidFill>
              </a:rPr>
              <a:t>2</a:t>
            </a:r>
          </a:p>
        </p:txBody>
      </p:sp>
      <p:sp>
        <p:nvSpPr>
          <p:cNvPr id="60455" name="TextBox 60454"/>
          <p:cNvSpPr txBox="1"/>
          <p:nvPr/>
        </p:nvSpPr>
        <p:spPr>
          <a:xfrm>
            <a:off x="5817312" y="3699587"/>
            <a:ext cx="253596" cy="253916"/>
          </a:xfrm>
          <a:prstGeom prst="rect">
            <a:avLst/>
          </a:prstGeom>
          <a:noFill/>
        </p:spPr>
        <p:txBody>
          <a:bodyPr wrap="none" rtlCol="0">
            <a:spAutoFit/>
          </a:bodyPr>
          <a:lstStyle/>
          <a:p>
            <a:r>
              <a:rPr lang="en-US" sz="1050" dirty="0">
                <a:solidFill>
                  <a:prstClr val="black"/>
                </a:solidFill>
              </a:rPr>
              <a:t>2</a:t>
            </a:r>
          </a:p>
        </p:txBody>
      </p:sp>
      <p:sp>
        <p:nvSpPr>
          <p:cNvPr id="72" name="TextBox 71"/>
          <p:cNvSpPr txBox="1"/>
          <p:nvPr/>
        </p:nvSpPr>
        <p:spPr>
          <a:xfrm>
            <a:off x="5817312" y="3866489"/>
            <a:ext cx="253596" cy="253916"/>
          </a:xfrm>
          <a:prstGeom prst="rect">
            <a:avLst/>
          </a:prstGeom>
          <a:noFill/>
        </p:spPr>
        <p:txBody>
          <a:bodyPr wrap="none" rtlCol="0">
            <a:spAutoFit/>
          </a:bodyPr>
          <a:lstStyle/>
          <a:p>
            <a:r>
              <a:rPr lang="en-US" sz="1050" dirty="0">
                <a:solidFill>
                  <a:prstClr val="black"/>
                </a:solidFill>
              </a:rPr>
              <a:t>2</a:t>
            </a:r>
          </a:p>
        </p:txBody>
      </p:sp>
      <p:sp>
        <p:nvSpPr>
          <p:cNvPr id="73" name="TextBox 72"/>
          <p:cNvSpPr txBox="1"/>
          <p:nvPr/>
        </p:nvSpPr>
        <p:spPr>
          <a:xfrm>
            <a:off x="5802865" y="4031477"/>
            <a:ext cx="253596" cy="253916"/>
          </a:xfrm>
          <a:prstGeom prst="rect">
            <a:avLst/>
          </a:prstGeom>
          <a:noFill/>
        </p:spPr>
        <p:txBody>
          <a:bodyPr wrap="none" rtlCol="0">
            <a:spAutoFit/>
          </a:bodyPr>
          <a:lstStyle/>
          <a:p>
            <a:r>
              <a:rPr lang="en-US" sz="1050" dirty="0">
                <a:solidFill>
                  <a:prstClr val="black"/>
                </a:solidFill>
              </a:rPr>
              <a:t>2</a:t>
            </a:r>
          </a:p>
        </p:txBody>
      </p:sp>
      <p:sp>
        <p:nvSpPr>
          <p:cNvPr id="74" name="TextBox 73"/>
          <p:cNvSpPr txBox="1"/>
          <p:nvPr/>
        </p:nvSpPr>
        <p:spPr>
          <a:xfrm>
            <a:off x="5792741" y="4387031"/>
            <a:ext cx="253596" cy="253916"/>
          </a:xfrm>
          <a:prstGeom prst="rect">
            <a:avLst/>
          </a:prstGeom>
          <a:noFill/>
        </p:spPr>
        <p:txBody>
          <a:bodyPr wrap="none" rtlCol="0">
            <a:spAutoFit/>
          </a:bodyPr>
          <a:lstStyle/>
          <a:p>
            <a:r>
              <a:rPr lang="en-US" sz="1050" dirty="0">
                <a:solidFill>
                  <a:prstClr val="black"/>
                </a:solidFill>
              </a:rPr>
              <a:t>2</a:t>
            </a:r>
          </a:p>
        </p:txBody>
      </p:sp>
      <p:sp>
        <p:nvSpPr>
          <p:cNvPr id="75" name="TextBox 74"/>
          <p:cNvSpPr txBox="1"/>
          <p:nvPr/>
        </p:nvSpPr>
        <p:spPr>
          <a:xfrm>
            <a:off x="5792741" y="4577502"/>
            <a:ext cx="253596" cy="253916"/>
          </a:xfrm>
          <a:prstGeom prst="rect">
            <a:avLst/>
          </a:prstGeom>
          <a:noFill/>
        </p:spPr>
        <p:txBody>
          <a:bodyPr wrap="none" rtlCol="0">
            <a:spAutoFit/>
          </a:bodyPr>
          <a:lstStyle/>
          <a:p>
            <a:r>
              <a:rPr lang="en-US" sz="1050" dirty="0">
                <a:solidFill>
                  <a:prstClr val="black"/>
                </a:solidFill>
              </a:rPr>
              <a:t>2</a:t>
            </a:r>
          </a:p>
        </p:txBody>
      </p:sp>
      <p:sp>
        <p:nvSpPr>
          <p:cNvPr id="60456" name="TextBox 60455"/>
          <p:cNvSpPr txBox="1"/>
          <p:nvPr/>
        </p:nvSpPr>
        <p:spPr>
          <a:xfrm>
            <a:off x="5982026" y="3513742"/>
            <a:ext cx="253596" cy="253916"/>
          </a:xfrm>
          <a:prstGeom prst="rect">
            <a:avLst/>
          </a:prstGeom>
          <a:noFill/>
        </p:spPr>
        <p:txBody>
          <a:bodyPr wrap="none" rtlCol="0">
            <a:spAutoFit/>
          </a:bodyPr>
          <a:lstStyle/>
          <a:p>
            <a:r>
              <a:rPr lang="en-US" sz="1050" dirty="0">
                <a:solidFill>
                  <a:prstClr val="black"/>
                </a:solidFill>
              </a:rPr>
              <a:t>4</a:t>
            </a:r>
          </a:p>
        </p:txBody>
      </p:sp>
      <p:sp>
        <p:nvSpPr>
          <p:cNvPr id="78" name="TextBox 77"/>
          <p:cNvSpPr txBox="1"/>
          <p:nvPr/>
        </p:nvSpPr>
        <p:spPr>
          <a:xfrm>
            <a:off x="5982026" y="3668513"/>
            <a:ext cx="253596" cy="253916"/>
          </a:xfrm>
          <a:prstGeom prst="rect">
            <a:avLst/>
          </a:prstGeom>
          <a:noFill/>
        </p:spPr>
        <p:txBody>
          <a:bodyPr wrap="none" rtlCol="0">
            <a:spAutoFit/>
          </a:bodyPr>
          <a:lstStyle/>
          <a:p>
            <a:r>
              <a:rPr lang="en-US" sz="1050" dirty="0">
                <a:solidFill>
                  <a:prstClr val="black"/>
                </a:solidFill>
              </a:rPr>
              <a:t>4</a:t>
            </a:r>
          </a:p>
        </p:txBody>
      </p:sp>
      <p:sp>
        <p:nvSpPr>
          <p:cNvPr id="80" name="TextBox 79"/>
          <p:cNvSpPr txBox="1"/>
          <p:nvPr/>
        </p:nvSpPr>
        <p:spPr>
          <a:xfrm>
            <a:off x="5991905" y="3843376"/>
            <a:ext cx="253596" cy="253916"/>
          </a:xfrm>
          <a:prstGeom prst="rect">
            <a:avLst/>
          </a:prstGeom>
          <a:noFill/>
        </p:spPr>
        <p:txBody>
          <a:bodyPr wrap="none" rtlCol="0">
            <a:spAutoFit/>
          </a:bodyPr>
          <a:lstStyle/>
          <a:p>
            <a:r>
              <a:rPr lang="en-US" sz="1050" dirty="0">
                <a:solidFill>
                  <a:prstClr val="black"/>
                </a:solidFill>
              </a:rPr>
              <a:t>4</a:t>
            </a:r>
          </a:p>
        </p:txBody>
      </p:sp>
      <p:sp>
        <p:nvSpPr>
          <p:cNvPr id="81" name="TextBox 80"/>
          <p:cNvSpPr txBox="1"/>
          <p:nvPr/>
        </p:nvSpPr>
        <p:spPr>
          <a:xfrm>
            <a:off x="5982026" y="4025110"/>
            <a:ext cx="253596" cy="253916"/>
          </a:xfrm>
          <a:prstGeom prst="rect">
            <a:avLst/>
          </a:prstGeom>
          <a:noFill/>
        </p:spPr>
        <p:txBody>
          <a:bodyPr wrap="none" rtlCol="0">
            <a:spAutoFit/>
          </a:bodyPr>
          <a:lstStyle/>
          <a:p>
            <a:r>
              <a:rPr lang="en-US" sz="1050" dirty="0">
                <a:solidFill>
                  <a:prstClr val="black"/>
                </a:solidFill>
              </a:rPr>
              <a:t>4</a:t>
            </a:r>
          </a:p>
        </p:txBody>
      </p:sp>
      <p:sp>
        <p:nvSpPr>
          <p:cNvPr id="82" name="TextBox 81"/>
          <p:cNvSpPr txBox="1"/>
          <p:nvPr/>
        </p:nvSpPr>
        <p:spPr>
          <a:xfrm>
            <a:off x="5983022" y="4399085"/>
            <a:ext cx="253596" cy="253916"/>
          </a:xfrm>
          <a:prstGeom prst="rect">
            <a:avLst/>
          </a:prstGeom>
          <a:noFill/>
        </p:spPr>
        <p:txBody>
          <a:bodyPr wrap="none" rtlCol="0">
            <a:spAutoFit/>
          </a:bodyPr>
          <a:lstStyle/>
          <a:p>
            <a:r>
              <a:rPr lang="en-US" sz="1050" dirty="0">
                <a:solidFill>
                  <a:prstClr val="black"/>
                </a:solidFill>
              </a:rPr>
              <a:t>4</a:t>
            </a:r>
          </a:p>
        </p:txBody>
      </p:sp>
      <p:sp>
        <p:nvSpPr>
          <p:cNvPr id="83" name="TextBox 82"/>
          <p:cNvSpPr txBox="1"/>
          <p:nvPr/>
        </p:nvSpPr>
        <p:spPr>
          <a:xfrm>
            <a:off x="5991905" y="4571636"/>
            <a:ext cx="253596" cy="253916"/>
          </a:xfrm>
          <a:prstGeom prst="rect">
            <a:avLst/>
          </a:prstGeom>
          <a:noFill/>
        </p:spPr>
        <p:txBody>
          <a:bodyPr wrap="none" rtlCol="0">
            <a:spAutoFit/>
          </a:bodyPr>
          <a:lstStyle/>
          <a:p>
            <a:r>
              <a:rPr lang="en-US" sz="1050" dirty="0">
                <a:solidFill>
                  <a:prstClr val="black"/>
                </a:solidFill>
              </a:rPr>
              <a:t>4</a:t>
            </a:r>
          </a:p>
        </p:txBody>
      </p:sp>
      <p:sp>
        <p:nvSpPr>
          <p:cNvPr id="60459" name="TextBox 60458"/>
          <p:cNvSpPr txBox="1"/>
          <p:nvPr/>
        </p:nvSpPr>
        <p:spPr>
          <a:xfrm>
            <a:off x="6162562" y="3505931"/>
            <a:ext cx="253596" cy="253916"/>
          </a:xfrm>
          <a:prstGeom prst="rect">
            <a:avLst/>
          </a:prstGeom>
          <a:noFill/>
        </p:spPr>
        <p:txBody>
          <a:bodyPr wrap="none" rtlCol="0">
            <a:spAutoFit/>
          </a:bodyPr>
          <a:lstStyle/>
          <a:p>
            <a:r>
              <a:rPr lang="en-US" sz="1050" dirty="0">
                <a:solidFill>
                  <a:prstClr val="black"/>
                </a:solidFill>
              </a:rPr>
              <a:t>6</a:t>
            </a:r>
          </a:p>
        </p:txBody>
      </p:sp>
      <p:sp>
        <p:nvSpPr>
          <p:cNvPr id="85" name="TextBox 84"/>
          <p:cNvSpPr txBox="1"/>
          <p:nvPr/>
        </p:nvSpPr>
        <p:spPr>
          <a:xfrm>
            <a:off x="6173804" y="3682305"/>
            <a:ext cx="253596" cy="253916"/>
          </a:xfrm>
          <a:prstGeom prst="rect">
            <a:avLst/>
          </a:prstGeom>
          <a:noFill/>
        </p:spPr>
        <p:txBody>
          <a:bodyPr wrap="none" rtlCol="0">
            <a:spAutoFit/>
          </a:bodyPr>
          <a:lstStyle/>
          <a:p>
            <a:r>
              <a:rPr lang="en-US" sz="1050" dirty="0">
                <a:solidFill>
                  <a:prstClr val="black"/>
                </a:solidFill>
              </a:rPr>
              <a:t>6</a:t>
            </a:r>
          </a:p>
        </p:txBody>
      </p:sp>
      <p:sp>
        <p:nvSpPr>
          <p:cNvPr id="86" name="TextBox 85"/>
          <p:cNvSpPr txBox="1"/>
          <p:nvPr/>
        </p:nvSpPr>
        <p:spPr>
          <a:xfrm>
            <a:off x="6162562" y="3855086"/>
            <a:ext cx="253596" cy="253916"/>
          </a:xfrm>
          <a:prstGeom prst="rect">
            <a:avLst/>
          </a:prstGeom>
          <a:noFill/>
        </p:spPr>
        <p:txBody>
          <a:bodyPr wrap="none" rtlCol="0">
            <a:spAutoFit/>
          </a:bodyPr>
          <a:lstStyle/>
          <a:p>
            <a:r>
              <a:rPr lang="en-US" sz="1050" dirty="0">
                <a:solidFill>
                  <a:prstClr val="black"/>
                </a:solidFill>
              </a:rPr>
              <a:t>6</a:t>
            </a:r>
          </a:p>
        </p:txBody>
      </p:sp>
      <p:sp>
        <p:nvSpPr>
          <p:cNvPr id="87" name="TextBox 86"/>
          <p:cNvSpPr txBox="1"/>
          <p:nvPr/>
        </p:nvSpPr>
        <p:spPr>
          <a:xfrm>
            <a:off x="6173590" y="4037164"/>
            <a:ext cx="253596" cy="253916"/>
          </a:xfrm>
          <a:prstGeom prst="rect">
            <a:avLst/>
          </a:prstGeom>
          <a:noFill/>
        </p:spPr>
        <p:txBody>
          <a:bodyPr wrap="none" rtlCol="0">
            <a:spAutoFit/>
          </a:bodyPr>
          <a:lstStyle/>
          <a:p>
            <a:r>
              <a:rPr lang="en-US" sz="1050" dirty="0">
                <a:solidFill>
                  <a:prstClr val="black"/>
                </a:solidFill>
              </a:rPr>
              <a:t>6</a:t>
            </a:r>
          </a:p>
        </p:txBody>
      </p:sp>
      <p:sp>
        <p:nvSpPr>
          <p:cNvPr id="88" name="TextBox 87"/>
          <p:cNvSpPr txBox="1"/>
          <p:nvPr/>
        </p:nvSpPr>
        <p:spPr>
          <a:xfrm>
            <a:off x="6162562" y="4384160"/>
            <a:ext cx="253596" cy="253916"/>
          </a:xfrm>
          <a:prstGeom prst="rect">
            <a:avLst/>
          </a:prstGeom>
          <a:noFill/>
        </p:spPr>
        <p:txBody>
          <a:bodyPr wrap="none" rtlCol="0">
            <a:spAutoFit/>
          </a:bodyPr>
          <a:lstStyle/>
          <a:p>
            <a:r>
              <a:rPr lang="en-US" sz="1050" dirty="0">
                <a:solidFill>
                  <a:prstClr val="black"/>
                </a:solidFill>
              </a:rPr>
              <a:t>6</a:t>
            </a:r>
          </a:p>
        </p:txBody>
      </p:sp>
      <p:sp>
        <p:nvSpPr>
          <p:cNvPr id="89" name="TextBox 88"/>
          <p:cNvSpPr txBox="1"/>
          <p:nvPr/>
        </p:nvSpPr>
        <p:spPr>
          <a:xfrm>
            <a:off x="6165091" y="4565771"/>
            <a:ext cx="253596" cy="253916"/>
          </a:xfrm>
          <a:prstGeom prst="rect">
            <a:avLst/>
          </a:prstGeom>
          <a:noFill/>
        </p:spPr>
        <p:txBody>
          <a:bodyPr wrap="none" rtlCol="0">
            <a:spAutoFit/>
          </a:bodyPr>
          <a:lstStyle/>
          <a:p>
            <a:r>
              <a:rPr lang="en-US" sz="1050" dirty="0">
                <a:solidFill>
                  <a:prstClr val="black"/>
                </a:solidFill>
              </a:rPr>
              <a:t>6</a:t>
            </a:r>
          </a:p>
        </p:txBody>
      </p:sp>
      <p:sp>
        <p:nvSpPr>
          <p:cNvPr id="90" name="TextBox 89"/>
          <p:cNvSpPr txBox="1"/>
          <p:nvPr/>
        </p:nvSpPr>
        <p:spPr>
          <a:xfrm>
            <a:off x="6363458" y="3508090"/>
            <a:ext cx="253596" cy="253916"/>
          </a:xfrm>
          <a:prstGeom prst="rect">
            <a:avLst/>
          </a:prstGeom>
          <a:noFill/>
        </p:spPr>
        <p:txBody>
          <a:bodyPr wrap="none" rtlCol="0">
            <a:spAutoFit/>
          </a:bodyPr>
          <a:lstStyle/>
          <a:p>
            <a:r>
              <a:rPr lang="en-US" sz="1050" dirty="0">
                <a:solidFill>
                  <a:prstClr val="black"/>
                </a:solidFill>
              </a:rPr>
              <a:t>6</a:t>
            </a:r>
          </a:p>
        </p:txBody>
      </p:sp>
      <p:sp>
        <p:nvSpPr>
          <p:cNvPr id="91" name="TextBox 90"/>
          <p:cNvSpPr txBox="1"/>
          <p:nvPr/>
        </p:nvSpPr>
        <p:spPr>
          <a:xfrm>
            <a:off x="6372688" y="3689239"/>
            <a:ext cx="253596" cy="253916"/>
          </a:xfrm>
          <a:prstGeom prst="rect">
            <a:avLst/>
          </a:prstGeom>
          <a:noFill/>
        </p:spPr>
        <p:txBody>
          <a:bodyPr wrap="none" rtlCol="0">
            <a:spAutoFit/>
          </a:bodyPr>
          <a:lstStyle/>
          <a:p>
            <a:r>
              <a:rPr lang="en-US" sz="1050" dirty="0">
                <a:solidFill>
                  <a:prstClr val="black"/>
                </a:solidFill>
              </a:rPr>
              <a:t>6</a:t>
            </a:r>
          </a:p>
        </p:txBody>
      </p:sp>
      <p:sp>
        <p:nvSpPr>
          <p:cNvPr id="92" name="TextBox 91"/>
          <p:cNvSpPr txBox="1"/>
          <p:nvPr/>
        </p:nvSpPr>
        <p:spPr>
          <a:xfrm>
            <a:off x="6355498" y="3845153"/>
            <a:ext cx="253596" cy="253916"/>
          </a:xfrm>
          <a:prstGeom prst="rect">
            <a:avLst/>
          </a:prstGeom>
          <a:noFill/>
        </p:spPr>
        <p:txBody>
          <a:bodyPr wrap="none" rtlCol="0">
            <a:spAutoFit/>
          </a:bodyPr>
          <a:lstStyle/>
          <a:p>
            <a:r>
              <a:rPr lang="en-US" sz="1050" dirty="0">
                <a:solidFill>
                  <a:prstClr val="black"/>
                </a:solidFill>
              </a:rPr>
              <a:t>6</a:t>
            </a:r>
          </a:p>
        </p:txBody>
      </p:sp>
      <p:sp>
        <p:nvSpPr>
          <p:cNvPr id="93" name="TextBox 92"/>
          <p:cNvSpPr txBox="1"/>
          <p:nvPr/>
        </p:nvSpPr>
        <p:spPr>
          <a:xfrm>
            <a:off x="6363458" y="4044466"/>
            <a:ext cx="253596" cy="253916"/>
          </a:xfrm>
          <a:prstGeom prst="rect">
            <a:avLst/>
          </a:prstGeom>
          <a:noFill/>
        </p:spPr>
        <p:txBody>
          <a:bodyPr wrap="none" rtlCol="0">
            <a:spAutoFit/>
          </a:bodyPr>
          <a:lstStyle/>
          <a:p>
            <a:r>
              <a:rPr lang="en-US" sz="1050" dirty="0">
                <a:solidFill>
                  <a:prstClr val="black"/>
                </a:solidFill>
              </a:rPr>
              <a:t>6</a:t>
            </a:r>
          </a:p>
        </p:txBody>
      </p:sp>
      <p:sp>
        <p:nvSpPr>
          <p:cNvPr id="94" name="TextBox 93"/>
          <p:cNvSpPr txBox="1"/>
          <p:nvPr/>
        </p:nvSpPr>
        <p:spPr>
          <a:xfrm>
            <a:off x="6363458" y="4384160"/>
            <a:ext cx="253596" cy="253916"/>
          </a:xfrm>
          <a:prstGeom prst="rect">
            <a:avLst/>
          </a:prstGeom>
          <a:noFill/>
        </p:spPr>
        <p:txBody>
          <a:bodyPr wrap="none" rtlCol="0">
            <a:spAutoFit/>
          </a:bodyPr>
          <a:lstStyle/>
          <a:p>
            <a:r>
              <a:rPr lang="en-US" sz="1050" dirty="0">
                <a:solidFill>
                  <a:prstClr val="black"/>
                </a:solidFill>
              </a:rPr>
              <a:t>6</a:t>
            </a:r>
          </a:p>
        </p:txBody>
      </p:sp>
      <p:sp>
        <p:nvSpPr>
          <p:cNvPr id="95" name="TextBox 94"/>
          <p:cNvSpPr txBox="1"/>
          <p:nvPr/>
        </p:nvSpPr>
        <p:spPr>
          <a:xfrm>
            <a:off x="6363458" y="4576179"/>
            <a:ext cx="253596" cy="253916"/>
          </a:xfrm>
          <a:prstGeom prst="rect">
            <a:avLst/>
          </a:prstGeom>
          <a:noFill/>
        </p:spPr>
        <p:txBody>
          <a:bodyPr wrap="none" rtlCol="0">
            <a:spAutoFit/>
          </a:bodyPr>
          <a:lstStyle/>
          <a:p>
            <a:r>
              <a:rPr lang="en-US" sz="1050" dirty="0">
                <a:solidFill>
                  <a:prstClr val="black"/>
                </a:solidFill>
              </a:rPr>
              <a:t>6</a:t>
            </a:r>
          </a:p>
        </p:txBody>
      </p:sp>
      <p:sp>
        <p:nvSpPr>
          <p:cNvPr id="60460" name="TextBox 60459"/>
          <p:cNvSpPr txBox="1"/>
          <p:nvPr/>
        </p:nvSpPr>
        <p:spPr>
          <a:xfrm>
            <a:off x="6527558" y="3515024"/>
            <a:ext cx="322524" cy="253916"/>
          </a:xfrm>
          <a:prstGeom prst="rect">
            <a:avLst/>
          </a:prstGeom>
          <a:noFill/>
        </p:spPr>
        <p:txBody>
          <a:bodyPr wrap="none" rtlCol="0">
            <a:spAutoFit/>
          </a:bodyPr>
          <a:lstStyle/>
          <a:p>
            <a:r>
              <a:rPr lang="en-US" sz="1050" dirty="0">
                <a:solidFill>
                  <a:prstClr val="black"/>
                </a:solidFill>
              </a:rPr>
              <a:t>31</a:t>
            </a:r>
          </a:p>
        </p:txBody>
      </p:sp>
      <p:sp>
        <p:nvSpPr>
          <p:cNvPr id="97" name="TextBox 96"/>
          <p:cNvSpPr txBox="1"/>
          <p:nvPr/>
        </p:nvSpPr>
        <p:spPr>
          <a:xfrm>
            <a:off x="6527558" y="3691520"/>
            <a:ext cx="322524" cy="253916"/>
          </a:xfrm>
          <a:prstGeom prst="rect">
            <a:avLst/>
          </a:prstGeom>
          <a:noFill/>
        </p:spPr>
        <p:txBody>
          <a:bodyPr wrap="none" rtlCol="0">
            <a:spAutoFit/>
          </a:bodyPr>
          <a:lstStyle/>
          <a:p>
            <a:r>
              <a:rPr lang="en-US" sz="1050" dirty="0">
                <a:solidFill>
                  <a:prstClr val="black"/>
                </a:solidFill>
              </a:rPr>
              <a:t>33</a:t>
            </a:r>
          </a:p>
        </p:txBody>
      </p:sp>
      <p:sp>
        <p:nvSpPr>
          <p:cNvPr id="98" name="TextBox 97"/>
          <p:cNvSpPr txBox="1"/>
          <p:nvPr/>
        </p:nvSpPr>
        <p:spPr>
          <a:xfrm>
            <a:off x="6512441" y="3855085"/>
            <a:ext cx="322524" cy="253916"/>
          </a:xfrm>
          <a:prstGeom prst="rect">
            <a:avLst/>
          </a:prstGeom>
          <a:noFill/>
        </p:spPr>
        <p:txBody>
          <a:bodyPr wrap="none" rtlCol="0">
            <a:spAutoFit/>
          </a:bodyPr>
          <a:lstStyle/>
          <a:p>
            <a:r>
              <a:rPr lang="en-US" sz="1050" dirty="0">
                <a:solidFill>
                  <a:prstClr val="black"/>
                </a:solidFill>
              </a:rPr>
              <a:t>33</a:t>
            </a:r>
          </a:p>
        </p:txBody>
      </p:sp>
      <p:sp>
        <p:nvSpPr>
          <p:cNvPr id="99" name="TextBox 98"/>
          <p:cNvSpPr txBox="1"/>
          <p:nvPr/>
        </p:nvSpPr>
        <p:spPr>
          <a:xfrm>
            <a:off x="6520000" y="4028460"/>
            <a:ext cx="322524" cy="253916"/>
          </a:xfrm>
          <a:prstGeom prst="rect">
            <a:avLst/>
          </a:prstGeom>
          <a:noFill/>
        </p:spPr>
        <p:txBody>
          <a:bodyPr wrap="none" rtlCol="0">
            <a:spAutoFit/>
          </a:bodyPr>
          <a:lstStyle/>
          <a:p>
            <a:r>
              <a:rPr lang="en-US" sz="1050" dirty="0">
                <a:solidFill>
                  <a:prstClr val="black"/>
                </a:solidFill>
              </a:rPr>
              <a:t>32</a:t>
            </a:r>
          </a:p>
        </p:txBody>
      </p:sp>
      <p:sp>
        <p:nvSpPr>
          <p:cNvPr id="100" name="TextBox 99"/>
          <p:cNvSpPr txBox="1"/>
          <p:nvPr/>
        </p:nvSpPr>
        <p:spPr>
          <a:xfrm>
            <a:off x="6503988" y="4384159"/>
            <a:ext cx="322524" cy="253916"/>
          </a:xfrm>
          <a:prstGeom prst="rect">
            <a:avLst/>
          </a:prstGeom>
          <a:noFill/>
        </p:spPr>
        <p:txBody>
          <a:bodyPr wrap="none" rtlCol="0">
            <a:spAutoFit/>
          </a:bodyPr>
          <a:lstStyle/>
          <a:p>
            <a:r>
              <a:rPr lang="en-US" sz="1050" dirty="0">
                <a:solidFill>
                  <a:prstClr val="black"/>
                </a:solidFill>
              </a:rPr>
              <a:t>32</a:t>
            </a:r>
          </a:p>
        </p:txBody>
      </p:sp>
      <p:sp>
        <p:nvSpPr>
          <p:cNvPr id="101" name="TextBox 100"/>
          <p:cNvSpPr txBox="1"/>
          <p:nvPr/>
        </p:nvSpPr>
        <p:spPr>
          <a:xfrm>
            <a:off x="6501112" y="4559510"/>
            <a:ext cx="322524" cy="253916"/>
          </a:xfrm>
          <a:prstGeom prst="rect">
            <a:avLst/>
          </a:prstGeom>
          <a:noFill/>
        </p:spPr>
        <p:txBody>
          <a:bodyPr wrap="none" rtlCol="0">
            <a:spAutoFit/>
          </a:bodyPr>
          <a:lstStyle/>
          <a:p>
            <a:r>
              <a:rPr lang="en-US" sz="1050" dirty="0">
                <a:solidFill>
                  <a:prstClr val="black"/>
                </a:solidFill>
              </a:rPr>
              <a:t>32</a:t>
            </a:r>
          </a:p>
        </p:txBody>
      </p:sp>
      <p:sp>
        <p:nvSpPr>
          <p:cNvPr id="60461" name="TextBox 60460"/>
          <p:cNvSpPr txBox="1"/>
          <p:nvPr/>
        </p:nvSpPr>
        <p:spPr>
          <a:xfrm>
            <a:off x="6700244" y="3508163"/>
            <a:ext cx="300082" cy="253916"/>
          </a:xfrm>
          <a:prstGeom prst="rect">
            <a:avLst/>
          </a:prstGeom>
          <a:noFill/>
        </p:spPr>
        <p:txBody>
          <a:bodyPr wrap="none" rtlCol="0">
            <a:spAutoFit/>
          </a:bodyPr>
          <a:lstStyle/>
          <a:p>
            <a:r>
              <a:rPr lang="en-US" sz="1050" dirty="0">
                <a:solidFill>
                  <a:prstClr val="black"/>
                </a:solidFill>
              </a:rPr>
              <a:t>M</a:t>
            </a:r>
          </a:p>
        </p:txBody>
      </p:sp>
      <p:sp>
        <p:nvSpPr>
          <p:cNvPr id="103" name="TextBox 102"/>
          <p:cNvSpPr txBox="1"/>
          <p:nvPr/>
        </p:nvSpPr>
        <p:spPr>
          <a:xfrm>
            <a:off x="6692514" y="3692449"/>
            <a:ext cx="300082" cy="253916"/>
          </a:xfrm>
          <a:prstGeom prst="rect">
            <a:avLst/>
          </a:prstGeom>
          <a:noFill/>
        </p:spPr>
        <p:txBody>
          <a:bodyPr wrap="none" rtlCol="0">
            <a:spAutoFit/>
          </a:bodyPr>
          <a:lstStyle/>
          <a:p>
            <a:r>
              <a:rPr lang="en-US" sz="1050" dirty="0">
                <a:solidFill>
                  <a:prstClr val="black"/>
                </a:solidFill>
              </a:rPr>
              <a:t>M</a:t>
            </a:r>
          </a:p>
        </p:txBody>
      </p:sp>
      <p:sp>
        <p:nvSpPr>
          <p:cNvPr id="104" name="TextBox 103"/>
          <p:cNvSpPr txBox="1"/>
          <p:nvPr/>
        </p:nvSpPr>
        <p:spPr>
          <a:xfrm>
            <a:off x="6692514" y="3866489"/>
            <a:ext cx="300082" cy="253916"/>
          </a:xfrm>
          <a:prstGeom prst="rect">
            <a:avLst/>
          </a:prstGeom>
          <a:noFill/>
        </p:spPr>
        <p:txBody>
          <a:bodyPr wrap="none" rtlCol="0">
            <a:spAutoFit/>
          </a:bodyPr>
          <a:lstStyle/>
          <a:p>
            <a:r>
              <a:rPr lang="en-US" sz="1050" dirty="0">
                <a:solidFill>
                  <a:prstClr val="black"/>
                </a:solidFill>
              </a:rPr>
              <a:t>M</a:t>
            </a:r>
          </a:p>
        </p:txBody>
      </p:sp>
      <p:sp>
        <p:nvSpPr>
          <p:cNvPr id="105" name="TextBox 104"/>
          <p:cNvSpPr txBox="1"/>
          <p:nvPr/>
        </p:nvSpPr>
        <p:spPr>
          <a:xfrm>
            <a:off x="6683284" y="4038341"/>
            <a:ext cx="300082" cy="253916"/>
          </a:xfrm>
          <a:prstGeom prst="rect">
            <a:avLst/>
          </a:prstGeom>
          <a:noFill/>
        </p:spPr>
        <p:txBody>
          <a:bodyPr wrap="none" rtlCol="0">
            <a:spAutoFit/>
          </a:bodyPr>
          <a:lstStyle/>
          <a:p>
            <a:r>
              <a:rPr lang="en-US" sz="1050" dirty="0">
                <a:solidFill>
                  <a:prstClr val="black"/>
                </a:solidFill>
              </a:rPr>
              <a:t>M</a:t>
            </a:r>
          </a:p>
        </p:txBody>
      </p:sp>
      <p:sp>
        <p:nvSpPr>
          <p:cNvPr id="106" name="TextBox 105"/>
          <p:cNvSpPr txBox="1"/>
          <p:nvPr/>
        </p:nvSpPr>
        <p:spPr>
          <a:xfrm>
            <a:off x="6683417" y="4213292"/>
            <a:ext cx="300082" cy="253916"/>
          </a:xfrm>
          <a:prstGeom prst="rect">
            <a:avLst/>
          </a:prstGeom>
          <a:noFill/>
        </p:spPr>
        <p:txBody>
          <a:bodyPr wrap="none" rtlCol="0">
            <a:spAutoFit/>
          </a:bodyPr>
          <a:lstStyle/>
          <a:p>
            <a:r>
              <a:rPr lang="en-US" sz="1050" dirty="0">
                <a:solidFill>
                  <a:prstClr val="black"/>
                </a:solidFill>
              </a:rPr>
              <a:t>M</a:t>
            </a:r>
          </a:p>
        </p:txBody>
      </p:sp>
      <p:sp>
        <p:nvSpPr>
          <p:cNvPr id="107" name="TextBox 106"/>
          <p:cNvSpPr txBox="1"/>
          <p:nvPr/>
        </p:nvSpPr>
        <p:spPr>
          <a:xfrm>
            <a:off x="6685350" y="4403730"/>
            <a:ext cx="300082" cy="253916"/>
          </a:xfrm>
          <a:prstGeom prst="rect">
            <a:avLst/>
          </a:prstGeom>
          <a:noFill/>
        </p:spPr>
        <p:txBody>
          <a:bodyPr wrap="none" rtlCol="0">
            <a:spAutoFit/>
          </a:bodyPr>
          <a:lstStyle/>
          <a:p>
            <a:r>
              <a:rPr lang="en-US" sz="1050" dirty="0">
                <a:solidFill>
                  <a:prstClr val="black"/>
                </a:solidFill>
              </a:rPr>
              <a:t>M</a:t>
            </a:r>
          </a:p>
        </p:txBody>
      </p:sp>
      <p:sp>
        <p:nvSpPr>
          <p:cNvPr id="108" name="TextBox 107"/>
          <p:cNvSpPr txBox="1"/>
          <p:nvPr/>
        </p:nvSpPr>
        <p:spPr>
          <a:xfrm>
            <a:off x="6683284" y="4566040"/>
            <a:ext cx="300082" cy="253916"/>
          </a:xfrm>
          <a:prstGeom prst="rect">
            <a:avLst/>
          </a:prstGeom>
          <a:noFill/>
        </p:spPr>
        <p:txBody>
          <a:bodyPr wrap="none" rtlCol="0">
            <a:spAutoFit/>
          </a:bodyPr>
          <a:lstStyle/>
          <a:p>
            <a:r>
              <a:rPr lang="en-US" sz="1050" dirty="0">
                <a:solidFill>
                  <a:prstClr val="black"/>
                </a:solidFill>
              </a:rPr>
              <a:t>M</a:t>
            </a:r>
          </a:p>
        </p:txBody>
      </p:sp>
      <p:sp>
        <p:nvSpPr>
          <p:cNvPr id="109" name="TextBox 108"/>
          <p:cNvSpPr txBox="1"/>
          <p:nvPr/>
        </p:nvSpPr>
        <p:spPr>
          <a:xfrm>
            <a:off x="6718384" y="5084118"/>
            <a:ext cx="300082" cy="253916"/>
          </a:xfrm>
          <a:prstGeom prst="rect">
            <a:avLst/>
          </a:prstGeom>
          <a:noFill/>
        </p:spPr>
        <p:txBody>
          <a:bodyPr wrap="none" rtlCol="0">
            <a:spAutoFit/>
          </a:bodyPr>
          <a:lstStyle/>
          <a:p>
            <a:r>
              <a:rPr lang="en-US" sz="1050" dirty="0">
                <a:solidFill>
                  <a:prstClr val="black"/>
                </a:solidFill>
              </a:rPr>
              <a:t>M</a:t>
            </a:r>
          </a:p>
        </p:txBody>
      </p:sp>
      <p:sp>
        <p:nvSpPr>
          <p:cNvPr id="60462" name="TextBox 60461"/>
          <p:cNvSpPr txBox="1"/>
          <p:nvPr/>
        </p:nvSpPr>
        <p:spPr>
          <a:xfrm>
            <a:off x="7006470" y="4213292"/>
            <a:ext cx="251992" cy="253916"/>
          </a:xfrm>
          <a:prstGeom prst="rect">
            <a:avLst/>
          </a:prstGeom>
          <a:noFill/>
        </p:spPr>
        <p:txBody>
          <a:bodyPr wrap="none" rtlCol="0">
            <a:spAutoFit/>
          </a:bodyPr>
          <a:lstStyle/>
          <a:p>
            <a:r>
              <a:rPr lang="en-US" sz="1050" dirty="0">
                <a:solidFill>
                  <a:prstClr val="black"/>
                </a:solidFill>
              </a:rPr>
              <a:t>II</a:t>
            </a:r>
          </a:p>
        </p:txBody>
      </p:sp>
      <p:sp>
        <p:nvSpPr>
          <p:cNvPr id="111" name="TextBox 110"/>
          <p:cNvSpPr txBox="1"/>
          <p:nvPr/>
        </p:nvSpPr>
        <p:spPr>
          <a:xfrm>
            <a:off x="7385418" y="5084117"/>
            <a:ext cx="251992" cy="253916"/>
          </a:xfrm>
          <a:prstGeom prst="rect">
            <a:avLst/>
          </a:prstGeom>
          <a:noFill/>
        </p:spPr>
        <p:txBody>
          <a:bodyPr wrap="none" rtlCol="0">
            <a:spAutoFit/>
          </a:bodyPr>
          <a:lstStyle/>
          <a:p>
            <a:r>
              <a:rPr lang="en-US" sz="1050" dirty="0">
                <a:solidFill>
                  <a:prstClr val="black"/>
                </a:solidFill>
              </a:rPr>
              <a:t>II</a:t>
            </a:r>
          </a:p>
        </p:txBody>
      </p:sp>
      <p:sp>
        <p:nvSpPr>
          <p:cNvPr id="60463" name="TextBox 60462"/>
          <p:cNvSpPr txBox="1"/>
          <p:nvPr/>
        </p:nvSpPr>
        <p:spPr>
          <a:xfrm>
            <a:off x="6949840" y="3671112"/>
            <a:ext cx="692818" cy="253916"/>
          </a:xfrm>
          <a:prstGeom prst="rect">
            <a:avLst/>
          </a:prstGeom>
          <a:noFill/>
        </p:spPr>
        <p:txBody>
          <a:bodyPr wrap="none" rtlCol="0">
            <a:spAutoFit/>
          </a:bodyPr>
          <a:lstStyle/>
          <a:p>
            <a:r>
              <a:rPr lang="en-US" sz="1050" dirty="0">
                <a:solidFill>
                  <a:prstClr val="black"/>
                </a:solidFill>
              </a:rPr>
              <a:t>Table 2-2</a:t>
            </a:r>
          </a:p>
        </p:txBody>
      </p:sp>
      <p:cxnSp>
        <p:nvCxnSpPr>
          <p:cNvPr id="60465" name="Straight Arrow Connector 60464"/>
          <p:cNvCxnSpPr/>
          <p:nvPr/>
        </p:nvCxnSpPr>
        <p:spPr>
          <a:xfrm flipH="1">
            <a:off x="7121626" y="3873099"/>
            <a:ext cx="7640" cy="30019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467" name="Straight Arrow Connector 60466"/>
          <p:cNvCxnSpPr/>
          <p:nvPr/>
        </p:nvCxnSpPr>
        <p:spPr>
          <a:xfrm>
            <a:off x="7385419" y="3866489"/>
            <a:ext cx="102913" cy="12176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2"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Risk Analysis</a:t>
            </a:r>
            <a:endParaRPr lang="en-US" kern="0" dirty="0"/>
          </a:p>
        </p:txBody>
      </p:sp>
    </p:spTree>
    <p:extLst>
      <p:ext uri="{BB962C8B-B14F-4D97-AF65-F5344CB8AC3E}">
        <p14:creationId xmlns:p14="http://schemas.microsoft.com/office/powerpoint/2010/main" val="319219883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5181600"/>
            <a:ext cx="7772400" cy="469900"/>
          </a:xfrm>
        </p:spPr>
        <p:txBody>
          <a:bodyPr/>
          <a:lstStyle/>
          <a:p>
            <a:r>
              <a:rPr lang="en-US" sz="2800" dirty="0"/>
              <a:t>Inspections</a:t>
            </a:r>
          </a:p>
        </p:txBody>
      </p:sp>
      <p:sp>
        <p:nvSpPr>
          <p:cNvPr id="3" name="Text Placeholder 2"/>
          <p:cNvSpPr>
            <a:spLocks noGrp="1"/>
          </p:cNvSpPr>
          <p:nvPr>
            <p:ph type="body" idx="1"/>
          </p:nvPr>
        </p:nvSpPr>
        <p:spPr>
          <a:xfrm>
            <a:off x="722313" y="3595528"/>
            <a:ext cx="7772400" cy="1500187"/>
          </a:xfrm>
        </p:spPr>
        <p:txBody>
          <a:bodyPr/>
          <a:lstStyle/>
          <a:p>
            <a:r>
              <a:rPr lang="en-US" sz="1800" dirty="0"/>
              <a:t>Physical Security vs ICI / SCI</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9632" y="1524000"/>
            <a:ext cx="4809344" cy="3200400"/>
          </a:xfrm>
          <a:prstGeom prst="rect">
            <a:avLst/>
          </a:prstGeom>
        </p:spPr>
      </p:pic>
    </p:spTree>
    <p:extLst>
      <p:ext uri="{BB962C8B-B14F-4D97-AF65-F5344CB8AC3E}">
        <p14:creationId xmlns:p14="http://schemas.microsoft.com/office/powerpoint/2010/main" val="77783205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36807"/>
            <a:ext cx="8229600" cy="465703"/>
          </a:xfrm>
        </p:spPr>
        <p:txBody>
          <a:bodyPr>
            <a:normAutofit/>
          </a:bodyPr>
          <a:lstStyle/>
          <a:p>
            <a:r>
              <a:rPr lang="en-US" sz="2400" b="0" dirty="0"/>
              <a:t>PS vs. UNIT</a:t>
            </a:r>
          </a:p>
        </p:txBody>
      </p:sp>
      <p:sp>
        <p:nvSpPr>
          <p:cNvPr id="3" name="Text Placeholder 2"/>
          <p:cNvSpPr>
            <a:spLocks noGrp="1"/>
          </p:cNvSpPr>
          <p:nvPr>
            <p:ph type="body" idx="1"/>
          </p:nvPr>
        </p:nvSpPr>
        <p:spPr>
          <a:xfrm>
            <a:off x="208315" y="1984833"/>
            <a:ext cx="4040188" cy="639762"/>
          </a:xfrm>
        </p:spPr>
        <p:txBody>
          <a:bodyPr/>
          <a:lstStyle/>
          <a:p>
            <a:r>
              <a:rPr lang="en-US" sz="2000" b="0" dirty="0"/>
              <a:t>Physical Security Inspections</a:t>
            </a:r>
          </a:p>
        </p:txBody>
      </p:sp>
      <p:sp>
        <p:nvSpPr>
          <p:cNvPr id="4" name="Content Placeholder 3"/>
          <p:cNvSpPr>
            <a:spLocks noGrp="1"/>
          </p:cNvSpPr>
          <p:nvPr>
            <p:ph sz="half" idx="2"/>
          </p:nvPr>
        </p:nvSpPr>
        <p:spPr>
          <a:xfrm>
            <a:off x="208315" y="2598776"/>
            <a:ext cx="3586446" cy="3252796"/>
          </a:xfrm>
        </p:spPr>
        <p:txBody>
          <a:bodyPr/>
          <a:lstStyle/>
          <a:p>
            <a:r>
              <a:rPr lang="en-US" sz="1800" dirty="0"/>
              <a:t>Regulatory Driven (DA)</a:t>
            </a:r>
          </a:p>
          <a:p>
            <a:r>
              <a:rPr lang="en-US" sz="1800" dirty="0"/>
              <a:t>Announced</a:t>
            </a:r>
          </a:p>
          <a:p>
            <a:pPr lvl="1"/>
            <a:r>
              <a:rPr lang="en-US" sz="1800" dirty="0"/>
              <a:t>Annual (18 / 24 months)</a:t>
            </a:r>
          </a:p>
          <a:p>
            <a:pPr lvl="1"/>
            <a:r>
              <a:rPr lang="en-US" sz="1800" dirty="0"/>
              <a:t>Re-Inspection (6 months)</a:t>
            </a:r>
          </a:p>
          <a:p>
            <a:r>
              <a:rPr lang="en-US" sz="1800" dirty="0"/>
              <a:t>Un-announced</a:t>
            </a:r>
          </a:p>
          <a:p>
            <a:r>
              <a:rPr lang="en-US" sz="1800" dirty="0"/>
              <a:t>Command Requested</a:t>
            </a:r>
          </a:p>
          <a:p>
            <a:r>
              <a:rPr lang="en-US" sz="1800" dirty="0"/>
              <a:t>Command Directed</a:t>
            </a:r>
          </a:p>
          <a:p>
            <a:r>
              <a:rPr lang="en-US" sz="1800" dirty="0"/>
              <a:t>15-6 / FLIPL</a:t>
            </a:r>
          </a:p>
        </p:txBody>
      </p:sp>
      <p:sp>
        <p:nvSpPr>
          <p:cNvPr id="5" name="Text Placeholder 4"/>
          <p:cNvSpPr>
            <a:spLocks noGrp="1"/>
          </p:cNvSpPr>
          <p:nvPr>
            <p:ph type="body" sz="quarter" idx="3"/>
          </p:nvPr>
        </p:nvSpPr>
        <p:spPr>
          <a:xfrm>
            <a:off x="3812178" y="2110358"/>
            <a:ext cx="4422775" cy="505619"/>
          </a:xfrm>
        </p:spPr>
        <p:txBody>
          <a:bodyPr>
            <a:normAutofit/>
          </a:bodyPr>
          <a:lstStyle/>
          <a:p>
            <a:r>
              <a:rPr lang="en-US" sz="2000" b="0" dirty="0"/>
              <a:t>Initial Command Inspections (ICI)</a:t>
            </a:r>
          </a:p>
        </p:txBody>
      </p:sp>
      <p:sp>
        <p:nvSpPr>
          <p:cNvPr id="6" name="Content Placeholder 5"/>
          <p:cNvSpPr>
            <a:spLocks noGrp="1"/>
          </p:cNvSpPr>
          <p:nvPr>
            <p:ph sz="quarter" idx="4"/>
          </p:nvPr>
        </p:nvSpPr>
        <p:spPr>
          <a:xfrm>
            <a:off x="3794761" y="2542947"/>
            <a:ext cx="5333999" cy="1771649"/>
          </a:xfrm>
        </p:spPr>
        <p:txBody>
          <a:bodyPr>
            <a:noAutofit/>
          </a:bodyPr>
          <a:lstStyle/>
          <a:p>
            <a:r>
              <a:rPr lang="en-US" sz="1800" dirty="0"/>
              <a:t>Driven by your next higher element (BN, BDE, DIV)</a:t>
            </a:r>
          </a:p>
          <a:p>
            <a:r>
              <a:rPr lang="en-US" sz="1800" dirty="0"/>
              <a:t>Required for a new Company Commander</a:t>
            </a:r>
          </a:p>
          <a:p>
            <a:r>
              <a:rPr lang="en-US" sz="1800" dirty="0"/>
              <a:t>Occur during the ARFORGEN RESET phase</a:t>
            </a:r>
          </a:p>
        </p:txBody>
      </p:sp>
      <p:sp>
        <p:nvSpPr>
          <p:cNvPr id="8" name="Text Placeholder 4"/>
          <p:cNvSpPr txBox="1">
            <a:spLocks/>
          </p:cNvSpPr>
          <p:nvPr/>
        </p:nvSpPr>
        <p:spPr>
          <a:xfrm>
            <a:off x="3814354" y="4105049"/>
            <a:ext cx="5349239" cy="374421"/>
          </a:xfrm>
          <a:prstGeom prst="rect">
            <a:avLst/>
          </a:prstGeom>
        </p:spPr>
        <p:txBody>
          <a:bodyPr anchor="b"/>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US" sz="2000" b="0" dirty="0"/>
              <a:t>Subsequent Command Inspections (SCI)</a:t>
            </a:r>
          </a:p>
        </p:txBody>
      </p:sp>
      <p:sp>
        <p:nvSpPr>
          <p:cNvPr id="9" name="Content Placeholder 5"/>
          <p:cNvSpPr txBox="1">
            <a:spLocks/>
          </p:cNvSpPr>
          <p:nvPr/>
        </p:nvSpPr>
        <p:spPr>
          <a:xfrm>
            <a:off x="3829594" y="4426818"/>
            <a:ext cx="5333999" cy="1558925"/>
          </a:xfrm>
          <a:prstGeom prst="rect">
            <a:avLst/>
          </a:prstGeom>
        </p:spPr>
        <p:txBody>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r>
              <a:rPr lang="en-US" sz="1800" dirty="0"/>
              <a:t>Driven by your next higher element (BN, BDE, DIV)</a:t>
            </a:r>
          </a:p>
          <a:p>
            <a:r>
              <a:rPr lang="en-US" sz="1800" dirty="0"/>
              <a:t>Measure Progress</a:t>
            </a:r>
          </a:p>
          <a:p>
            <a:r>
              <a:rPr lang="en-US" sz="1800" dirty="0"/>
              <a:t>Occur during ARFORGEN Train/Ready phase</a:t>
            </a:r>
          </a:p>
        </p:txBody>
      </p:sp>
      <p:sp>
        <p:nvSpPr>
          <p:cNvPr id="11"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Inspections</a:t>
            </a:r>
            <a:endParaRPr lang="en-US" kern="0" dirty="0"/>
          </a:p>
        </p:txBody>
      </p:sp>
    </p:spTree>
    <p:extLst>
      <p:ext uri="{BB962C8B-B14F-4D97-AF65-F5344CB8AC3E}">
        <p14:creationId xmlns:p14="http://schemas.microsoft.com/office/powerpoint/2010/main" val="219378757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4816" y="1524000"/>
            <a:ext cx="8769184" cy="4616648"/>
          </a:xfrm>
          <a:prstGeom prst="rect">
            <a:avLst/>
          </a:prstGeom>
          <a:noFill/>
        </p:spPr>
        <p:txBody>
          <a:bodyPr wrap="square" rtlCol="0">
            <a:spAutoFit/>
          </a:bodyPr>
          <a:lstStyle/>
          <a:p>
            <a:r>
              <a:rPr lang="en-US" sz="2400" dirty="0"/>
              <a:t>Inspection Reporting:</a:t>
            </a:r>
          </a:p>
          <a:p>
            <a:r>
              <a:rPr lang="en-US" dirty="0"/>
              <a:t> </a:t>
            </a:r>
          </a:p>
          <a:p>
            <a:pPr>
              <a:buFont typeface="Arial" pitchFamily="34" charset="0"/>
              <a:buChar char="•"/>
            </a:pPr>
            <a:r>
              <a:rPr lang="en-US" dirty="0"/>
              <a:t> Inspection results go to:</a:t>
            </a:r>
          </a:p>
          <a:p>
            <a:pPr lvl="1">
              <a:buFont typeface="Arial" pitchFamily="34" charset="0"/>
              <a:buChar char="•"/>
            </a:pPr>
            <a:r>
              <a:rPr lang="en-US" dirty="0"/>
              <a:t> Commander</a:t>
            </a:r>
          </a:p>
          <a:p>
            <a:pPr lvl="1">
              <a:buFont typeface="Arial" pitchFamily="34" charset="0"/>
              <a:buChar char="•"/>
            </a:pPr>
            <a:r>
              <a:rPr lang="en-US" dirty="0"/>
              <a:t> Next Higher Command</a:t>
            </a:r>
          </a:p>
          <a:p>
            <a:pPr>
              <a:buFont typeface="Arial" pitchFamily="34" charset="0"/>
              <a:buChar char="•"/>
            </a:pPr>
            <a:r>
              <a:rPr lang="en-US" dirty="0"/>
              <a:t> Must be maintained on file until next inspection</a:t>
            </a:r>
          </a:p>
          <a:p>
            <a:endParaRPr lang="en-US" dirty="0"/>
          </a:p>
          <a:p>
            <a:pPr>
              <a:buFont typeface="Arial" pitchFamily="34" charset="0"/>
              <a:buChar char="•"/>
            </a:pPr>
            <a:r>
              <a:rPr lang="en-US" dirty="0"/>
              <a:t> Recurring deficiencies will be tracked on reports until corrected</a:t>
            </a:r>
          </a:p>
          <a:p>
            <a:pPr>
              <a:buFont typeface="Arial" pitchFamily="34" charset="0"/>
              <a:buChar char="•"/>
            </a:pPr>
            <a:endParaRPr lang="en-US" dirty="0"/>
          </a:p>
          <a:p>
            <a:pPr>
              <a:buFont typeface="Arial" pitchFamily="34" charset="0"/>
              <a:buChar char="•"/>
            </a:pPr>
            <a:r>
              <a:rPr lang="en-US" dirty="0"/>
              <a:t>Commander required to submit Corrective Actions Plan within </a:t>
            </a:r>
            <a:r>
              <a:rPr lang="en-US" u="sng" dirty="0"/>
              <a:t>30 days</a:t>
            </a:r>
            <a:r>
              <a:rPr lang="en-US" dirty="0"/>
              <a:t> of receiving report. Re-inspections cannot be conducted until the CAP is submitted.</a:t>
            </a:r>
          </a:p>
          <a:p>
            <a:pPr lvl="1">
              <a:buFont typeface="Arial" pitchFamily="34" charset="0"/>
              <a:buChar char="•"/>
            </a:pPr>
            <a:r>
              <a:rPr lang="en-US" dirty="0"/>
              <a:t> Unit will remain Not Adequate. </a:t>
            </a:r>
          </a:p>
          <a:p>
            <a:pPr lvl="1">
              <a:buFont typeface="Arial" pitchFamily="34" charset="0"/>
              <a:buChar char="•"/>
            </a:pPr>
            <a:r>
              <a:rPr lang="en-US" dirty="0"/>
              <a:t> CAP submitted to both next HHQ and the FRSB Office.</a:t>
            </a:r>
          </a:p>
          <a:p>
            <a:pPr>
              <a:buFont typeface="Arial" pitchFamily="34" charset="0"/>
              <a:buChar char="•"/>
            </a:pPr>
            <a:endParaRPr lang="en-US" dirty="0"/>
          </a:p>
          <a:p>
            <a:pPr>
              <a:buFont typeface="Arial" pitchFamily="34" charset="0"/>
              <a:buChar char="•"/>
            </a:pPr>
            <a:r>
              <a:rPr lang="en-US" dirty="0"/>
              <a:t>Not Adequate rating requires a re-inspection within 6 months (</a:t>
            </a:r>
            <a:r>
              <a:rPr lang="en-US" u="sng" dirty="0"/>
              <a:t>once the Corrective Actions Plan is received</a:t>
            </a:r>
            <a:r>
              <a:rPr lang="en-US" dirty="0"/>
              <a:t>).</a:t>
            </a:r>
          </a:p>
        </p:txBody>
      </p:sp>
      <p:sp>
        <p:nvSpPr>
          <p:cNvPr id="4" name="Rectangle 3"/>
          <p:cNvSpPr txBox="1">
            <a:spLocks noChangeArrowheads="1"/>
          </p:cNvSpPr>
          <p:nvPr/>
        </p:nvSpPr>
        <p:spPr bwMode="auto">
          <a:xfrm>
            <a:off x="1371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Inspections</a:t>
            </a:r>
            <a:endParaRPr lang="en-US" kern="0" dirty="0"/>
          </a:p>
        </p:txBody>
      </p:sp>
    </p:spTree>
    <p:extLst>
      <p:ext uri="{BB962C8B-B14F-4D97-AF65-F5344CB8AC3E}">
        <p14:creationId xmlns:p14="http://schemas.microsoft.com/office/powerpoint/2010/main" val="865035389"/>
      </p:ext>
    </p:extLst>
  </p:cSld>
  <p:clrMapOvr>
    <a:masterClrMapping/>
  </p:clrMapOvr>
</p:sld>
</file>

<file path=ppt/theme/theme1.xml><?xml version="1.0" encoding="utf-8"?>
<a:theme xmlns:a="http://schemas.openxmlformats.org/drawingml/2006/main" name="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3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4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9_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0_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7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1_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2_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5_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6_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7_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idtemplate">
  <a:themeElements>
    <a:clrScheme name="1id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id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id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id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id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id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id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id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id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id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id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id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id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id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8_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9_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4_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4_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8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7_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44_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6_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9_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5_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9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0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2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3C34FD3A62BBD40957913B8B9649809" ma:contentTypeVersion="1" ma:contentTypeDescription="Create a new document." ma:contentTypeScope="" ma:versionID="1ed004ee1d2933d0124ad1301ed5eb41">
  <xsd:schema xmlns:xsd="http://www.w3.org/2001/XMLSchema" xmlns:xs="http://www.w3.org/2001/XMLSchema" xmlns:p="http://schemas.microsoft.com/office/2006/metadata/properties" xmlns:ns2="612cc458-c08a-4bc7-bfcc-be92d1906887" targetNamespace="http://schemas.microsoft.com/office/2006/metadata/properties" ma:root="true" ma:fieldsID="d363a39b88e8f7fc0ea0c4924faaf327" ns2:_="">
    <xsd:import namespace="612cc458-c08a-4bc7-bfcc-be92d1906887"/>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2cc458-c08a-4bc7-bfcc-be92d1906887"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612cc458-c08a-4bc7-bfcc-be92d1906887">DETSNP5CJDQJ-1593-587</_dlc_DocId>
    <_dlc_DocIdUrl xmlns="612cc458-c08a-4bc7-bfcc-be92d1906887">
      <Url>https://necportal.riley.army.mil/Garrison/DES/_layouts/DocIdRedir.aspx?ID=DETSNP5CJDQJ-1593-587</Url>
      <Description>DETSNP5CJDQJ-1593-587</Description>
    </_dlc_DocIdUrl>
  </documentManagement>
</p:properties>
</file>

<file path=customXml/itemProps1.xml><?xml version="1.0" encoding="utf-8"?>
<ds:datastoreItem xmlns:ds="http://schemas.openxmlformats.org/officeDocument/2006/customXml" ds:itemID="{30BB4F16-F18F-42B9-8D1D-97FA73879EED}">
  <ds:schemaRefs>
    <ds:schemaRef ds:uri="http://schemas.microsoft.com/sharepoint/events"/>
  </ds:schemaRefs>
</ds:datastoreItem>
</file>

<file path=customXml/itemProps2.xml><?xml version="1.0" encoding="utf-8"?>
<ds:datastoreItem xmlns:ds="http://schemas.openxmlformats.org/officeDocument/2006/customXml" ds:itemID="{902C700E-71E8-4D51-8BE1-12D112D317D2}">
  <ds:schemaRefs>
    <ds:schemaRef ds:uri="http://schemas.microsoft.com/sharepoint/v3/contenttype/forms"/>
  </ds:schemaRefs>
</ds:datastoreItem>
</file>

<file path=customXml/itemProps3.xml><?xml version="1.0" encoding="utf-8"?>
<ds:datastoreItem xmlns:ds="http://schemas.openxmlformats.org/officeDocument/2006/customXml" ds:itemID="{F6E6B9C3-36F5-4241-8CF1-99A0D7A6C2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2cc458-c08a-4bc7-bfcc-be92d19068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54CD82B9-00C7-4BED-B90B-620B3C909968}">
  <ds:schemaRefs>
    <ds:schemaRef ds:uri="http://purl.org/dc/elements/1.1/"/>
    <ds:schemaRef ds:uri="http://schemas.microsoft.com/office/2006/documentManagement/types"/>
    <ds:schemaRef ds:uri="612cc458-c08a-4bc7-bfcc-be92d1906887"/>
    <ds:schemaRef ds:uri="http://purl.org/dc/terms/"/>
    <ds:schemaRef ds:uri="http://schemas.openxmlformats.org/package/2006/metadata/core-properties"/>
    <ds:schemaRef ds:uri="http://purl.org/dc/dcmitype/"/>
    <ds:schemaRef ds:uri="http://schemas.microsoft.com/office/infopath/2007/PartnerControl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114472</TotalTime>
  <Words>5767</Words>
  <Application>Microsoft Office PowerPoint</Application>
  <PresentationFormat>On-screen Show (4:3)</PresentationFormat>
  <Paragraphs>1291</Paragraphs>
  <Slides>131</Slides>
  <Notes>18</Notes>
  <HiddenSlides>0</HiddenSlides>
  <MMClips>0</MMClips>
  <ScaleCrop>false</ScaleCrop>
  <HeadingPairs>
    <vt:vector size="8" baseType="variant">
      <vt:variant>
        <vt:lpstr>Fonts Used</vt:lpstr>
      </vt:variant>
      <vt:variant>
        <vt:i4>6</vt:i4>
      </vt:variant>
      <vt:variant>
        <vt:lpstr>Theme</vt:lpstr>
      </vt:variant>
      <vt:variant>
        <vt:i4>35</vt:i4>
      </vt:variant>
      <vt:variant>
        <vt:lpstr>Embedded OLE Servers</vt:lpstr>
      </vt:variant>
      <vt:variant>
        <vt:i4>1</vt:i4>
      </vt:variant>
      <vt:variant>
        <vt:lpstr>Slide Titles</vt:lpstr>
      </vt:variant>
      <vt:variant>
        <vt:i4>131</vt:i4>
      </vt:variant>
    </vt:vector>
  </HeadingPairs>
  <TitlesOfParts>
    <vt:vector size="173" baseType="lpstr">
      <vt:lpstr>MS PGothic</vt:lpstr>
      <vt:lpstr>Arial</vt:lpstr>
      <vt:lpstr>Arial,Bold</vt:lpstr>
      <vt:lpstr>Calibri</vt:lpstr>
      <vt:lpstr>Tahoma</vt:lpstr>
      <vt:lpstr>Times New Roman</vt:lpstr>
      <vt:lpstr>IMA SLIDE MASTER</vt:lpstr>
      <vt:lpstr>17_Custom Design</vt:lpstr>
      <vt:lpstr>18_Custom Design</vt:lpstr>
      <vt:lpstr>19_Custom Design</vt:lpstr>
      <vt:lpstr>20_Custom Design</vt:lpstr>
      <vt:lpstr>21_Custom Design</vt:lpstr>
      <vt:lpstr>1_IMA SLIDE MASTER</vt:lpstr>
      <vt:lpstr>22_Custom Design</vt:lpstr>
      <vt:lpstr>2_IMA SLIDE MASTER</vt:lpstr>
      <vt:lpstr>3_IMA SLIDE MASTER</vt:lpstr>
      <vt:lpstr>4_IMA SLIDE MASTER</vt:lpstr>
      <vt:lpstr>5_IMA SLIDE MASTER</vt:lpstr>
      <vt:lpstr>6_IMA SLIDE MASTER</vt:lpstr>
      <vt:lpstr>7_IMA SLIDE MASTER</vt:lpstr>
      <vt:lpstr>23_Custom Design</vt:lpstr>
      <vt:lpstr>24_Custom Design</vt:lpstr>
      <vt:lpstr>8_IMA SLIDE MASTER</vt:lpstr>
      <vt:lpstr>9_IMA SLIDE MASTER</vt:lpstr>
      <vt:lpstr>10_IMA SLIDE MASTER</vt:lpstr>
      <vt:lpstr>11_IMA SLIDE MASTER</vt:lpstr>
      <vt:lpstr>12_IMA SLIDE MASTER</vt:lpstr>
      <vt:lpstr>15_IMA SLIDE MASTER</vt:lpstr>
      <vt:lpstr>16_IMA SLIDE MASTER</vt:lpstr>
      <vt:lpstr>17_IMA SLIDE MASTER</vt:lpstr>
      <vt:lpstr>1idtemplate</vt:lpstr>
      <vt:lpstr>18_IMA SLIDE MASTER</vt:lpstr>
      <vt:lpstr>19_IMA SLIDE MASTER</vt:lpstr>
      <vt:lpstr>24_IMA SLIDE MASTER</vt:lpstr>
      <vt:lpstr>34_IMA SLIDE MASTER</vt:lpstr>
      <vt:lpstr>37_IMA SLIDE MASTER</vt:lpstr>
      <vt:lpstr>44_IMA SLIDE MASTER</vt:lpstr>
      <vt:lpstr>46_IMA SLIDE MASTER</vt:lpstr>
      <vt:lpstr>49_IMA SLIDE MASTER</vt:lpstr>
      <vt:lpstr>Default Design</vt:lpstr>
      <vt:lpstr>55_IMA SLIDE MASTER</vt:lpstr>
      <vt:lpstr>Acrobat Document</vt:lpstr>
      <vt:lpstr>PowerPoint Presentation</vt:lpstr>
      <vt:lpstr>PowerPoint Presentation</vt:lpstr>
      <vt:lpstr>What is Physical Security?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Table 3-2 Criticality to Army’s Mission</vt:lpstr>
      <vt:lpstr>PowerPoint Presentation</vt:lpstr>
      <vt:lpstr>Table 3-3 Criticality to User’s Mission</vt:lpstr>
      <vt:lpstr>PowerPoint Presentation</vt:lpstr>
      <vt:lpstr>Table 3-4 Asset Replaceability</vt:lpstr>
      <vt:lpstr>PowerPoint Presentation</vt:lpstr>
      <vt:lpstr>Table 3-6 Relative Value of Vehicles</vt:lpstr>
      <vt:lpstr>PowerPoint Presentation</vt:lpstr>
      <vt:lpstr>Table 3-13 Asset Value Rating</vt:lpstr>
      <vt:lpstr>PowerPoint Presentation</vt:lpstr>
      <vt:lpstr>PowerPoint Presentation</vt:lpstr>
      <vt:lpstr>PowerPoint Presentation</vt:lpstr>
      <vt:lpstr>PowerPoint Presentation</vt:lpstr>
      <vt:lpstr>PowerPoint Presentation</vt:lpstr>
      <vt:lpstr>Table 4-3 Asset Profile</vt:lpstr>
      <vt:lpstr>PowerPoint Presentation</vt:lpstr>
      <vt:lpstr>Table 4-4 Usefulness for Assets with Cash Value</vt:lpstr>
      <vt:lpstr>PowerPoint Presentation</vt:lpstr>
      <vt:lpstr>Table 4-7 Asset Availability</vt:lpstr>
      <vt:lpstr>PowerPoint Presentation</vt:lpstr>
      <vt:lpstr>Table 4-8 Local Incidents in the Past</vt:lpstr>
      <vt:lpstr>PowerPoint Presentation</vt:lpstr>
      <vt:lpstr>Table 4-9 Nearby Incidents in the Past</vt:lpstr>
      <vt:lpstr>PowerPoint Presentation</vt:lpstr>
      <vt:lpstr>Table 4-9 Nearby Incidents in the Past</vt:lpstr>
      <vt:lpstr>PowerPoint Presentation</vt:lpstr>
      <vt:lpstr>Table 4-10 Nearby Incidents in the Past</vt:lpstr>
      <vt:lpstr>PowerPoint Presentation</vt:lpstr>
      <vt:lpstr>Table 4-11 Accessibility of Aircraft and Vehicles</vt:lpstr>
      <vt:lpstr>PowerPoint Presentation</vt:lpstr>
      <vt:lpstr>Table 4-17 Effectiveness of Law Enforcement</vt:lpstr>
      <vt:lpstr>PowerPoint Presentation</vt:lpstr>
      <vt:lpstr>Table 4-18 Deterrence </vt:lpstr>
      <vt:lpstr>PowerPoint Presentation</vt:lpstr>
      <vt:lpstr>Table 4-20 Likelihood Rating </vt:lpstr>
      <vt:lpstr>PowerPoint Presentation</vt:lpstr>
      <vt:lpstr> </vt:lpstr>
      <vt:lpstr>PowerPoint Presentation</vt:lpstr>
      <vt:lpstr>PowerPoint Presentation</vt:lpstr>
      <vt:lpstr>Table 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Practical Exercise</vt:lpstr>
      <vt:lpstr>PowerPoint Presentation</vt:lpstr>
      <vt:lpstr>Practical Exercise </vt:lpstr>
      <vt:lpstr>Practical Exercise </vt:lpstr>
      <vt:lpstr>Practical Exercise </vt:lpstr>
      <vt:lpstr>Practical Exercise </vt:lpstr>
      <vt:lpstr>Practical Exercise </vt:lpstr>
      <vt:lpstr>Inspections</vt:lpstr>
      <vt:lpstr>PS vs. UNIT</vt:lpstr>
      <vt:lpstr>PowerPoint Presentation</vt:lpstr>
      <vt:lpstr>PowerPoint Presentation</vt:lpstr>
      <vt:lpstr>PowerPoint Presentation</vt:lpstr>
      <vt:lpstr>PowerPoint Presentation</vt:lpstr>
      <vt:lpstr>Administrative physical security</vt:lpstr>
      <vt:lpstr>Supply room activities</vt:lpstr>
      <vt:lpstr>Supply Room</vt:lpstr>
      <vt:lpstr>OCIE</vt:lpstr>
      <vt:lpstr>PowerPoint Presentation</vt:lpstr>
      <vt:lpstr>Seal control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Security checks</vt:lpstr>
      <vt:lpstr>PowerPoint Presentation</vt:lpstr>
      <vt:lpstr>PowerPoint Presentation</vt:lpstr>
      <vt:lpstr>Motor Pool </vt:lpstr>
      <vt:lpstr>Motor Pool</vt:lpstr>
      <vt:lpstr>Motor Pool</vt:lpstr>
      <vt:lpstr>Motor Pool</vt:lpstr>
      <vt:lpstr>Motor Pool</vt:lpstr>
      <vt:lpstr>Motor Pool</vt:lpstr>
      <vt:lpstr>Tools</vt:lpstr>
      <vt:lpstr>Tools</vt:lpstr>
      <vt:lpstr>POL (Petroleum, Oils And Lubricants)</vt:lpstr>
      <vt:lpstr>POL (Petroleum, Oils And Lubricants)</vt:lpstr>
      <vt:lpstr>Additional Areas</vt:lpstr>
      <vt:lpstr>PowerPoint Presentation</vt:lpstr>
      <vt:lpstr>PowerPoint Presentation</vt:lpstr>
    </vt:vector>
  </TitlesOfParts>
  <Company>U.S. ARMY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Quantitative Law Enforcement Planning and Training QLPR-DES</dc:title>
  <dc:creator>Patino, Cesar A. CPT</dc:creator>
  <cp:lastModifiedBy>Michael Magar</cp:lastModifiedBy>
  <cp:revision>4293</cp:revision>
  <cp:lastPrinted>2018-02-07T17:07:05Z</cp:lastPrinted>
  <dcterms:created xsi:type="dcterms:W3CDTF">2007-04-11T11:35:58Z</dcterms:created>
  <dcterms:modified xsi:type="dcterms:W3CDTF">2018-02-19T20:38:03Z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0x01010023C34FD3A62BBD40957913B8B9649809</vt:lpwstr>
  </property>
  <property fmtid="{D5CDD505-2E9C-101B-9397-08002B2CF9AE}" pid="3" name="_dlc_DocIdItemGuid">
    <vt:lpwstr>11b61e33-ed86-43ae-a34c-4bc367830841</vt:lpwstr>
  </property>
</Properties>
</file>