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9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0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1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2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7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0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2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3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4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25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6.xml" ContentType="application/vnd.openxmlformats-officedocument.theme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7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28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29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30.xml" ContentType="application/vnd.openxmlformats-officedocument.theme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1.xml" ContentType="application/vnd.openxmlformats-officedocument.theme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heme/theme32.xml" ContentType="application/vnd.openxmlformats-officedocument.theme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heme/theme33.xml" ContentType="application/vnd.openxmlformats-officedocument.theme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34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5"/>
    <p:sldMasterId id="2147483675" r:id="rId6"/>
    <p:sldMasterId id="2147483677" r:id="rId7"/>
    <p:sldMasterId id="2147483689" r:id="rId8"/>
    <p:sldMasterId id="2147483701" r:id="rId9"/>
    <p:sldMasterId id="2147483713" r:id="rId10"/>
    <p:sldMasterId id="2147483909" r:id="rId11"/>
    <p:sldMasterId id="2147483933" r:id="rId12"/>
    <p:sldMasterId id="2147484194" r:id="rId13"/>
    <p:sldMasterId id="2147484431" r:id="rId14"/>
    <p:sldMasterId id="2147484581" r:id="rId15"/>
    <p:sldMasterId id="2147484999" r:id="rId16"/>
    <p:sldMasterId id="2147485011" r:id="rId17"/>
    <p:sldMasterId id="2147485630" r:id="rId18"/>
    <p:sldMasterId id="2147485761" r:id="rId19"/>
    <p:sldMasterId id="2147487011" r:id="rId20"/>
    <p:sldMasterId id="2147487132" r:id="rId21"/>
    <p:sldMasterId id="2147487144" r:id="rId22"/>
    <p:sldMasterId id="2147487156" r:id="rId23"/>
    <p:sldMasterId id="2147488092" r:id="rId24"/>
    <p:sldMasterId id="2147489919" r:id="rId25"/>
    <p:sldMasterId id="2147489979" r:id="rId26"/>
    <p:sldMasterId id="2147490003" r:id="rId27"/>
    <p:sldMasterId id="2147490039" r:id="rId28"/>
    <p:sldMasterId id="2147490063" r:id="rId29"/>
    <p:sldMasterId id="2147490078" r:id="rId30"/>
    <p:sldMasterId id="2147490126" r:id="rId31"/>
    <p:sldMasterId id="2147490198" r:id="rId32"/>
    <p:sldMasterId id="2147490342" r:id="rId33"/>
    <p:sldMasterId id="2147490414" r:id="rId34"/>
    <p:sldMasterId id="2147490570" r:id="rId35"/>
    <p:sldMasterId id="2147490654" r:id="rId36"/>
    <p:sldMasterId id="2147490702" r:id="rId37"/>
    <p:sldMasterId id="2147490822" r:id="rId38"/>
    <p:sldMasterId id="2147490830" r:id="rId39"/>
  </p:sldMasterIdLst>
  <p:notesMasterIdLst>
    <p:notesMasterId r:id="rId54"/>
  </p:notesMasterIdLst>
  <p:handoutMasterIdLst>
    <p:handoutMasterId r:id="rId55"/>
  </p:handoutMasterIdLst>
  <p:sldIdLst>
    <p:sldId id="256" r:id="rId40"/>
    <p:sldId id="535" r:id="rId41"/>
    <p:sldId id="536" r:id="rId42"/>
    <p:sldId id="537" r:id="rId43"/>
    <p:sldId id="546" r:id="rId44"/>
    <p:sldId id="538" r:id="rId45"/>
    <p:sldId id="539" r:id="rId46"/>
    <p:sldId id="540" r:id="rId47"/>
    <p:sldId id="541" r:id="rId48"/>
    <p:sldId id="547" r:id="rId49"/>
    <p:sldId id="548" r:id="rId50"/>
    <p:sldId id="542" r:id="rId51"/>
    <p:sldId id="543" r:id="rId52"/>
    <p:sldId id="427" r:id="rId5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FFFF00"/>
    <a:srgbClr val="FF9933"/>
    <a:srgbClr val="FFCC00"/>
    <a:srgbClr val="FFFF99"/>
    <a:srgbClr val="0066FF"/>
    <a:srgbClr val="E47D16"/>
    <a:srgbClr val="E7CE1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7636" autoAdjust="0"/>
  </p:normalViewPr>
  <p:slideViewPr>
    <p:cSldViewPr>
      <p:cViewPr varScale="1">
        <p:scale>
          <a:sx n="110" d="100"/>
          <a:sy n="110" d="100"/>
        </p:scale>
        <p:origin x="10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26" y="-10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Master" Target="slideMasters/slideMaster14.xml"/><Relationship Id="rId26" Type="http://schemas.openxmlformats.org/officeDocument/2006/relationships/slideMaster" Target="slideMasters/slideMaster22.xml"/><Relationship Id="rId39" Type="http://schemas.openxmlformats.org/officeDocument/2006/relationships/slideMaster" Target="slideMasters/slideMaster35.xml"/><Relationship Id="rId21" Type="http://schemas.openxmlformats.org/officeDocument/2006/relationships/slideMaster" Target="slideMasters/slideMaster17.xml"/><Relationship Id="rId34" Type="http://schemas.openxmlformats.org/officeDocument/2006/relationships/slideMaster" Target="slideMasters/slideMaster30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50" Type="http://schemas.openxmlformats.org/officeDocument/2006/relationships/slide" Target="slides/slide11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Master" Target="slideMasters/slideMaster21.xml"/><Relationship Id="rId33" Type="http://schemas.openxmlformats.org/officeDocument/2006/relationships/slideMaster" Target="slideMasters/slideMaster29.xml"/><Relationship Id="rId38" Type="http://schemas.openxmlformats.org/officeDocument/2006/relationships/slideMaster" Target="slideMasters/slideMaster34.xml"/><Relationship Id="rId46" Type="http://schemas.openxmlformats.org/officeDocument/2006/relationships/slide" Target="slides/slide7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Master" Target="slideMasters/slideMaster16.xml"/><Relationship Id="rId29" Type="http://schemas.openxmlformats.org/officeDocument/2006/relationships/slideMaster" Target="slideMasters/slideMaster25.xml"/><Relationship Id="rId41" Type="http://schemas.openxmlformats.org/officeDocument/2006/relationships/slide" Target="slides/slide2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Master" Target="slideMasters/slideMaster20.xml"/><Relationship Id="rId32" Type="http://schemas.openxmlformats.org/officeDocument/2006/relationships/slideMaster" Target="slideMasters/slideMaster28.xml"/><Relationship Id="rId37" Type="http://schemas.openxmlformats.org/officeDocument/2006/relationships/slideMaster" Target="slideMasters/slideMaster33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53" Type="http://schemas.openxmlformats.org/officeDocument/2006/relationships/slide" Target="slides/slide14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Master" Target="slideMasters/slideMaster19.xml"/><Relationship Id="rId28" Type="http://schemas.openxmlformats.org/officeDocument/2006/relationships/slideMaster" Target="slideMasters/slideMaster24.xml"/><Relationship Id="rId36" Type="http://schemas.openxmlformats.org/officeDocument/2006/relationships/slideMaster" Target="slideMasters/slideMaster32.xml"/><Relationship Id="rId49" Type="http://schemas.openxmlformats.org/officeDocument/2006/relationships/slide" Target="slides/slide10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slideMaster" Target="slideMasters/slideMaster15.xml"/><Relationship Id="rId31" Type="http://schemas.openxmlformats.org/officeDocument/2006/relationships/slideMaster" Target="slideMasters/slideMaster27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Master" Target="slideMasters/slideMaster18.xml"/><Relationship Id="rId27" Type="http://schemas.openxmlformats.org/officeDocument/2006/relationships/slideMaster" Target="slideMasters/slideMaster23.xml"/><Relationship Id="rId30" Type="http://schemas.openxmlformats.org/officeDocument/2006/relationships/slideMaster" Target="slideMasters/slideMaster26.xml"/><Relationship Id="rId35" Type="http://schemas.openxmlformats.org/officeDocument/2006/relationships/slideMaster" Target="slideMasters/slideMaster31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12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181E91-44E5-4940-8D5A-0C0A16282BEF}" type="datetimeFigureOut">
              <a:rPr lang="en-US"/>
              <a:pPr>
                <a:defRPr/>
              </a:pPr>
              <a:t>3/1/2018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29675"/>
            <a:ext cx="298274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7DFC90C-8AD6-4381-BE5F-BCA66415D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398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416428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cs typeface="+mn-cs"/>
              </a:defRPr>
            </a:lvl1pPr>
          </a:lstStyle>
          <a:p>
            <a:pPr>
              <a:defRPr/>
            </a:pPr>
            <a:fld id="{A6EB9C30-E947-4182-BC8B-DE28CB6C7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569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194EDD-2992-4DD5-AADB-FB4F544EFF79}" type="slidenum">
              <a:rPr lang="en-US"/>
              <a:pPr/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Introduction to Class</a:t>
            </a:r>
          </a:p>
        </p:txBody>
      </p:sp>
    </p:spTree>
    <p:extLst>
      <p:ext uri="{BB962C8B-B14F-4D97-AF65-F5344CB8AC3E}">
        <p14:creationId xmlns:p14="http://schemas.microsoft.com/office/powerpoint/2010/main" val="290027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A2DBE-5F4F-47D7-B585-98EC715BFD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6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6A2DBE-5F4F-47D7-B585-98EC715BFD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2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79AA3E-BE4B-4551-946B-3BBB0FA5DED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COMMANDERS DO NOT HAVE TO DEVELOP AN SOP, BUT GUIDANCE WILL BE REVIEWED ANNUALLY.</a:t>
            </a:r>
          </a:p>
          <a:p>
            <a:pPr eaLnBrk="1" hangingPunct="1"/>
            <a:r>
              <a:rPr lang="en-US" dirty="0"/>
              <a:t>Fort Riley </a:t>
            </a:r>
            <a:r>
              <a:rPr lang="en-US" dirty="0" err="1"/>
              <a:t>Reg</a:t>
            </a:r>
            <a:r>
              <a:rPr lang="en-US" dirty="0"/>
              <a:t> 190-1 States that POW procedures will be in the form of an SOP.</a:t>
            </a:r>
          </a:p>
        </p:txBody>
      </p:sp>
    </p:spTree>
    <p:extLst>
      <p:ext uri="{BB962C8B-B14F-4D97-AF65-F5344CB8AC3E}">
        <p14:creationId xmlns:p14="http://schemas.microsoft.com/office/powerpoint/2010/main" val="130967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8DF43D-E86C-486E-A07C-745E918F4BB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COMMANDERS DO NOT HAVE TO DEVELOP AN SOP, BUT GUIDANCE WILL BE REVIEWED ANNUALLY.</a:t>
            </a:r>
          </a:p>
          <a:p>
            <a:pPr eaLnBrk="1" hangingPunct="1"/>
            <a:r>
              <a:rPr lang="en-US"/>
              <a:t>Fort Riley Reg 190-1 States that POW procedures will be in the form of an SOP.</a:t>
            </a:r>
          </a:p>
        </p:txBody>
      </p:sp>
    </p:spTree>
    <p:extLst>
      <p:ext uri="{BB962C8B-B14F-4D97-AF65-F5344CB8AC3E}">
        <p14:creationId xmlns:p14="http://schemas.microsoft.com/office/powerpoint/2010/main" val="377813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400" smtClean="0">
                <a:latin typeface="Arial" charset="0"/>
                <a:cs typeface="Arial" charset="0"/>
              </a:rPr>
              <a:t>We are here because of you and this is what we can do for you.</a:t>
            </a:r>
          </a:p>
          <a:p>
            <a:endParaRPr lang="en-US" sz="1400" smtClean="0">
              <a:latin typeface="Arial" charset="0"/>
              <a:cs typeface="Arial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9150A-49A3-45D3-BE27-36E7B468A90D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601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3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0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48150" y="6629400"/>
            <a:ext cx="10096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94E52-0F4F-4D98-847E-8FF1CEFFBB53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42D10-286F-4F64-98DA-9C2598E56B79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EE908-92BD-40BF-9908-3DBB740F5738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C0A3-75DC-4FE0-85AB-8EBED03D983B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3DDF9-764E-4999-AE1F-F70E48261C1D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CD0B7-707F-4872-B82A-7DCA94543757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DFE48-EB86-46D7-B7A9-4C76B6DCA691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8" descr="FRFD Patch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10332" t="9525" b="13333"/>
          <a:stretch>
            <a:fillRect/>
          </a:stretch>
        </p:blipFill>
        <p:spPr bwMode="auto">
          <a:xfrm>
            <a:off x="2133600" y="228600"/>
            <a:ext cx="55800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9697C-E412-40E7-9894-2CAB6A9982AB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8" descr="FRFD Patch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12781" t="11429" r="14973" b="13333"/>
          <a:stretch>
            <a:fillRect/>
          </a:stretch>
        </p:blipFill>
        <p:spPr bwMode="auto">
          <a:xfrm>
            <a:off x="2286000" y="381000"/>
            <a:ext cx="449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47801-D4DD-4D50-A10F-23D0DA7BF071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683BE-10F9-4B9D-89E7-A5FD0AA15D63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E6AFB-BA56-4201-8770-916EDF7C7110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48150" y="6629400"/>
            <a:ext cx="10096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88EE4-5AE0-471D-90EC-C06F8AE4407E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7BF06-0355-405E-9B5E-7AEE0D64CFCA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636BD-CA73-4AF3-8C8B-D1B4559B7AD0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B2D2E-A0C5-45FA-AED3-C9406351D81C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97182-419C-413F-9907-5C101FB64E2B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F7945-7515-46BD-869F-E9D24B3445AF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D7DF0-6D3D-4892-8DEB-11031DC9B64F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8B0A5-4230-4797-9C5B-2FE1AEE5A94E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5BCE7-EED3-40C4-8D7A-BE826D9D662D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F91C6-8E7D-4C6E-BC14-946D2A39DA23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B7EA-0BEA-4AFE-81EB-45E0AC9A1B0F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AB4A3-DD4D-4871-830E-6956DE2C6D9F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FC16-840B-40D4-B8D9-B36B3F97CB41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BA1DA-F0F1-4419-8F81-9A5D91279F09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1950-B108-4A0A-B06D-4A9595A57A91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00132-EE82-49B4-9B5A-38AE5CB1C22A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8E405-8042-4684-9332-B8B11AF3772D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E4AA0-7FE6-4E6E-BE1C-A2A4670E5656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4738D-176D-4A92-8D12-4F4752AB47F2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43D9D-0946-408F-BB58-412328D40CE7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D3C4-A566-444E-BE4B-646BC4741528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DB795-850B-4E4B-8F94-FC6D058EEDA7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63ABC-9F84-4AA0-A523-80BF2EB9BEFF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F4762-21D9-4E6C-9E93-2F0D2BCBEE6C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413F8-9328-4F5D-AC5E-A7A958898342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29902-9AEC-4A75-BFAC-3C44BAAC5642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6285C-F61F-41FD-AF41-F80BCB835CAA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D0112-9422-40A1-BC19-566FF4737B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B0AA3-008A-4F46-8118-19B8F66663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09F8A-F180-4F2F-93E9-02DC996718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59F4-9C0C-4068-A1D5-60A508C477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8EE13-BE89-42F5-B750-B0A8BD395B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59B61-9B11-4DE5-80D7-6597019387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67075-E890-4D20-976C-64B5AD84161E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56B4F-05EF-4D28-94B5-067F6018E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0CCC-116E-4E0C-88E3-FB66624F8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483A4-0A0A-4A58-A74D-477535A686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60C95-F5EA-4765-B744-49BE3682FB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1A8F-D1FF-4054-85DA-004BAA1269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3E857-5DB4-46F5-9033-8BAAABA23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EA62A-D0D1-4211-8E7D-75F5F50929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1F7A3-3CE0-4A80-9986-F3A5D91AD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AFE8-1012-403B-B48F-9185EC6DC4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9FD48-F9EE-4441-BCC1-E5F68EDEF8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4E06-A451-4738-B449-BE859992BE17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BD400-DB1D-435E-8558-EE16F95B41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34366-1359-481D-AD72-8806B41ED4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6A780-6CDB-4CA0-81B4-0F47980735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F797D-EB2F-4B77-8DBC-AA80E0757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0C791-7DB6-4566-AD88-CA686D653C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217A-0FD6-40D1-8C5C-67926AE4A1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38ADF-8FDB-4256-88FE-AA0E39278F4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OF 11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058B0-4ED2-400F-B0A0-972E509171E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OF 11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E9298-B61A-4F75-B5ED-FC59DE72506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OF 11</a:t>
            </a: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AAA03-2488-47BC-AB72-B7484D80BE3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OF 11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B95BB-C010-4666-AC6D-81C3473F6824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44372-E4B7-476B-B4A7-F8027E424FCA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OF 11</a:t>
            </a: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8" descr="FRFD Patch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10332" t="9525" b="13333"/>
          <a:stretch>
            <a:fillRect/>
          </a:stretch>
        </p:blipFill>
        <p:spPr bwMode="auto">
          <a:xfrm>
            <a:off x="2133600" y="228600"/>
            <a:ext cx="55800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369D-C77A-4580-8894-43D828C864F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OF 11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8" descr="FRFD Patch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12781" t="11429" r="14973" b="13333"/>
          <a:stretch>
            <a:fillRect/>
          </a:stretch>
        </p:blipFill>
        <p:spPr bwMode="auto">
          <a:xfrm>
            <a:off x="2286000" y="381000"/>
            <a:ext cx="449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3331-4A5D-4B86-9B29-76F008364C0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OF 11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94B14-0777-4005-8A3B-FE22D357A30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OF 11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98185-C460-4AD5-8E90-EF8551254E2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OF 11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20EEC-0098-4480-996A-125B2C4190B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OF 11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2C925-F103-4B18-BC42-0E1E8857CD4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 OF 11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5CA71-07C0-4334-8577-F08C9E6DD339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91986670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5FBAB-30CA-41C9-AF5C-609641F75A62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3482210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720B5-EEB8-4BBD-A64A-9F644561BC54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05219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DA77-DAE9-485F-9FCF-61ECBE5B7548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ECCF4-022C-46B8-8E8F-24797D92CFD1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42331190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32B56-D4D6-4AF5-B871-3737C945EF55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84780051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8" descr="FRFD Patch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9525" b="13333"/>
          <a:stretch>
            <a:fillRect/>
          </a:stretch>
        </p:blipFill>
        <p:spPr bwMode="auto">
          <a:xfrm>
            <a:off x="2133600" y="228600"/>
            <a:ext cx="55800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5D5BFD-3ACD-47C6-B219-D622074759D3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10754837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8" descr="FRFD Patch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1429" r="14973" b="13333"/>
          <a:stretch>
            <a:fillRect/>
          </a:stretch>
        </p:blipFill>
        <p:spPr bwMode="auto">
          <a:xfrm>
            <a:off x="2286000" y="381000"/>
            <a:ext cx="4495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CFD596-E205-4ACE-A9DC-CA8AC31C1499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426657930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7C8C3-E5BC-4BB7-95CE-455CB8220A8D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41602071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BD3F0-C385-411D-A123-AE5FDE03120D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66455484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3FD9C-022E-4DEB-9B52-8C4B9187CA45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3765010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42C9A-86AC-425D-96DC-6192CE486709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419508729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ay-Danger-Strong-Banners"/>
          <p:cNvPicPr>
            <a:picLocks noChangeAspect="1" noChangeArrowheads="1"/>
          </p:cNvPicPr>
          <p:nvPr userDrawn="1"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561251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005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2A9C6-AE15-4164-B137-F8C7943A2A83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837851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376452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65044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5354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843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43790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339002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429417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780594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948488" y="6553200"/>
            <a:ext cx="2133600" cy="152400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A4748F-1DC6-4E9A-948D-DB4EFF44C80D}" type="slidenum">
              <a:rPr lang="en-US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2"/>
          </p:nvPr>
        </p:nvSpPr>
        <p:spPr>
          <a:xfrm>
            <a:off x="3200400" y="6553200"/>
            <a:ext cx="3429000" cy="304800"/>
          </a:xfrm>
          <a:prstGeom prst="rect">
            <a:avLst/>
          </a:prstGeom>
        </p:spPr>
        <p:txBody>
          <a:bodyPr/>
          <a:lstStyle>
            <a:lvl1pPr algn="ctr">
              <a:defRPr sz="800"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821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EC9C3-C511-41D5-83C3-1384C856AD2E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-38912"/>
            <a:ext cx="9144000" cy="1967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Arial"/>
              </a:rPr>
              <a:t>Unclassified//FOUO</a:t>
            </a:r>
          </a:p>
        </p:txBody>
      </p:sp>
    </p:spTree>
    <p:extLst>
      <p:ext uri="{BB962C8B-B14F-4D97-AF65-F5344CB8AC3E}">
        <p14:creationId xmlns:p14="http://schemas.microsoft.com/office/powerpoint/2010/main" val="300580117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708D9-1051-479A-9962-5F2765CBC5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7627794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8E275-2025-4B4B-A598-7022B1F13EF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57144401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53F5A-93E2-4875-A9F0-FDB622CACF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86611090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46F0B-5D7E-4C01-976B-F7ADAA91A6E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90002300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F0DE1-D8A9-4A2D-B3B1-2E9425D017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12011078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1862-D17F-4437-B3D6-3D9A2F324A6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44805637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34EDC-0A8E-4FEC-9C5E-1E8B651674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408944416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4BFC-95E0-4CA2-911F-1C4B7EFF20B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7159838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0540B-2B47-4926-92B0-EEDDDE313C2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49633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6D0B5-2A74-45AD-AD6C-21AFDFC0A0A7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7580-C241-494F-AF16-9A6E5F1EBC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3853754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0A808-7C92-43B9-AFC1-4000F27688F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71038469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7DB6C-DC37-419F-8541-66B9A7651D5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6649785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27FD1-86D1-4641-987B-F0AFC6801E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82212230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AA28D-C590-4A21-986E-50B9971A77C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82111744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24191-7E3A-4B31-AD45-41C35D20CB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86981979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5EBDF-0267-4DAA-BB63-F8A0EA82F2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8943920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30F6E-E065-4736-9C77-C188C5C860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69660785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2CC03-9312-43C1-9819-D10AAABC8C7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76168492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5306-678E-493D-A6EF-F4DE39DEAB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692951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FD884-47AB-4E30-9B69-8AAEC3321617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0FD1D-49CD-43F4-880C-8520BDECB1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29329793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4DD40-A0AE-413F-A03F-1AEF003FD39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48584064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ACC7A-C86F-4CDC-A403-024F9076F91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34080162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07B3D-BF4E-4D4A-88DA-DE40CF2CBC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36040018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ADCE-862E-4D57-9A62-2B1ED9C3E4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41216695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E39A8-8209-4667-AA5D-CB592DEC88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5055058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1B6C2-3D0F-4562-B2FD-2BDF33F80ED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7408568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DB0F0-ECB9-4CEF-8D20-EFC2263888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3862623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BC198-98CA-445F-AF75-AA572E4F9E9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56688513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07B9-9EE8-4CA5-85C6-0FA457169A4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9889145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2B634-4C03-4E19-946A-CE8EEEC3C746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B947-2FF7-4D94-B9DD-FA47A3B2CD8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53116194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AA6ED-06FA-4389-82F1-B1EC807ABB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65583572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F8DC7-6E55-4748-BDFF-0C7D5FCFD3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52402167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0B476-4E8E-4FD2-93B7-771EFF790D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01017152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5CA71-07C0-4334-8577-F08C9E6DD339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69595050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5FBAB-30CA-41C9-AF5C-609641F75A62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79228066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720B5-EEB8-4BBD-A64A-9F644561BC54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51557183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ECCF4-022C-46B8-8E8F-24797D92CFD1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98893931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32B56-D4D6-4AF5-B871-3737C945EF55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74786506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8" descr="FRFD Patch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9525" b="13333"/>
          <a:stretch>
            <a:fillRect/>
          </a:stretch>
        </p:blipFill>
        <p:spPr bwMode="auto">
          <a:xfrm>
            <a:off x="2133602" y="228600"/>
            <a:ext cx="55800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5D5BFD-3ACD-47C6-B219-D622074759D3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4227979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4EDA-5C63-49B4-A330-9F1D4706390D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8" descr="FRFD Patch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1429" r="14973" b="13333"/>
          <a:stretch>
            <a:fillRect/>
          </a:stretch>
        </p:blipFill>
        <p:spPr bwMode="auto">
          <a:xfrm>
            <a:off x="2286000" y="381000"/>
            <a:ext cx="4495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CFD596-E205-4ACE-A9DC-CA8AC31C1499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408241179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7C8C3-E5BC-4BB7-95CE-455CB8220A8D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0011989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BD3F0-C385-411D-A123-AE5FDE03120D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83646449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3FD9C-022E-4DEB-9B52-8C4B9187CA45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82952069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42C9A-86AC-425D-96DC-6192CE486709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59406851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5CA71-07C0-4334-8577-F08C9E6DD339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32847111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5FBAB-30CA-41C9-AF5C-609641F75A62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794844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720B5-EEB8-4BBD-A64A-9F644561BC54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97193967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ECCF4-022C-46B8-8E8F-24797D92CFD1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40194172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32B56-D4D6-4AF5-B871-3737C945EF55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18109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C2101-88BD-4375-8F5B-B17B9DFB08A3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8" descr="FRFD Patch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9525" b="13333"/>
          <a:stretch>
            <a:fillRect/>
          </a:stretch>
        </p:blipFill>
        <p:spPr bwMode="auto">
          <a:xfrm>
            <a:off x="2133600" y="228600"/>
            <a:ext cx="55800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5D5BFD-3ACD-47C6-B219-D622074759D3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87020992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8" descr="FRFD Patch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1429" r="14973" b="13333"/>
          <a:stretch>
            <a:fillRect/>
          </a:stretch>
        </p:blipFill>
        <p:spPr bwMode="auto">
          <a:xfrm>
            <a:off x="2286000" y="381000"/>
            <a:ext cx="4495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CFD596-E205-4ACE-A9DC-CA8AC31C1499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76455831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7C8C3-E5BC-4BB7-95CE-455CB8220A8D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95020868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BD3F0-C385-411D-A123-AE5FDE03120D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905647214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3FD9C-022E-4DEB-9B52-8C4B9187CA45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27533039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42C9A-86AC-425D-96DC-6192CE486709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9014600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5CA71-07C0-4334-8577-F08C9E6DD339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86769494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65FBAB-30CA-41C9-AF5C-609641F75A62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45829791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720B5-EEB8-4BBD-A64A-9F644561BC54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6051291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ECCF4-022C-46B8-8E8F-24797D92CFD1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766526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A117F-3CC8-40C8-9A9E-B54C63D6EF16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32B56-D4D6-4AF5-B871-3737C945EF55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599474445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8" descr="FRFD Patch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9525" b="13333"/>
          <a:stretch>
            <a:fillRect/>
          </a:stretch>
        </p:blipFill>
        <p:spPr bwMode="auto">
          <a:xfrm>
            <a:off x="2133600" y="228600"/>
            <a:ext cx="55800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25D5BFD-3ACD-47C6-B219-D622074759D3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76373593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8" descr="FRFD Patch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1429" r="14973" b="13333"/>
          <a:stretch>
            <a:fillRect/>
          </a:stretch>
        </p:blipFill>
        <p:spPr bwMode="auto">
          <a:xfrm>
            <a:off x="2286000" y="381000"/>
            <a:ext cx="4495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CFD596-E205-4ACE-A9DC-CA8AC31C1499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84509403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7C8C3-E5BC-4BB7-95CE-455CB8220A8D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33200443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BD3F0-C385-411D-A123-AE5FDE03120D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84207018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3FD9C-022E-4DEB-9B52-8C4B9187CA45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86976444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742C9A-86AC-425D-96DC-6192CE486709}" type="slidenum">
              <a:rPr lang="en-US" altLang="en-US"/>
              <a:pPr/>
              <a:t>‹#›</a:t>
            </a:fld>
            <a:r>
              <a:rPr lang="en-US" altLang="en-US"/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31582290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C63E-FC47-41D3-9E0D-E1C6FBE3ECA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4899349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EAB33-AAA5-4003-8335-64371C5445C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15789664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8E389-C665-4DDC-99FC-0B79D4324A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713905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B83A5-7A25-4519-9C3F-C9C2E978196B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A880-6F74-47AD-8E4F-F0B5945B88E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124963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53499-3050-4E07-8514-33F1369C55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6947239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F5989-83E2-40E9-ABAD-83C7550AA5F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1724370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9D59E-7C0D-4CF7-A26E-2C4C08CD76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56438821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CC2A1-2A37-46EF-8C85-E4C3D3EA053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61810471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C7755-9A0E-4046-B88C-D76C19B93B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92739010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5D63E-7221-4E04-A101-88851EF14BA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94488842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79AA7-680A-4EF2-BF30-5B92FA001ED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96174577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9F78C-79B3-470E-939E-0F73818887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74084369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B2C31-5512-49A5-BB37-0482DD7169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863674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8696-9805-436D-8FFA-6B1A028C69E6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48CAE-DA32-4B4E-B332-31AA4CE85D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77166898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E64CA-AFC3-44BC-A4C7-56D78DB295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80869365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571EE-549D-4774-AF5F-0DAB0A3B26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20226048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12C48-1B6A-4B80-BF97-8B47E45CB47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402662762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AABA7-AC27-47AB-BE63-8F9C389432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414309310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F98E4-8970-4685-A2E6-699CB2ED160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349145582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C57E8-B137-45BC-853A-5FF8A2AC88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240776672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896ED-3145-4733-B753-E11A35F11E4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88889641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A115F-80B7-4540-8B8E-C46435CB7DB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</a:rPr>
              <a:t>  OF 11</a:t>
            </a:r>
          </a:p>
        </p:txBody>
      </p:sp>
    </p:spTree>
    <p:extLst>
      <p:ext uri="{BB962C8B-B14F-4D97-AF65-F5344CB8AC3E}">
        <p14:creationId xmlns:p14="http://schemas.microsoft.com/office/powerpoint/2010/main" val="146855328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7047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B5488-E57B-4278-803D-D362A9B651BF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419600" y="6705600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41269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548464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978707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075648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69326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779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2747509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211798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05613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107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621A9-F632-4BC0-9DE7-1FB579643B1B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649728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62270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22352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5987338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3575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484570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64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48150" y="6629400"/>
            <a:ext cx="10096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A4DC6-2D20-4A34-AC8D-0637098F3D95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9783B-4028-4D66-B3C8-5D6542FEA571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12975-0A33-459A-B8A5-D1644593715E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A8C51-C5B3-471D-B996-B37E01091274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7380-2FDC-457E-B744-F02FD47FAF7A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897F3-1D75-4DBA-8664-DC2D5DF93587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737FA-4E68-45D0-9806-72E2A90AC154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E3B58-F36B-4742-BE98-6571D7367CAF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8398-FCBF-4EC5-892D-AF4727930AC0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793FF-7CD0-48B7-A017-75C720A137D2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60000" contrast="20000"/>
          </a:blip>
          <a:srcRect/>
          <a:stretch>
            <a:fillRect/>
          </a:stretch>
        </p:blipFill>
        <p:spPr bwMode="auto">
          <a:xfrm>
            <a:off x="2590800" y="838200"/>
            <a:ext cx="396240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6F11-A61D-44BD-8D6F-69AFA393C74B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48150" y="6629400"/>
            <a:ext cx="10096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214CA-FC23-4653-B122-B81FB5D04BF9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>
            <a:lum bright="60000" contrast="20000"/>
          </a:blip>
          <a:srcRect/>
          <a:stretch>
            <a:fillRect/>
          </a:stretch>
        </p:blipFill>
        <p:spPr bwMode="auto">
          <a:xfrm>
            <a:off x="2590800" y="838200"/>
            <a:ext cx="3962400" cy="520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87FD-3BFD-4361-A954-1ECB44526010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F6B2B-E479-42E7-B2B7-7DF3C722BFC2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8B76-0DD1-42D6-A3C9-F483FCBEFD86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EBD79-1185-4600-83A1-D5EDFB25BCDF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65F19-7D93-4CCD-8792-F30AAF0DEBB1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248E-53B7-45C6-B76C-9ABCA102FECB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FB5C9-BF4B-478B-9882-CA278B2B4B58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50C6-7293-4FD7-A077-E40D7BCE41A7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FFF4-CE1C-4822-A936-C7035ABBD31D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2CB7C-1DD4-499D-B996-A932670586E6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48150" y="6629400"/>
            <a:ext cx="10096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6F22F-EF14-4D0B-95A7-F456E66E83AB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48" descr="FRFD Patch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10332" t="9525" b="13333"/>
          <a:stretch>
            <a:fillRect/>
          </a:stretch>
        </p:blipFill>
        <p:spPr bwMode="auto">
          <a:xfrm>
            <a:off x="2133600" y="228600"/>
            <a:ext cx="55800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EFF06-D1C2-46CC-BA1C-9715F53F4617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8" descr="FRFD Patch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 l="12781" t="11429" r="14973" b="13333"/>
          <a:stretch>
            <a:fillRect/>
          </a:stretch>
        </p:blipFill>
        <p:spPr bwMode="auto">
          <a:xfrm>
            <a:off x="2286000" y="381000"/>
            <a:ext cx="449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1751A-A880-430E-A4A1-036345DF63E4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11D8F-8F65-4257-91DC-84051EA27A05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F3ABA-E9D9-46B2-A262-5CFFAA428E3F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09C47-AC29-4264-8EB7-A704AE22076B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AAC8-655F-4EFE-96E6-669E4ADCAEDB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DAAF4-B52F-4B6B-A9B4-CFFD7A260179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56CC5-7AA1-4D92-9796-5D1996C710A2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6C6CE-C682-4E60-B971-2A572E0AEE4F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E132B-3B4C-4122-A6BE-95FD1C44E1C2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48150" y="6629400"/>
            <a:ext cx="10096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F16D3-0617-41B5-84FC-9196641F5C1D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ACC68-4D27-4E23-A490-BCB0BDFB1DCC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12B5E-C6FB-438C-90DE-9441F2605545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william.wilson2\AppData\Local\Microsoft\Windows\Temporary Internet Files\Content.Outlook\NR3C3NSR\k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517663">
            <a:off x="2743200" y="1825625"/>
            <a:ext cx="3378200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49" descr="C:\Users\william.wilson2\AppData\Local\Microsoft\Windows\Temporary Internet Files\Content.Outlook\NR3C3NSR\k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9835259" flipH="1">
            <a:off x="3032125" y="1825625"/>
            <a:ext cx="3379788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nut 3"/>
          <p:cNvSpPr/>
          <p:nvPr userDrawn="1"/>
        </p:nvSpPr>
        <p:spPr>
          <a:xfrm>
            <a:off x="1752600" y="811213"/>
            <a:ext cx="5638800" cy="5638800"/>
          </a:xfrm>
          <a:prstGeom prst="donut">
            <a:avLst>
              <a:gd name="adj" fmla="val 11087"/>
            </a:avLst>
          </a:prstGeom>
          <a:solidFill>
            <a:schemeClr val="tx1"/>
          </a:solidFill>
          <a:ln w="3492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rot="193029">
            <a:off x="2129561" y="1181031"/>
            <a:ext cx="4881942" cy="472440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045635"/>
              </a:avLst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DIRECTORATE OF EMERGENCY SERVICES</a:t>
            </a: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895475" y="642931"/>
            <a:ext cx="5334000" cy="556974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777080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SECURITY BRANCH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732390" y="1741206"/>
            <a:ext cx="3693060" cy="3566597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3073275"/>
              </a:avLst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PHYSICAL SECURITY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2066925" y="259554"/>
            <a:ext cx="4953000" cy="533400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3556256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ACCESS</a:t>
            </a: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CONTROL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371850" y="2776538"/>
            <a:ext cx="136525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rgbClr val="000000"/>
                </a:solidFill>
                <a:latin typeface="Algerian" pitchFamily="82" charset="0"/>
              </a:rPr>
              <a:t>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924425" y="2776538"/>
            <a:ext cx="3048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rgbClr val="000000"/>
                </a:solidFill>
                <a:latin typeface="Algerian" pitchFamily="82" charset="0"/>
              </a:rPr>
              <a:t>B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2895600" y="1935163"/>
            <a:ext cx="3336925" cy="3338512"/>
          </a:xfrm>
          <a:prstGeom prst="ellipse">
            <a:avLst/>
          </a:prstGeom>
          <a:noFill/>
          <a:ln w="635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12" name="Picture 358" descr="loc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4316413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william.wilson2\AppData\Local\Microsoft\Windows\Temporary Internet Files\Content.Outlook\NR3C3NSR\k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517663">
            <a:off x="2733675" y="1851025"/>
            <a:ext cx="3378200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william.wilson2\AppData\Local\Microsoft\Windows\Temporary Internet Files\Content.Outlook\NR3C3NSR\key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19835259" flipH="1">
            <a:off x="3022600" y="1851025"/>
            <a:ext cx="3379788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nut 14"/>
          <p:cNvSpPr/>
          <p:nvPr userDrawn="1"/>
        </p:nvSpPr>
        <p:spPr>
          <a:xfrm>
            <a:off x="1743075" y="838200"/>
            <a:ext cx="5638800" cy="5638800"/>
          </a:xfrm>
          <a:prstGeom prst="donut">
            <a:avLst>
              <a:gd name="adj" fmla="val 11087"/>
            </a:avLst>
          </a:prstGeom>
          <a:solidFill>
            <a:schemeClr val="tx1"/>
          </a:solidFill>
          <a:ln w="34925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 rot="193029">
            <a:off x="2120036" y="1207228"/>
            <a:ext cx="4881942" cy="472440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0045635"/>
              </a:avLst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DIRECTORATE OF EMERGENCY SERVICES</a:t>
            </a: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885950" y="669128"/>
            <a:ext cx="5334000" cy="5569747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>
                <a:gd name="adj" fmla="val 20777080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SECURITY BRANCH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2722865" y="1767403"/>
            <a:ext cx="3693060" cy="3566597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3073275"/>
              </a:avLst>
            </a:prstTxWarp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>
              <a:defRPr/>
            </a:pPr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PHYSICAL SECURITY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362325" y="2801938"/>
            <a:ext cx="1365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rgbClr val="000000"/>
                </a:solidFill>
                <a:latin typeface="Algerian" pitchFamily="82" charset="0"/>
              </a:rPr>
              <a:t>S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914900" y="2801938"/>
            <a:ext cx="3048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9600" dirty="0">
                <a:solidFill>
                  <a:srgbClr val="000000"/>
                </a:solidFill>
                <a:latin typeface="Algerian" pitchFamily="82" charset="0"/>
              </a:rPr>
              <a:t>B</a:t>
            </a:r>
          </a:p>
        </p:txBody>
      </p:sp>
      <p:sp>
        <p:nvSpPr>
          <p:cNvPr id="21" name="Oval 20"/>
          <p:cNvSpPr/>
          <p:nvPr userDrawn="1"/>
        </p:nvSpPr>
        <p:spPr>
          <a:xfrm>
            <a:off x="2886075" y="1962150"/>
            <a:ext cx="3336925" cy="3336925"/>
          </a:xfrm>
          <a:prstGeom prst="ellipse">
            <a:avLst/>
          </a:prstGeom>
          <a:noFill/>
          <a:ln w="635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>
              <a:solidFill>
                <a:srgbClr val="FFFFFF"/>
              </a:solidFill>
            </a:endParaRPr>
          </a:p>
        </p:txBody>
      </p:sp>
      <p:pic>
        <p:nvPicPr>
          <p:cNvPr id="22" name="Picture 368" descr="lock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434340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D3EA2-5A42-4260-B024-29B59A458900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681C6-7F10-4C52-85DB-E1DF6802CA5A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73FF0-E6DF-4CC5-8E56-7F363283FC98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1C07C-64B3-46CF-A6E2-2F50EE567536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05AE8-35C4-4998-821A-A489BAC7B6A0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8EEFF-DECA-429A-B794-2B73193FEE12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F264F-0C34-40E7-8610-EA60084DF1A9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48150" y="6629400"/>
            <a:ext cx="10096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D2728-5F90-4648-A55C-9613FA6F2D17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D419-BE2E-4C43-95D2-B8B90BCAE7FE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BFD42-9B90-4BEF-9E2A-BE4FEC024523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A7933-CE6F-4681-B058-3245DCED27AB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 userDrawn="1"/>
        </p:nvGrpSpPr>
        <p:grpSpPr bwMode="auto">
          <a:xfrm>
            <a:off x="1600200" y="228600"/>
            <a:ext cx="5638800" cy="6191250"/>
            <a:chOff x="2057400" y="381000"/>
            <a:chExt cx="5638800" cy="6191249"/>
          </a:xfrm>
        </p:grpSpPr>
        <p:pic>
          <p:nvPicPr>
            <p:cNvPr id="3" name="Picture 3" descr="C:\Users\william.wilson2\AppData\Local\Microsoft\Windows\Temporary Internet Files\Content.Outlook\NR3C3NSR\key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517663">
              <a:off x="3056959" y="1963590"/>
              <a:ext cx="3379093" cy="365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50" descr="C:\Users\william.wilson2\AppData\Local\Microsoft\Windows\Temporary Internet Files\Content.Outlook\NR3C3NSR\key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835259" flipH="1">
              <a:off x="3422568" y="1934905"/>
              <a:ext cx="3379093" cy="365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Donut 4"/>
            <p:cNvSpPr/>
            <p:nvPr userDrawn="1"/>
          </p:nvSpPr>
          <p:spPr>
            <a:xfrm>
              <a:off x="2057400" y="933450"/>
              <a:ext cx="5638800" cy="5638799"/>
            </a:xfrm>
            <a:prstGeom prst="donut">
              <a:avLst>
                <a:gd name="adj" fmla="val 11087"/>
              </a:avLst>
            </a:prstGeom>
            <a:solidFill>
              <a:schemeClr val="tx1"/>
            </a:solidFill>
            <a:ln w="34925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371725" y="381000"/>
              <a:ext cx="4953000" cy="5334000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3556256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ACCESS</a:t>
              </a:r>
              <a:r>
                <a:rPr lang="en-US" sz="2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CONTROL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3676650" y="2897188"/>
              <a:ext cx="136525" cy="1570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600" dirty="0">
                  <a:solidFill>
                    <a:srgbClr val="000000"/>
                  </a:solidFill>
                  <a:latin typeface="Algerian" pitchFamily="82" charset="0"/>
                </a:rPr>
                <a:t>S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5229225" y="2897188"/>
              <a:ext cx="304800" cy="157003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9600" dirty="0">
                  <a:solidFill>
                    <a:srgbClr val="000000"/>
                  </a:solidFill>
                  <a:latin typeface="Algerian" pitchFamily="82" charset="0"/>
                </a:rPr>
                <a:t>B</a:t>
              </a:r>
            </a:p>
          </p:txBody>
        </p:sp>
        <p:pic>
          <p:nvPicPr>
            <p:cNvPr id="9" name="Picture 355" descr="lock.pn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7700" y="4438649"/>
              <a:ext cx="863397" cy="863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 userDrawn="1"/>
          </p:nvSpPr>
          <p:spPr>
            <a:xfrm rot="193029">
              <a:off x="2424836" y="1328674"/>
              <a:ext cx="4881942" cy="4724400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0045635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>
                <a:defRPr/>
              </a:pPr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DIRECTORATE OF EMERGENCY SERVICES</a:t>
              </a:r>
              <a:endParaRPr lang="en-US" sz="3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2190750" y="790574"/>
              <a:ext cx="5334000" cy="5569747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>
                  <a:gd name="adj" fmla="val 20777080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32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SECURITY BRANCH</a:t>
              </a: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027665" y="1888849"/>
              <a:ext cx="3693060" cy="3566597"/>
            </a:xfrm>
            <a:prstGeom prst="rect">
              <a:avLst/>
            </a:prstGeom>
            <a:noFill/>
          </p:spPr>
          <p:txBody>
            <a:bodyPr spcFirstLastPara="1">
              <a:prstTxWarp prst="textArchUp">
                <a:avLst>
                  <a:gd name="adj" fmla="val 13073275"/>
                </a:avLst>
              </a:prstTxWarp>
              <a:spAutoFit/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algn="ctr">
                <a:defRPr/>
              </a:pPr>
              <a:r>
                <a:rPr lang="en-US" sz="2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0000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</a:rPr>
                <a:t>PHYSICAL SECURITY</a:t>
              </a: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3190875" y="2084388"/>
              <a:ext cx="3336925" cy="3336924"/>
            </a:xfrm>
            <a:prstGeom prst="ellipse">
              <a:avLst/>
            </a:prstGeom>
            <a:noFill/>
            <a:ln w="63500"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8" descr="sb sYMBOL.png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760538" y="152400"/>
            <a:ext cx="5859462" cy="62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8A358-FC43-427F-A1B4-9D446402AF2C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54867-EA1F-453E-BFC6-1A01821B8AE9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D6EB1-FD9B-428E-ACE8-13EA4DB4D847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6CE9D-900D-4DE3-AAB7-50648F5F0502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AF36-7E29-449E-A30B-D7E64D542983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48150" y="6629400"/>
            <a:ext cx="10096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C5CAD-0DAB-4D04-B775-8533810798A6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38302-8450-425C-991F-9AC46838F55C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0402C-4986-4BC1-9F86-C92C4E806BA6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45E62-33CD-4771-9A0B-F14E9A7C8745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222B0-631E-43FA-987E-F38EB0C48105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C35BB-D94C-46D3-B7FA-5ABC6F757D76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BAF8C-1920-4946-9EEB-446586518532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DC021-5748-459D-B85B-392ABE541935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02B73-359D-47E8-8B13-1F9CEDEA2B54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B2141-3611-4058-9D86-8115F979A49A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602B9-282D-4379-968D-FFADC2335652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248150" y="6629400"/>
            <a:ext cx="100965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5FD99-42CE-4939-B312-B41EB7A5F642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30434-2831-4E20-986C-32916164B25C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14694-C0A9-4304-BD41-5AA4A5D2DE13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D463A-6FB4-4461-8705-1ADAE3F2051C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0A51-E422-4D4D-B585-29B59A250579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30563-2E4E-42A0-B206-27319078288D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569B-DDB8-4CC1-9243-24F17BDB832F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37D82-36D8-45A3-9E61-5FF19515DE2C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8231-A561-41CB-9028-3507DFDFBEAF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AEB03-DE70-4788-9AFC-63B81AC65D13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83A29-BE59-4575-A4AD-2FF6A047C588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0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0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0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9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0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vmlDrawing" Target="../drawings/vmlDrawing7.vml"/><Relationship Id="rId1" Type="http://schemas.openxmlformats.org/officeDocument/2006/relationships/theme" Target="../theme/theme15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7.bin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vmlDrawing" Target="../drawings/vmlDrawing8.vml"/><Relationship Id="rId1" Type="http://schemas.openxmlformats.org/officeDocument/2006/relationships/theme" Target="../theme/theme1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8.bin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6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0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vmlDrawing" Target="../drawings/vmlDrawing1.vml"/><Relationship Id="rId1" Type="http://schemas.openxmlformats.org/officeDocument/2006/relationships/theme" Target="../theme/theme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10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16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6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image" Target="../media/image10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image" Target="../media/image10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79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image" Target="../media/image16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Relationship Id="rId14" Type="http://schemas.openxmlformats.org/officeDocument/2006/relationships/image" Target="../media/image16.jpe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14" Type="http://schemas.openxmlformats.org/officeDocument/2006/relationships/image" Target="../media/image24.jpeg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1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26.xml"/><Relationship Id="rId7" Type="http://schemas.openxmlformats.org/officeDocument/2006/relationships/slideLayout" Target="../slideLayouts/slideLayout230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6" Type="http://schemas.openxmlformats.org/officeDocument/2006/relationships/slideLayout" Target="../slideLayouts/slideLayout229.xml"/><Relationship Id="rId11" Type="http://schemas.openxmlformats.org/officeDocument/2006/relationships/slideLayout" Target="../slideLayouts/slideLayout234.xml"/><Relationship Id="rId5" Type="http://schemas.openxmlformats.org/officeDocument/2006/relationships/slideLayout" Target="../slideLayouts/slideLayout228.xml"/><Relationship Id="rId10" Type="http://schemas.openxmlformats.org/officeDocument/2006/relationships/slideLayout" Target="../slideLayouts/slideLayout233.xml"/><Relationship Id="rId4" Type="http://schemas.openxmlformats.org/officeDocument/2006/relationships/slideLayout" Target="../slideLayouts/slideLayout227.xml"/><Relationship Id="rId9" Type="http://schemas.openxmlformats.org/officeDocument/2006/relationships/slideLayout" Target="../slideLayouts/slideLayout232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vmlDrawing" Target="../drawings/vmlDrawing2.vml"/><Relationship Id="rId1" Type="http://schemas.openxmlformats.org/officeDocument/2006/relationships/theme" Target="../theme/theme3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2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241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35.xml"/><Relationship Id="rId6" Type="http://schemas.openxmlformats.org/officeDocument/2006/relationships/slideLayout" Target="../slideLayouts/slideLayout240.xml"/><Relationship Id="rId11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39.xml"/><Relationship Id="rId10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38.xml"/><Relationship Id="rId9" Type="http://schemas.openxmlformats.org/officeDocument/2006/relationships/slideLayout" Target="../slideLayouts/slideLayout243.xml"/><Relationship Id="rId14" Type="http://schemas.openxmlformats.org/officeDocument/2006/relationships/image" Target="../media/image10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image" Target="../media/image10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image" Target="../media/image16.jpe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70.xml"/><Relationship Id="rId7" Type="http://schemas.openxmlformats.org/officeDocument/2006/relationships/slideLayout" Target="../slideLayouts/slideLayout274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68.xml"/><Relationship Id="rId6" Type="http://schemas.openxmlformats.org/officeDocument/2006/relationships/slideLayout" Target="../slideLayouts/slideLayout273.xml"/><Relationship Id="rId11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2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1.xml"/><Relationship Id="rId9" Type="http://schemas.openxmlformats.org/officeDocument/2006/relationships/slideLayout" Target="../slideLayouts/slideLayout276.xml"/><Relationship Id="rId14" Type="http://schemas.openxmlformats.org/officeDocument/2006/relationships/image" Target="../media/image16.jpe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theme" Target="../theme/theme34.xml"/><Relationship Id="rId3" Type="http://schemas.openxmlformats.org/officeDocument/2006/relationships/slideLayout" Target="../slideLayouts/slideLayout281.xml"/><Relationship Id="rId7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80.xml"/><Relationship Id="rId1" Type="http://schemas.openxmlformats.org/officeDocument/2006/relationships/slideLayout" Target="../slideLayouts/slideLayout279.xml"/><Relationship Id="rId6" Type="http://schemas.openxmlformats.org/officeDocument/2006/relationships/slideLayout" Target="../slideLayouts/slideLayout284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283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282.xml"/><Relationship Id="rId9" Type="http://schemas.openxmlformats.org/officeDocument/2006/relationships/image" Target="../media/image25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Relationship Id="rId14" Type="http://schemas.openxmlformats.org/officeDocument/2006/relationships/image" Target="../media/image16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vmlDrawing" Target="../drawings/vmlDrawing3.vml"/><Relationship Id="rId1" Type="http://schemas.openxmlformats.org/officeDocument/2006/relationships/theme" Target="../theme/theme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3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vmlDrawing" Target="../drawings/vmlDrawing4.vml"/><Relationship Id="rId1" Type="http://schemas.openxmlformats.org/officeDocument/2006/relationships/theme" Target="../theme/theme5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4.bin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vmlDrawing" Target="../drawings/vmlDrawing5.vml"/><Relationship Id="rId1" Type="http://schemas.openxmlformats.org/officeDocument/2006/relationships/theme" Target="../theme/theme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vmlDrawing" Target="../drawings/vmlDrawing6.vml"/><Relationship Id="rId1" Type="http://schemas.openxmlformats.org/officeDocument/2006/relationships/theme" Target="../theme/theme8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oleObject" Target="../embeddings/oleObject6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3"/>
          <a:srcRect t="-1" b="11873"/>
          <a:stretch/>
        </p:blipFill>
        <p:spPr>
          <a:xfrm flipH="1" flipV="1">
            <a:off x="-4396" y="0"/>
            <a:ext cx="9148394" cy="882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4"/>
          <a:srcRect t="28484" b="-1"/>
          <a:stretch/>
        </p:blipFill>
        <p:spPr>
          <a:xfrm>
            <a:off x="0" y="6413956"/>
            <a:ext cx="9144000" cy="436670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151897" y="232820"/>
            <a:ext cx="956178" cy="463336"/>
            <a:chOff x="8081301" y="6080974"/>
            <a:chExt cx="956178" cy="463336"/>
          </a:xfrm>
        </p:grpSpPr>
        <p:grpSp>
          <p:nvGrpSpPr>
            <p:cNvPr id="18" name="Group 17"/>
            <p:cNvGrpSpPr/>
            <p:nvPr userDrawn="1"/>
          </p:nvGrpSpPr>
          <p:grpSpPr>
            <a:xfrm>
              <a:off x="8511257" y="6080974"/>
              <a:ext cx="526222" cy="435185"/>
              <a:chOff x="8503764" y="6062881"/>
              <a:chExt cx="526222" cy="435185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8503764" y="6062881"/>
                <a:ext cx="0" cy="435185"/>
              </a:xfrm>
              <a:prstGeom prst="line">
                <a:avLst/>
              </a:prstGeom>
              <a:ln w="9525" cmpd="sng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" name="Picture 20" descr="IMCOM.png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5280" y="6062881"/>
                <a:ext cx="444706" cy="414134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8081301" y="6080974"/>
              <a:ext cx="341406" cy="463336"/>
            </a:xfrm>
            <a:prstGeom prst="rect">
              <a:avLst/>
            </a:prstGeom>
          </p:spPr>
        </p:pic>
      </p:grpSp>
      <p:sp>
        <p:nvSpPr>
          <p:cNvPr id="354" name="Rectangle 353"/>
          <p:cNvSpPr>
            <a:spLocks noChangeArrowheads="1"/>
          </p:cNvSpPr>
          <p:nvPr userDrawn="1"/>
        </p:nvSpPr>
        <p:spPr bwMode="auto">
          <a:xfrm>
            <a:off x="76199" y="6642556"/>
            <a:ext cx="569155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 dirty="0">
                <a:solidFill>
                  <a:srgbClr val="000000"/>
                </a:solidFill>
              </a:rPr>
              <a:t>Michael</a:t>
            </a:r>
            <a:r>
              <a:rPr lang="en-US" altLang="en-US" sz="800" b="1" baseline="0" dirty="0">
                <a:solidFill>
                  <a:srgbClr val="000000"/>
                </a:solidFill>
              </a:rPr>
              <a:t> Magar</a:t>
            </a:r>
            <a:r>
              <a:rPr lang="en-US" altLang="en-US" sz="800" b="1" dirty="0">
                <a:solidFill>
                  <a:srgbClr val="000000"/>
                </a:solidFill>
              </a:rPr>
              <a:t>, 785-239-0866 (DSN 520-0866) michael.a.magar.civ@mail.mil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367455" y="6413956"/>
            <a:ext cx="2400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UNCLASSIFIED</a:t>
            </a:r>
            <a:endParaRPr lang="en-US" sz="800" b="0" baseline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7858527" y="76200"/>
            <a:ext cx="1209273" cy="982767"/>
            <a:chOff x="8027191" y="149458"/>
            <a:chExt cx="1173961" cy="982767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8027191" y="916781"/>
              <a:ext cx="117396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/>
                <a:t>USAG FORT</a:t>
              </a:r>
              <a:r>
                <a:rPr lang="en-US" sz="800" b="1" baseline="0" dirty="0"/>
                <a:t> RILEY</a:t>
              </a:r>
              <a:endParaRPr lang="en-US" sz="800" b="1" dirty="0"/>
            </a:p>
          </p:txBody>
        </p:sp>
        <p:pic>
          <p:nvPicPr>
            <p:cNvPr id="23" name="Picture 750" descr="INSTALLATION MANAGEMENT ACTIVITY-DUI-COLOR"/>
            <p:cNvPicPr preferRelativeResize="0">
              <a:picLocks noChangeAspect="1" noChangeArrowheads="1"/>
            </p:cNvPicPr>
            <p:nvPr userDrawn="1"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53395" y="149458"/>
              <a:ext cx="876935" cy="779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74" r:id="rId1"/>
    <p:sldLayoutId id="2147489775" r:id="rId2"/>
    <p:sldLayoutId id="2147489776" r:id="rId3"/>
    <p:sldLayoutId id="2147489777" r:id="rId4"/>
    <p:sldLayoutId id="2147489778" r:id="rId5"/>
    <p:sldLayoutId id="2147489779" r:id="rId6"/>
    <p:sldLayoutId id="2147489780" r:id="rId7"/>
    <p:sldLayoutId id="2147489781" r:id="rId8"/>
    <p:sldLayoutId id="2147489782" r:id="rId9"/>
    <p:sldLayoutId id="2147489783" r:id="rId10"/>
    <p:sldLayoutId id="214748978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38EB3341-808F-47D0-A5B2-77061DEF4880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  <p:pic>
        <p:nvPicPr>
          <p:cNvPr id="13316" name="Picture 6" descr="ImgLink_Imcom_Logo[1]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317" name="Picture 18"/>
          <p:cNvPicPr>
            <a:picLocks noChangeAspect="1" noChangeArrowheads="1"/>
          </p:cNvPicPr>
          <p:nvPr userDrawn="1"/>
        </p:nvPicPr>
        <p:blipFill>
          <a:blip r:embed="rId14" cstate="print"/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07" r:id="rId1"/>
    <p:sldLayoutId id="2147489808" r:id="rId2"/>
    <p:sldLayoutId id="2147489809" r:id="rId3"/>
    <p:sldLayoutId id="2147489810" r:id="rId4"/>
    <p:sldLayoutId id="2147489811" r:id="rId5"/>
    <p:sldLayoutId id="2147489910" r:id="rId6"/>
    <p:sldLayoutId id="2147489911" r:id="rId7"/>
    <p:sldLayoutId id="2147489812" r:id="rId8"/>
    <p:sldLayoutId id="2147489813" r:id="rId9"/>
    <p:sldLayoutId id="2147489814" r:id="rId10"/>
    <p:sldLayoutId id="214748981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699FD21-4FBF-4F7A-8CC4-ECEB49756142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  <p:pic>
        <p:nvPicPr>
          <p:cNvPr id="14340" name="Picture 6" descr="ImgLink_Imcom_Logo[1]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4341" name="Picture 18"/>
          <p:cNvPicPr>
            <a:picLocks noChangeAspect="1" noChangeArrowheads="1"/>
          </p:cNvPicPr>
          <p:nvPr userDrawn="1"/>
        </p:nvPicPr>
        <p:blipFill>
          <a:blip r:embed="rId14" cstate="print"/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16" r:id="rId1"/>
    <p:sldLayoutId id="2147489817" r:id="rId2"/>
    <p:sldLayoutId id="2147489818" r:id="rId3"/>
    <p:sldLayoutId id="2147489819" r:id="rId4"/>
    <p:sldLayoutId id="2147489820" r:id="rId5"/>
    <p:sldLayoutId id="2147489912" r:id="rId6"/>
    <p:sldLayoutId id="2147489913" r:id="rId7"/>
    <p:sldLayoutId id="2147489821" r:id="rId8"/>
    <p:sldLayoutId id="2147489822" r:id="rId9"/>
    <p:sldLayoutId id="2147489823" r:id="rId10"/>
    <p:sldLayoutId id="214748982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63576B7E-E36D-4E10-89E2-7509611B6786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  <p:pic>
        <p:nvPicPr>
          <p:cNvPr id="15364" name="Picture 6" descr="ImgLink_Imcom_Logo[1]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5365" name="Picture 18"/>
          <p:cNvPicPr>
            <a:picLocks noChangeAspect="1" noChangeArrowheads="1"/>
          </p:cNvPicPr>
          <p:nvPr userDrawn="1"/>
        </p:nvPicPr>
        <p:blipFill>
          <a:blip r:embed="rId14" cstate="print"/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25" r:id="rId1"/>
    <p:sldLayoutId id="2147489826" r:id="rId2"/>
    <p:sldLayoutId id="2147489827" r:id="rId3"/>
    <p:sldLayoutId id="2147489828" r:id="rId4"/>
    <p:sldLayoutId id="2147489829" r:id="rId5"/>
    <p:sldLayoutId id="2147489830" r:id="rId6"/>
    <p:sldLayoutId id="2147489914" r:id="rId7"/>
    <p:sldLayoutId id="2147489831" r:id="rId8"/>
    <p:sldLayoutId id="2147489832" r:id="rId9"/>
    <p:sldLayoutId id="2147489833" r:id="rId10"/>
    <p:sldLayoutId id="214748983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1E1FAF30-68EC-4CB6-B34C-CD9632E903EA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  <p:pic>
        <p:nvPicPr>
          <p:cNvPr id="16388" name="Picture 6" descr="ImgLink_Imcom_Logo[1]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6389" name="Picture 18"/>
          <p:cNvPicPr>
            <a:picLocks noChangeAspect="1" noChangeArrowheads="1"/>
          </p:cNvPicPr>
          <p:nvPr userDrawn="1"/>
        </p:nvPicPr>
        <p:blipFill>
          <a:blip r:embed="rId15" cstate="print"/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35" r:id="rId1"/>
    <p:sldLayoutId id="2147489836" r:id="rId2"/>
    <p:sldLayoutId id="2147489837" r:id="rId3"/>
    <p:sldLayoutId id="2147489838" r:id="rId4"/>
    <p:sldLayoutId id="2147489839" r:id="rId5"/>
    <p:sldLayoutId id="2147489840" r:id="rId6"/>
    <p:sldLayoutId id="2147489915" r:id="rId7"/>
    <p:sldLayoutId id="2147489916" r:id="rId8"/>
    <p:sldLayoutId id="2147489841" r:id="rId9"/>
    <p:sldLayoutId id="2147489842" r:id="rId10"/>
    <p:sldLayoutId id="2147489843" r:id="rId11"/>
    <p:sldLayoutId id="214748984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5BF90832-A935-4807-B275-6BE60D39D71B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  <p:pic>
        <p:nvPicPr>
          <p:cNvPr id="17412" name="Picture 6" descr="ImgLink_Imcom_Logo[1]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7413" name="Picture 18"/>
          <p:cNvPicPr>
            <a:picLocks noChangeAspect="1" noChangeArrowheads="1"/>
          </p:cNvPicPr>
          <p:nvPr userDrawn="1"/>
        </p:nvPicPr>
        <p:blipFill>
          <a:blip r:embed="rId14" cstate="print"/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45" r:id="rId1"/>
    <p:sldLayoutId id="2147489846" r:id="rId2"/>
    <p:sldLayoutId id="2147489847" r:id="rId3"/>
    <p:sldLayoutId id="2147489848" r:id="rId4"/>
    <p:sldLayoutId id="2147489849" r:id="rId5"/>
    <p:sldLayoutId id="2147489850" r:id="rId6"/>
    <p:sldLayoutId id="2147489851" r:id="rId7"/>
    <p:sldLayoutId id="2147489852" r:id="rId8"/>
    <p:sldLayoutId id="2147489853" r:id="rId9"/>
    <p:sldLayoutId id="2147489854" r:id="rId10"/>
    <p:sldLayoutId id="214748985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489075" y="1046163"/>
            <a:ext cx="15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618538" y="6491288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G0" fmla="+- 191 0 0"/>
              <a:gd name="G1" fmla="+- 21600 0 191"/>
              <a:gd name="G2" fmla="*/ 191 1 2"/>
              <a:gd name="G3" fmla="+- 21600 0 G2"/>
              <a:gd name="G4" fmla="+/ 191 21600 2"/>
              <a:gd name="G5" fmla="+/ G1 0 2"/>
              <a:gd name="G6" fmla="*/ 21600 21600 191"/>
              <a:gd name="G7" fmla="*/ G6 1 2"/>
              <a:gd name="G8" fmla="+- 21600 0 G7"/>
              <a:gd name="G9" fmla="*/ 21600 1 2"/>
              <a:gd name="G10" fmla="+- 191 0 G9"/>
              <a:gd name="G11" fmla="?: G10 G8 0"/>
              <a:gd name="G12" fmla="?: G10 G7 21600"/>
              <a:gd name="T0" fmla="*/ 21504 w 21600"/>
              <a:gd name="T1" fmla="*/ 10800 h 21600"/>
              <a:gd name="T2" fmla="*/ 10800 w 21600"/>
              <a:gd name="T3" fmla="*/ 21600 h 21600"/>
              <a:gd name="T4" fmla="*/ 96 w 21600"/>
              <a:gd name="T5" fmla="*/ 10800 h 21600"/>
              <a:gd name="T6" fmla="*/ 10800 w 21600"/>
              <a:gd name="T7" fmla="*/ 0 h 21600"/>
              <a:gd name="T8" fmla="*/ 1896 w 21600"/>
              <a:gd name="T9" fmla="*/ 1896 h 21600"/>
              <a:gd name="T10" fmla="*/ 19704 w 21600"/>
              <a:gd name="T11" fmla="*/ 1970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custGeom>
            <a:avLst/>
            <a:gdLst>
              <a:gd name="G0" fmla="+- 128 0 0"/>
              <a:gd name="G1" fmla="+- 21600 0 128"/>
              <a:gd name="G2" fmla="*/ 128 1 2"/>
              <a:gd name="G3" fmla="+- 21600 0 G2"/>
              <a:gd name="G4" fmla="+/ 128 21600 2"/>
              <a:gd name="G5" fmla="+/ G1 0 2"/>
              <a:gd name="G6" fmla="*/ 21600 21600 128"/>
              <a:gd name="G7" fmla="*/ G6 1 2"/>
              <a:gd name="G8" fmla="+- 21600 0 G7"/>
              <a:gd name="G9" fmla="*/ 21600 1 2"/>
              <a:gd name="G10" fmla="+- 128 0 G9"/>
              <a:gd name="G11" fmla="?: G10 G8 0"/>
              <a:gd name="G12" fmla="?: G10 G7 21600"/>
              <a:gd name="T0" fmla="*/ 21536 w 21600"/>
              <a:gd name="T1" fmla="*/ 10800 h 21600"/>
              <a:gd name="T2" fmla="*/ 10800 w 21600"/>
              <a:gd name="T3" fmla="*/ 21600 h 21600"/>
              <a:gd name="T4" fmla="*/ 64 w 21600"/>
              <a:gd name="T5" fmla="*/ 10800 h 21600"/>
              <a:gd name="T6" fmla="*/ 10800 w 21600"/>
              <a:gd name="T7" fmla="*/ 0 h 21600"/>
              <a:gd name="T8" fmla="*/ 1864 w 21600"/>
              <a:gd name="T9" fmla="*/ 1864 h 21600"/>
              <a:gd name="T10" fmla="*/ 19736 w 21600"/>
              <a:gd name="T11" fmla="*/ 197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G0" fmla="+- 205 0 0"/>
              <a:gd name="G1" fmla="+- 21600 0 205"/>
              <a:gd name="G2" fmla="*/ 205 1 2"/>
              <a:gd name="G3" fmla="+- 21600 0 G2"/>
              <a:gd name="G4" fmla="+/ 205 21600 2"/>
              <a:gd name="G5" fmla="+/ G1 0 2"/>
              <a:gd name="G6" fmla="*/ 21600 21600 205"/>
              <a:gd name="G7" fmla="*/ G6 1 2"/>
              <a:gd name="G8" fmla="+- 21600 0 G7"/>
              <a:gd name="G9" fmla="*/ 21600 1 2"/>
              <a:gd name="G10" fmla="+- 205 0 G9"/>
              <a:gd name="G11" fmla="?: G10 G8 0"/>
              <a:gd name="G12" fmla="?: G10 G7 21600"/>
              <a:gd name="T0" fmla="*/ 21497 w 21600"/>
              <a:gd name="T1" fmla="*/ 10800 h 21600"/>
              <a:gd name="T2" fmla="*/ 10800 w 21600"/>
              <a:gd name="T3" fmla="*/ 21600 h 21600"/>
              <a:gd name="T4" fmla="*/ 103 w 21600"/>
              <a:gd name="T5" fmla="*/ 10800 h 21600"/>
              <a:gd name="T6" fmla="*/ 10800 w 21600"/>
              <a:gd name="T7" fmla="*/ 0 h 21600"/>
              <a:gd name="T8" fmla="*/ 1903 w 21600"/>
              <a:gd name="T9" fmla="*/ 1903 h 21600"/>
              <a:gd name="T10" fmla="*/ 19697 w 21600"/>
              <a:gd name="T11" fmla="*/ 196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G0" fmla="+- 250 0 0"/>
              <a:gd name="G1" fmla="+- 21600 0 250"/>
              <a:gd name="G2" fmla="*/ 250 1 2"/>
              <a:gd name="G3" fmla="+- 21600 0 G2"/>
              <a:gd name="G4" fmla="+/ 250 21600 2"/>
              <a:gd name="G5" fmla="+/ G1 0 2"/>
              <a:gd name="G6" fmla="*/ 21600 21600 250"/>
              <a:gd name="G7" fmla="*/ G6 1 2"/>
              <a:gd name="G8" fmla="+- 21600 0 G7"/>
              <a:gd name="G9" fmla="*/ 21600 1 2"/>
              <a:gd name="G10" fmla="+- 250 0 G9"/>
              <a:gd name="G11" fmla="?: G10 G8 0"/>
              <a:gd name="G12" fmla="?: G10 G7 21600"/>
              <a:gd name="T0" fmla="*/ 21475 w 21600"/>
              <a:gd name="T1" fmla="*/ 10800 h 21600"/>
              <a:gd name="T2" fmla="*/ 10800 w 21600"/>
              <a:gd name="T3" fmla="*/ 21600 h 21600"/>
              <a:gd name="T4" fmla="*/ 125 w 21600"/>
              <a:gd name="T5" fmla="*/ 10800 h 21600"/>
              <a:gd name="T6" fmla="*/ 10800 w 21600"/>
              <a:gd name="T7" fmla="*/ 0 h 21600"/>
              <a:gd name="T8" fmla="*/ 1925 w 21600"/>
              <a:gd name="T9" fmla="*/ 1925 h 21600"/>
              <a:gd name="T10" fmla="*/ 19675 w 21600"/>
              <a:gd name="T11" fmla="*/ 196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7178" name="Picture 43" descr="09 USAG Graphic HQ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825" y="211138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665163" y="64135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6" name="Acrobat Document" r:id="rId4" imgW="3428571" imgH="3428571" progId="AcroExch.Document.11">
                  <p:embed/>
                </p:oleObj>
              </mc:Choice>
              <mc:Fallback>
                <p:oleObj name="Acrobat Document" r:id="rId4" imgW="3428571" imgH="3428571" progId="AcroExch.Document.1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811"/>
                      <a:stretch>
                        <a:fillRect/>
                      </a:stretch>
                    </p:blipFill>
                    <p:spPr bwMode="auto">
                      <a:xfrm>
                        <a:off x="665163" y="64135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9538" y="1219200"/>
            <a:ext cx="8915400" cy="5529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 flipV="1">
            <a:off x="119063" y="220345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Line 3"/>
          <p:cNvSpPr>
            <a:spLocks noChangeShapeType="1"/>
          </p:cNvSpPr>
          <p:nvPr userDrawn="1"/>
        </p:nvSpPr>
        <p:spPr bwMode="auto">
          <a:xfrm>
            <a:off x="119063" y="434340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Line 21"/>
          <p:cNvSpPr>
            <a:spLocks noChangeShapeType="1"/>
          </p:cNvSpPr>
          <p:nvPr userDrawn="1"/>
        </p:nvSpPr>
        <p:spPr bwMode="auto">
          <a:xfrm flipV="1">
            <a:off x="136525" y="5349875"/>
            <a:ext cx="8888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346450" y="1171575"/>
            <a:ext cx="249237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Current Directorate Priorities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38550" y="2160588"/>
            <a:ext cx="17541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Near Term (30 days)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538538" y="4286250"/>
            <a:ext cx="1935162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Mid Term (60-90 days)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392488" y="5276850"/>
            <a:ext cx="2266950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Current/Future Challenges</a:t>
            </a:r>
          </a:p>
        </p:txBody>
      </p:sp>
      <p:pic>
        <p:nvPicPr>
          <p:cNvPr id="20" name="Picture 19" descr="ACU BR1 png"/>
          <p:cNvPicPr/>
          <p:nvPr userDrawn="1"/>
        </p:nvPicPr>
        <p:blipFill>
          <a:blip r:embed="rId6" cstate="print">
            <a:clrChange>
              <a:clrFrom>
                <a:srgbClr val="A5C19E"/>
              </a:clrFrom>
              <a:clrTo>
                <a:srgbClr val="A5C19E">
                  <a:alpha val="0"/>
                </a:srgbClr>
              </a:clrTo>
            </a:clrChange>
          </a:blip>
          <a:srcRect l="7674" t="5811" r="5594"/>
          <a:stretch>
            <a:fillRect/>
          </a:stretch>
        </p:blipFill>
        <p:spPr bwMode="auto">
          <a:xfrm>
            <a:off x="125413" y="201613"/>
            <a:ext cx="688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489075" y="1046163"/>
            <a:ext cx="15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618538" y="6491288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G0" fmla="+- 191 0 0"/>
              <a:gd name="G1" fmla="+- 21600 0 191"/>
              <a:gd name="G2" fmla="*/ 191 1 2"/>
              <a:gd name="G3" fmla="+- 21600 0 G2"/>
              <a:gd name="G4" fmla="+/ 191 21600 2"/>
              <a:gd name="G5" fmla="+/ G1 0 2"/>
              <a:gd name="G6" fmla="*/ 21600 21600 191"/>
              <a:gd name="G7" fmla="*/ G6 1 2"/>
              <a:gd name="G8" fmla="+- 21600 0 G7"/>
              <a:gd name="G9" fmla="*/ 21600 1 2"/>
              <a:gd name="G10" fmla="+- 191 0 G9"/>
              <a:gd name="G11" fmla="?: G10 G8 0"/>
              <a:gd name="G12" fmla="?: G10 G7 21600"/>
              <a:gd name="T0" fmla="*/ 21504 w 21600"/>
              <a:gd name="T1" fmla="*/ 10800 h 21600"/>
              <a:gd name="T2" fmla="*/ 10800 w 21600"/>
              <a:gd name="T3" fmla="*/ 21600 h 21600"/>
              <a:gd name="T4" fmla="*/ 96 w 21600"/>
              <a:gd name="T5" fmla="*/ 10800 h 21600"/>
              <a:gd name="T6" fmla="*/ 10800 w 21600"/>
              <a:gd name="T7" fmla="*/ 0 h 21600"/>
              <a:gd name="T8" fmla="*/ 1896 w 21600"/>
              <a:gd name="T9" fmla="*/ 1896 h 21600"/>
              <a:gd name="T10" fmla="*/ 19704 w 21600"/>
              <a:gd name="T11" fmla="*/ 1970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custGeom>
            <a:avLst/>
            <a:gdLst>
              <a:gd name="G0" fmla="+- 128 0 0"/>
              <a:gd name="G1" fmla="+- 21600 0 128"/>
              <a:gd name="G2" fmla="*/ 128 1 2"/>
              <a:gd name="G3" fmla="+- 21600 0 G2"/>
              <a:gd name="G4" fmla="+/ 128 21600 2"/>
              <a:gd name="G5" fmla="+/ G1 0 2"/>
              <a:gd name="G6" fmla="*/ 21600 21600 128"/>
              <a:gd name="G7" fmla="*/ G6 1 2"/>
              <a:gd name="G8" fmla="+- 21600 0 G7"/>
              <a:gd name="G9" fmla="*/ 21600 1 2"/>
              <a:gd name="G10" fmla="+- 128 0 G9"/>
              <a:gd name="G11" fmla="?: G10 G8 0"/>
              <a:gd name="G12" fmla="?: G10 G7 21600"/>
              <a:gd name="T0" fmla="*/ 21536 w 21600"/>
              <a:gd name="T1" fmla="*/ 10800 h 21600"/>
              <a:gd name="T2" fmla="*/ 10800 w 21600"/>
              <a:gd name="T3" fmla="*/ 21600 h 21600"/>
              <a:gd name="T4" fmla="*/ 64 w 21600"/>
              <a:gd name="T5" fmla="*/ 10800 h 21600"/>
              <a:gd name="T6" fmla="*/ 10800 w 21600"/>
              <a:gd name="T7" fmla="*/ 0 h 21600"/>
              <a:gd name="T8" fmla="*/ 1864 w 21600"/>
              <a:gd name="T9" fmla="*/ 1864 h 21600"/>
              <a:gd name="T10" fmla="*/ 19736 w 21600"/>
              <a:gd name="T11" fmla="*/ 197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G0" fmla="+- 205 0 0"/>
              <a:gd name="G1" fmla="+- 21600 0 205"/>
              <a:gd name="G2" fmla="*/ 205 1 2"/>
              <a:gd name="G3" fmla="+- 21600 0 G2"/>
              <a:gd name="G4" fmla="+/ 205 21600 2"/>
              <a:gd name="G5" fmla="+/ G1 0 2"/>
              <a:gd name="G6" fmla="*/ 21600 21600 205"/>
              <a:gd name="G7" fmla="*/ G6 1 2"/>
              <a:gd name="G8" fmla="+- 21600 0 G7"/>
              <a:gd name="G9" fmla="*/ 21600 1 2"/>
              <a:gd name="G10" fmla="+- 205 0 G9"/>
              <a:gd name="G11" fmla="?: G10 G8 0"/>
              <a:gd name="G12" fmla="?: G10 G7 21600"/>
              <a:gd name="T0" fmla="*/ 21497 w 21600"/>
              <a:gd name="T1" fmla="*/ 10800 h 21600"/>
              <a:gd name="T2" fmla="*/ 10800 w 21600"/>
              <a:gd name="T3" fmla="*/ 21600 h 21600"/>
              <a:gd name="T4" fmla="*/ 103 w 21600"/>
              <a:gd name="T5" fmla="*/ 10800 h 21600"/>
              <a:gd name="T6" fmla="*/ 10800 w 21600"/>
              <a:gd name="T7" fmla="*/ 0 h 21600"/>
              <a:gd name="T8" fmla="*/ 1903 w 21600"/>
              <a:gd name="T9" fmla="*/ 1903 h 21600"/>
              <a:gd name="T10" fmla="*/ 19697 w 21600"/>
              <a:gd name="T11" fmla="*/ 196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G0" fmla="+- 250 0 0"/>
              <a:gd name="G1" fmla="+- 21600 0 250"/>
              <a:gd name="G2" fmla="*/ 250 1 2"/>
              <a:gd name="G3" fmla="+- 21600 0 G2"/>
              <a:gd name="G4" fmla="+/ 250 21600 2"/>
              <a:gd name="G5" fmla="+/ G1 0 2"/>
              <a:gd name="G6" fmla="*/ 21600 21600 250"/>
              <a:gd name="G7" fmla="*/ G6 1 2"/>
              <a:gd name="G8" fmla="+- 21600 0 G7"/>
              <a:gd name="G9" fmla="*/ 21600 1 2"/>
              <a:gd name="G10" fmla="+- 250 0 G9"/>
              <a:gd name="G11" fmla="?: G10 G8 0"/>
              <a:gd name="G12" fmla="?: G10 G7 21600"/>
              <a:gd name="T0" fmla="*/ 21475 w 21600"/>
              <a:gd name="T1" fmla="*/ 10800 h 21600"/>
              <a:gd name="T2" fmla="*/ 10800 w 21600"/>
              <a:gd name="T3" fmla="*/ 21600 h 21600"/>
              <a:gd name="T4" fmla="*/ 125 w 21600"/>
              <a:gd name="T5" fmla="*/ 10800 h 21600"/>
              <a:gd name="T6" fmla="*/ 10800 w 21600"/>
              <a:gd name="T7" fmla="*/ 0 h 21600"/>
              <a:gd name="T8" fmla="*/ 1925 w 21600"/>
              <a:gd name="T9" fmla="*/ 1925 h 21600"/>
              <a:gd name="T10" fmla="*/ 19675 w 21600"/>
              <a:gd name="T11" fmla="*/ 196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02" name="Picture 43" descr="09 USAG Graphic HQ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825" y="211138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665163" y="64135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0" name="Acrobat Document" r:id="rId4" imgW="3428571" imgH="3428571" progId="AcroExch.Document.11">
                  <p:embed/>
                </p:oleObj>
              </mc:Choice>
              <mc:Fallback>
                <p:oleObj name="Acrobat Document" r:id="rId4" imgW="3428571" imgH="3428571" progId="AcroExch.Document.1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811"/>
                      <a:stretch>
                        <a:fillRect/>
                      </a:stretch>
                    </p:blipFill>
                    <p:spPr bwMode="auto">
                      <a:xfrm>
                        <a:off x="665163" y="64135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9538" y="1219200"/>
            <a:ext cx="8915400" cy="5529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 flipV="1">
            <a:off x="119063" y="220345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Line 3"/>
          <p:cNvSpPr>
            <a:spLocks noChangeShapeType="1"/>
          </p:cNvSpPr>
          <p:nvPr userDrawn="1"/>
        </p:nvSpPr>
        <p:spPr bwMode="auto">
          <a:xfrm>
            <a:off x="119063" y="434340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 userDrawn="1"/>
        </p:nvSpPr>
        <p:spPr bwMode="auto">
          <a:xfrm flipV="1">
            <a:off x="136525" y="5349875"/>
            <a:ext cx="8888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346450" y="1171575"/>
            <a:ext cx="249237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Current Directorate Priorities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38550" y="2160588"/>
            <a:ext cx="17541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Near Term (30 days)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538538" y="4286250"/>
            <a:ext cx="1935162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Mid Term (60-90 days)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392488" y="5276850"/>
            <a:ext cx="2266950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Current/Future Challenges</a:t>
            </a:r>
          </a:p>
        </p:txBody>
      </p:sp>
      <p:pic>
        <p:nvPicPr>
          <p:cNvPr id="20" name="Picture 19" descr="ACU BR1 png"/>
          <p:cNvPicPr/>
          <p:nvPr userDrawn="1"/>
        </p:nvPicPr>
        <p:blipFill>
          <a:blip r:embed="rId6" cstate="print">
            <a:clrChange>
              <a:clrFrom>
                <a:srgbClr val="A5C19E"/>
              </a:clrFrom>
              <a:clrTo>
                <a:srgbClr val="A5C19E">
                  <a:alpha val="0"/>
                </a:srgbClr>
              </a:clrTo>
            </a:clrChange>
          </a:blip>
          <a:srcRect l="7674" t="5811" r="5594"/>
          <a:stretch>
            <a:fillRect/>
          </a:stretch>
        </p:blipFill>
        <p:spPr bwMode="auto">
          <a:xfrm>
            <a:off x="125413" y="201613"/>
            <a:ext cx="688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6A0D3487-D6CF-4039-803D-4FBC93338D9A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  <p:pic>
        <p:nvPicPr>
          <p:cNvPr id="18436" name="Picture 6" descr="ImgLink_Imcom_Logo[1]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8437" name="Picture 14" descr="C:\Users\kyle.hollingsworth\AppData\Local\Microsoft\Windows\Temporary Internet Files\Content.Outlook\AEEW7LMR\New DES 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152400"/>
            <a:ext cx="10509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8"/>
          <p:cNvPicPr>
            <a:picLocks noChangeAspect="1" noChangeArrowheads="1"/>
          </p:cNvPicPr>
          <p:nvPr userDrawn="1"/>
        </p:nvPicPr>
        <p:blipFill>
          <a:blip r:embed="rId15" cstate="print"/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57" r:id="rId1"/>
    <p:sldLayoutId id="2147489858" r:id="rId2"/>
    <p:sldLayoutId id="2147489859" r:id="rId3"/>
    <p:sldLayoutId id="2147489860" r:id="rId4"/>
    <p:sldLayoutId id="2147489861" r:id="rId5"/>
    <p:sldLayoutId id="2147489862" r:id="rId6"/>
    <p:sldLayoutId id="2147489863" r:id="rId7"/>
    <p:sldLayoutId id="2147489864" r:id="rId8"/>
    <p:sldLayoutId id="2147489865" r:id="rId9"/>
    <p:sldLayoutId id="2147489866" r:id="rId10"/>
    <p:sldLayoutId id="214748986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E374F210-4C2C-4F1F-9ACA-0DF23449D1D4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  <p:pic>
        <p:nvPicPr>
          <p:cNvPr id="19460" name="Picture 6" descr="ImgLink_Imcom_Logo[1]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9461" name="Picture 18"/>
          <p:cNvPicPr>
            <a:picLocks noChangeAspect="1" noChangeArrowheads="1"/>
          </p:cNvPicPr>
          <p:nvPr userDrawn="1"/>
        </p:nvPicPr>
        <p:blipFill>
          <a:blip r:embed="rId14" cstate="print"/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68" r:id="rId1"/>
    <p:sldLayoutId id="2147489869" r:id="rId2"/>
    <p:sldLayoutId id="2147489870" r:id="rId3"/>
    <p:sldLayoutId id="2147489871" r:id="rId4"/>
    <p:sldLayoutId id="2147489872" r:id="rId5"/>
    <p:sldLayoutId id="2147489917" r:id="rId6"/>
    <p:sldLayoutId id="2147489918" r:id="rId7"/>
    <p:sldLayoutId id="2147489873" r:id="rId8"/>
    <p:sldLayoutId id="2147489874" r:id="rId9"/>
    <p:sldLayoutId id="2147489875" r:id="rId10"/>
    <p:sldLayoutId id="214748987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E328A989-349B-484C-A1E9-059A64C94558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  <p:pic>
        <p:nvPicPr>
          <p:cNvPr id="20484" name="Picture 6" descr="ImgLink_Imcom_Logo[1]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485" name="Picture 18"/>
          <p:cNvPicPr>
            <a:picLocks noChangeAspect="1" noChangeArrowheads="1"/>
          </p:cNvPicPr>
          <p:nvPr userDrawn="1"/>
        </p:nvPicPr>
        <p:blipFill>
          <a:blip r:embed="rId14" cstate="print"/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77" r:id="rId1"/>
    <p:sldLayoutId id="2147489878" r:id="rId2"/>
    <p:sldLayoutId id="2147489879" r:id="rId3"/>
    <p:sldLayoutId id="2147489880" r:id="rId4"/>
    <p:sldLayoutId id="2147489881" r:id="rId5"/>
    <p:sldLayoutId id="2147489882" r:id="rId6"/>
    <p:sldLayoutId id="2147489883" r:id="rId7"/>
    <p:sldLayoutId id="2147489884" r:id="rId8"/>
    <p:sldLayoutId id="2147489885" r:id="rId9"/>
    <p:sldLayoutId id="2147489886" r:id="rId10"/>
    <p:sldLayoutId id="214748988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489075" y="1046163"/>
            <a:ext cx="15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618538" y="6491288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G0" fmla="+- 191 0 0"/>
              <a:gd name="G1" fmla="+- 21600 0 191"/>
              <a:gd name="G2" fmla="*/ 191 1 2"/>
              <a:gd name="G3" fmla="+- 21600 0 G2"/>
              <a:gd name="G4" fmla="+/ 191 21600 2"/>
              <a:gd name="G5" fmla="+/ G1 0 2"/>
              <a:gd name="G6" fmla="*/ 21600 21600 191"/>
              <a:gd name="G7" fmla="*/ G6 1 2"/>
              <a:gd name="G8" fmla="+- 21600 0 G7"/>
              <a:gd name="G9" fmla="*/ 21600 1 2"/>
              <a:gd name="G10" fmla="+- 191 0 G9"/>
              <a:gd name="G11" fmla="?: G10 G8 0"/>
              <a:gd name="G12" fmla="?: G10 G7 21600"/>
              <a:gd name="T0" fmla="*/ 21504 w 21600"/>
              <a:gd name="T1" fmla="*/ 10800 h 21600"/>
              <a:gd name="T2" fmla="*/ 10800 w 21600"/>
              <a:gd name="T3" fmla="*/ 21600 h 21600"/>
              <a:gd name="T4" fmla="*/ 96 w 21600"/>
              <a:gd name="T5" fmla="*/ 10800 h 21600"/>
              <a:gd name="T6" fmla="*/ 10800 w 21600"/>
              <a:gd name="T7" fmla="*/ 0 h 21600"/>
              <a:gd name="T8" fmla="*/ 1896 w 21600"/>
              <a:gd name="T9" fmla="*/ 1896 h 21600"/>
              <a:gd name="T10" fmla="*/ 19704 w 21600"/>
              <a:gd name="T11" fmla="*/ 1970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custGeom>
            <a:avLst/>
            <a:gdLst>
              <a:gd name="G0" fmla="+- 128 0 0"/>
              <a:gd name="G1" fmla="+- 21600 0 128"/>
              <a:gd name="G2" fmla="*/ 128 1 2"/>
              <a:gd name="G3" fmla="+- 21600 0 G2"/>
              <a:gd name="G4" fmla="+/ 128 21600 2"/>
              <a:gd name="G5" fmla="+/ G1 0 2"/>
              <a:gd name="G6" fmla="*/ 21600 21600 128"/>
              <a:gd name="G7" fmla="*/ G6 1 2"/>
              <a:gd name="G8" fmla="+- 21600 0 G7"/>
              <a:gd name="G9" fmla="*/ 21600 1 2"/>
              <a:gd name="G10" fmla="+- 128 0 G9"/>
              <a:gd name="G11" fmla="?: G10 G8 0"/>
              <a:gd name="G12" fmla="?: G10 G7 21600"/>
              <a:gd name="T0" fmla="*/ 21536 w 21600"/>
              <a:gd name="T1" fmla="*/ 10800 h 21600"/>
              <a:gd name="T2" fmla="*/ 10800 w 21600"/>
              <a:gd name="T3" fmla="*/ 21600 h 21600"/>
              <a:gd name="T4" fmla="*/ 64 w 21600"/>
              <a:gd name="T5" fmla="*/ 10800 h 21600"/>
              <a:gd name="T6" fmla="*/ 10800 w 21600"/>
              <a:gd name="T7" fmla="*/ 0 h 21600"/>
              <a:gd name="T8" fmla="*/ 1864 w 21600"/>
              <a:gd name="T9" fmla="*/ 1864 h 21600"/>
              <a:gd name="T10" fmla="*/ 19736 w 21600"/>
              <a:gd name="T11" fmla="*/ 197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G0" fmla="+- 205 0 0"/>
              <a:gd name="G1" fmla="+- 21600 0 205"/>
              <a:gd name="G2" fmla="*/ 205 1 2"/>
              <a:gd name="G3" fmla="+- 21600 0 G2"/>
              <a:gd name="G4" fmla="+/ 205 21600 2"/>
              <a:gd name="G5" fmla="+/ G1 0 2"/>
              <a:gd name="G6" fmla="*/ 21600 21600 205"/>
              <a:gd name="G7" fmla="*/ G6 1 2"/>
              <a:gd name="G8" fmla="+- 21600 0 G7"/>
              <a:gd name="G9" fmla="*/ 21600 1 2"/>
              <a:gd name="G10" fmla="+- 205 0 G9"/>
              <a:gd name="G11" fmla="?: G10 G8 0"/>
              <a:gd name="G12" fmla="?: G10 G7 21600"/>
              <a:gd name="T0" fmla="*/ 21497 w 21600"/>
              <a:gd name="T1" fmla="*/ 10800 h 21600"/>
              <a:gd name="T2" fmla="*/ 10800 w 21600"/>
              <a:gd name="T3" fmla="*/ 21600 h 21600"/>
              <a:gd name="T4" fmla="*/ 103 w 21600"/>
              <a:gd name="T5" fmla="*/ 10800 h 21600"/>
              <a:gd name="T6" fmla="*/ 10800 w 21600"/>
              <a:gd name="T7" fmla="*/ 0 h 21600"/>
              <a:gd name="T8" fmla="*/ 1903 w 21600"/>
              <a:gd name="T9" fmla="*/ 1903 h 21600"/>
              <a:gd name="T10" fmla="*/ 19697 w 21600"/>
              <a:gd name="T11" fmla="*/ 196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G0" fmla="+- 250 0 0"/>
              <a:gd name="G1" fmla="+- 21600 0 250"/>
              <a:gd name="G2" fmla="*/ 250 1 2"/>
              <a:gd name="G3" fmla="+- 21600 0 G2"/>
              <a:gd name="G4" fmla="+/ 250 21600 2"/>
              <a:gd name="G5" fmla="+/ G1 0 2"/>
              <a:gd name="G6" fmla="*/ 21600 21600 250"/>
              <a:gd name="G7" fmla="*/ G6 1 2"/>
              <a:gd name="G8" fmla="+- 21600 0 G7"/>
              <a:gd name="G9" fmla="*/ 21600 1 2"/>
              <a:gd name="G10" fmla="+- 250 0 G9"/>
              <a:gd name="G11" fmla="?: G10 G8 0"/>
              <a:gd name="G12" fmla="?: G10 G7 21600"/>
              <a:gd name="T0" fmla="*/ 21475 w 21600"/>
              <a:gd name="T1" fmla="*/ 10800 h 21600"/>
              <a:gd name="T2" fmla="*/ 10800 w 21600"/>
              <a:gd name="T3" fmla="*/ 21600 h 21600"/>
              <a:gd name="T4" fmla="*/ 125 w 21600"/>
              <a:gd name="T5" fmla="*/ 10800 h 21600"/>
              <a:gd name="T6" fmla="*/ 10800 w 21600"/>
              <a:gd name="T7" fmla="*/ 0 h 21600"/>
              <a:gd name="T8" fmla="*/ 1925 w 21600"/>
              <a:gd name="T9" fmla="*/ 1925 h 21600"/>
              <a:gd name="T10" fmla="*/ 19675 w 21600"/>
              <a:gd name="T11" fmla="*/ 196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4" name="Picture 43" descr="09 USAG Graphic HQ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825" y="211138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65163" y="64135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" name="Acrobat Document" r:id="rId4" imgW="3428571" imgH="3428571" progId="AcroExch.Document.11">
                  <p:embed/>
                </p:oleObj>
              </mc:Choice>
              <mc:Fallback>
                <p:oleObj name="Acrobat Document" r:id="rId4" imgW="3428571" imgH="3428571" progId="AcroExch.Document.1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811"/>
                      <a:stretch>
                        <a:fillRect/>
                      </a:stretch>
                    </p:blipFill>
                    <p:spPr bwMode="auto">
                      <a:xfrm>
                        <a:off x="665163" y="64135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9538" y="1219200"/>
            <a:ext cx="8915400" cy="5529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 flipV="1">
            <a:off x="119063" y="220345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Line 3"/>
          <p:cNvSpPr>
            <a:spLocks noChangeShapeType="1"/>
          </p:cNvSpPr>
          <p:nvPr userDrawn="1"/>
        </p:nvSpPr>
        <p:spPr bwMode="auto">
          <a:xfrm>
            <a:off x="119063" y="434340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 userDrawn="1"/>
        </p:nvSpPr>
        <p:spPr bwMode="auto">
          <a:xfrm flipV="1">
            <a:off x="136525" y="5349875"/>
            <a:ext cx="8888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346450" y="1171575"/>
            <a:ext cx="249237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Current Directorate Priorities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38550" y="2160588"/>
            <a:ext cx="17541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Near Term (30 days)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538538" y="4286250"/>
            <a:ext cx="1935162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Mid Term (60-90 days)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392488" y="5276850"/>
            <a:ext cx="2266950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Current/Future Challenges</a:t>
            </a:r>
          </a:p>
        </p:txBody>
      </p:sp>
      <p:pic>
        <p:nvPicPr>
          <p:cNvPr id="20" name="Picture 19" descr="ACU BR1 png"/>
          <p:cNvPicPr/>
          <p:nvPr userDrawn="1"/>
        </p:nvPicPr>
        <p:blipFill>
          <a:blip r:embed="rId6" cstate="print">
            <a:clrChange>
              <a:clrFrom>
                <a:srgbClr val="A5C19E"/>
              </a:clrFrom>
              <a:clrTo>
                <a:srgbClr val="A5C19E">
                  <a:alpha val="0"/>
                </a:srgbClr>
              </a:clrTo>
            </a:clrChange>
          </a:blip>
          <a:srcRect l="7674" t="5811" r="5594"/>
          <a:stretch>
            <a:fillRect/>
          </a:stretch>
        </p:blipFill>
        <p:spPr bwMode="auto">
          <a:xfrm>
            <a:off x="125413" y="201613"/>
            <a:ext cx="688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 userDrawn="1"/>
        </p:nvSpPr>
        <p:spPr bwMode="auto">
          <a:xfrm>
            <a:off x="8186738" y="6637338"/>
            <a:ext cx="7651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588C1E3F-7EC1-4C3A-B554-7A555E26F34E}" type="datetime3">
              <a:rPr lang="en-US" sz="800" b="1">
                <a:solidFill>
                  <a:srgbClr val="000000"/>
                </a:solidFill>
              </a:rPr>
              <a:pPr>
                <a:defRPr/>
              </a:pPr>
              <a:t>1 March 2018</a:t>
            </a:fld>
            <a:endParaRPr lang="en-US" sz="800" b="1" dirty="0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31FF6E56-27D2-4768-8A74-4BF9D6D1DB36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  <p:pic>
        <p:nvPicPr>
          <p:cNvPr id="21509" name="Picture 6" descr="ImgLink_Imcom_Logo[1]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1510" name="Picture 18"/>
          <p:cNvPicPr>
            <a:picLocks noChangeAspect="1" noChangeArrowheads="1"/>
          </p:cNvPicPr>
          <p:nvPr userDrawn="1"/>
        </p:nvPicPr>
        <p:blipFill>
          <a:blip r:embed="rId14" cstate="print"/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888" r:id="rId1"/>
    <p:sldLayoutId id="2147489889" r:id="rId2"/>
    <p:sldLayoutId id="2147489890" r:id="rId3"/>
    <p:sldLayoutId id="2147489891" r:id="rId4"/>
    <p:sldLayoutId id="2147489892" r:id="rId5"/>
    <p:sldLayoutId id="2147489893" r:id="rId6"/>
    <p:sldLayoutId id="2147489894" r:id="rId7"/>
    <p:sldLayoutId id="2147489895" r:id="rId8"/>
    <p:sldLayoutId id="2147489896" r:id="rId9"/>
    <p:sldLayoutId id="2147489897" r:id="rId10"/>
    <p:sldLayoutId id="21474898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cs typeface="+mn-cs"/>
              </a:defRPr>
            </a:lvl1pPr>
          </a:lstStyle>
          <a:p>
            <a:pPr>
              <a:defRPr/>
            </a:pPr>
            <a:fld id="{1743C2D5-119B-4B15-9E39-DBE11A0DB6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  <p:pic>
        <p:nvPicPr>
          <p:cNvPr id="6148" name="Picture 6" descr="ImgLink_Imcom_Logo[1]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49" name="Picture 14" descr="C:\Users\kyle.hollingsworth\AppData\Local\Microsoft\Windows\Temporary Internet Files\Content.Outlook\AEEW7LMR\New DES 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152400"/>
            <a:ext cx="10509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8"/>
          <p:cNvPicPr>
            <a:picLocks noChangeAspect="1" noChangeArrowheads="1"/>
          </p:cNvPicPr>
          <p:nvPr userDrawn="1"/>
        </p:nvPicPr>
        <p:blipFill>
          <a:blip r:embed="rId15" cstate="print"/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20" r:id="rId1"/>
    <p:sldLayoutId id="2147489921" r:id="rId2"/>
    <p:sldLayoutId id="2147489922" r:id="rId3"/>
    <p:sldLayoutId id="2147489923" r:id="rId4"/>
    <p:sldLayoutId id="2147489924" r:id="rId5"/>
    <p:sldLayoutId id="2147489925" r:id="rId6"/>
    <p:sldLayoutId id="2147489926" r:id="rId7"/>
    <p:sldLayoutId id="2147489927" r:id="rId8"/>
    <p:sldLayoutId id="2147489928" r:id="rId9"/>
    <p:sldLayoutId id="2147489929" r:id="rId10"/>
    <p:sldLayoutId id="214748993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9900DA-E08F-4DDE-B590-C8E460DD1F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OF 11</a:t>
            </a:r>
          </a:p>
        </p:txBody>
      </p:sp>
      <p:pic>
        <p:nvPicPr>
          <p:cNvPr id="6148" name="Picture 6" descr="ImgLink_Imcom_Logo[1]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6149" name="Picture 14" descr="C:\Users\kyle.hollingsworth\AppData\Local\Microsoft\Windows\Temporary Internet Files\Content.Outlook\AEEW7LMR\New DES LOGO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152400"/>
            <a:ext cx="10509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18"/>
          <p:cNvPicPr>
            <a:picLocks noChangeAspect="1" noChangeArrowheads="1"/>
          </p:cNvPicPr>
          <p:nvPr userDrawn="1"/>
        </p:nvPicPr>
        <p:blipFill>
          <a:blip r:embed="rId15" cstate="print"/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0" r:id="rId1"/>
    <p:sldLayoutId id="2147489981" r:id="rId2"/>
    <p:sldLayoutId id="2147489982" r:id="rId3"/>
    <p:sldLayoutId id="2147489983" r:id="rId4"/>
    <p:sldLayoutId id="2147489984" r:id="rId5"/>
    <p:sldLayoutId id="2147489985" r:id="rId6"/>
    <p:sldLayoutId id="2147489986" r:id="rId7"/>
    <p:sldLayoutId id="2147489987" r:id="rId8"/>
    <p:sldLayoutId id="2147489988" r:id="rId9"/>
    <p:sldLayoutId id="2147489989" r:id="rId10"/>
    <p:sldLayoutId id="214748999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2CD5C01-A382-43EC-82AC-23AF33D251BA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 OF 11</a:t>
            </a:r>
          </a:p>
        </p:txBody>
      </p:sp>
      <p:pic>
        <p:nvPicPr>
          <p:cNvPr id="13316" name="Picture 6" descr="ImgLink_Imcom_Logo[1]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317" name="Picture 18"/>
          <p:cNvPicPr>
            <a:picLocks noChangeAspect="1" noChangeArrowheads="1"/>
          </p:cNvPicPr>
          <p:nvPr userDrawn="1"/>
        </p:nvPicPr>
        <p:blipFill>
          <a:blip r:embed="rId14" cstate="print"/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04" r:id="rId1"/>
    <p:sldLayoutId id="2147490005" r:id="rId2"/>
    <p:sldLayoutId id="2147490006" r:id="rId3"/>
    <p:sldLayoutId id="2147490007" r:id="rId4"/>
    <p:sldLayoutId id="2147490008" r:id="rId5"/>
    <p:sldLayoutId id="2147490009" r:id="rId6"/>
    <p:sldLayoutId id="2147490010" r:id="rId7"/>
    <p:sldLayoutId id="2147490011" r:id="rId8"/>
    <p:sldLayoutId id="2147490012" r:id="rId9"/>
    <p:sldLayoutId id="2147490013" r:id="rId10"/>
    <p:sldLayoutId id="214749001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000000"/>
                </a:solidFill>
              </a:defRPr>
            </a:lvl1pPr>
          </a:lstStyle>
          <a:p>
            <a:fld id="{18981676-5E3D-49E5-ABE7-A26BC388115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OF 11</a:t>
            </a:r>
          </a:p>
        </p:txBody>
      </p:sp>
      <p:pic>
        <p:nvPicPr>
          <p:cNvPr id="13316" name="Picture 6" descr="ImgLink_Imcom_Logo[1]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40" r:id="rId1"/>
    <p:sldLayoutId id="2147490041" r:id="rId2"/>
    <p:sldLayoutId id="2147490042" r:id="rId3"/>
    <p:sldLayoutId id="2147490043" r:id="rId4"/>
    <p:sldLayoutId id="2147490044" r:id="rId5"/>
    <p:sldLayoutId id="2147490045" r:id="rId6"/>
    <p:sldLayoutId id="2147490046" r:id="rId7"/>
    <p:sldLayoutId id="2147490047" r:id="rId8"/>
    <p:sldLayoutId id="2147490048" r:id="rId9"/>
    <p:sldLayoutId id="2147490049" r:id="rId10"/>
    <p:sldLayoutId id="214749005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3" name="Picture 7" descr="1ID-DUI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07413" y="0"/>
            <a:ext cx="609600" cy="838200"/>
          </a:xfrm>
          <a:prstGeom prst="rect">
            <a:avLst/>
          </a:prstGeom>
          <a:noFill/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790950" y="-38100"/>
            <a:ext cx="155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33CC33"/>
                </a:solidFill>
                <a:latin typeface="Arial"/>
                <a:cs typeface="+mn-cs"/>
              </a:rPr>
              <a:t>UNCLASSIFIED//FOUO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3790950" y="6648450"/>
            <a:ext cx="1558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33CC33"/>
                </a:solidFill>
                <a:latin typeface="Arial"/>
                <a:cs typeface="+mn-cs"/>
              </a:rPr>
              <a:t>UNCLASSIFIED//FOUO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6934200" y="6686550"/>
            <a:ext cx="2209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6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grpSp>
        <p:nvGrpSpPr>
          <p:cNvPr id="2" name="Group 15"/>
          <p:cNvGrpSpPr>
            <a:grpSpLocks/>
          </p:cNvGrpSpPr>
          <p:nvPr userDrawn="1"/>
        </p:nvGrpSpPr>
        <p:grpSpPr bwMode="auto">
          <a:xfrm>
            <a:off x="0" y="885825"/>
            <a:ext cx="9144000" cy="57150"/>
            <a:chOff x="768" y="624"/>
            <a:chExt cx="2825" cy="48"/>
          </a:xfrm>
        </p:grpSpPr>
        <p:sp>
          <p:nvSpPr>
            <p:cNvPr id="96272" name="Line 16"/>
            <p:cNvSpPr>
              <a:spLocks noChangeShapeType="1"/>
            </p:cNvSpPr>
            <p:nvPr/>
          </p:nvSpPr>
          <p:spPr bwMode="auto">
            <a:xfrm flipV="1">
              <a:off x="768" y="624"/>
              <a:ext cx="2824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273" name="Line 17"/>
            <p:cNvSpPr>
              <a:spLocks noChangeShapeType="1"/>
            </p:cNvSpPr>
            <p:nvPr/>
          </p:nvSpPr>
          <p:spPr bwMode="auto">
            <a:xfrm flipV="1">
              <a:off x="768" y="672"/>
              <a:ext cx="2825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96274" name="Text Box 18"/>
          <p:cNvSpPr txBox="1">
            <a:spLocks noChangeArrowheads="1"/>
          </p:cNvSpPr>
          <p:nvPr userDrawn="1"/>
        </p:nvSpPr>
        <p:spPr bwMode="auto">
          <a:xfrm>
            <a:off x="8842375" y="6662738"/>
            <a:ext cx="2936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29BBBDB-A9B1-4794-BACB-00A230B4F6DC}" type="slidenum">
              <a:rPr lang="en-US" sz="700" b="1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7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6276" name="Line 20"/>
          <p:cNvSpPr>
            <a:spLocks noChangeShapeType="1"/>
          </p:cNvSpPr>
          <p:nvPr userDrawn="1"/>
        </p:nvSpPr>
        <p:spPr bwMode="auto">
          <a:xfrm flipV="1">
            <a:off x="0" y="6599238"/>
            <a:ext cx="913923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6277" name="Line 21"/>
          <p:cNvSpPr>
            <a:spLocks noChangeShapeType="1"/>
          </p:cNvSpPr>
          <p:nvPr userDrawn="1"/>
        </p:nvSpPr>
        <p:spPr bwMode="auto">
          <a:xfrm flipV="1">
            <a:off x="0" y="6656388"/>
            <a:ext cx="91440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6278" name="Line 22"/>
          <p:cNvSpPr>
            <a:spLocks noChangeShapeType="1"/>
          </p:cNvSpPr>
          <p:nvPr userDrawn="1"/>
        </p:nvSpPr>
        <p:spPr bwMode="auto">
          <a:xfrm flipV="1">
            <a:off x="0" y="6542088"/>
            <a:ext cx="91440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96279" name="Rectangle 23"/>
          <p:cNvSpPr>
            <a:spLocks noChangeArrowheads="1"/>
          </p:cNvSpPr>
          <p:nvPr userDrawn="1"/>
        </p:nvSpPr>
        <p:spPr bwMode="auto">
          <a:xfrm>
            <a:off x="7385050" y="6438900"/>
            <a:ext cx="1377950" cy="3143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58738" tIns="28575" rIns="58738" bIns="28575">
            <a:spAutoFit/>
          </a:bodyPr>
          <a:lstStyle/>
          <a:p>
            <a:pPr algn="ctr" defTabSz="574675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i="1" dirty="0">
                <a:solidFill>
                  <a:srgbClr val="000000"/>
                </a:solidFill>
                <a:latin typeface="Arial"/>
                <a:cs typeface="+mn-cs"/>
              </a:rPr>
              <a:t>Duty First!</a:t>
            </a:r>
          </a:p>
        </p:txBody>
      </p:sp>
      <p:pic>
        <p:nvPicPr>
          <p:cNvPr id="96281" name="Picture 14" descr="ACU BR1 png"/>
          <p:cNvPicPr>
            <a:picLocks noChangeAspect="1" noChangeArrowheads="1"/>
          </p:cNvPicPr>
          <p:nvPr userDrawn="1"/>
        </p:nvPicPr>
        <p:blipFill>
          <a:blip r:embed="rId16" cstate="print"/>
          <a:srcRect l="7674" t="5811" r="5594"/>
          <a:stretch>
            <a:fillRect/>
          </a:stretch>
        </p:blipFill>
        <p:spPr bwMode="auto">
          <a:xfrm>
            <a:off x="26988" y="14288"/>
            <a:ext cx="6223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7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64" r:id="rId1"/>
    <p:sldLayoutId id="2147490065" r:id="rId2"/>
    <p:sldLayoutId id="2147490066" r:id="rId3"/>
    <p:sldLayoutId id="2147490067" r:id="rId4"/>
    <p:sldLayoutId id="2147490068" r:id="rId5"/>
    <p:sldLayoutId id="2147490069" r:id="rId6"/>
    <p:sldLayoutId id="2147490070" r:id="rId7"/>
    <p:sldLayoutId id="2147490071" r:id="rId8"/>
    <p:sldLayoutId id="2147490072" r:id="rId9"/>
    <p:sldLayoutId id="2147490073" r:id="rId10"/>
    <p:sldLayoutId id="2147490074" r:id="rId11"/>
    <p:sldLayoutId id="2147490075" r:id="rId12"/>
    <p:sldLayoutId id="214749007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94532C7A-91CA-4E61-9B79-FD954D7893AF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OF 11</a:t>
            </a:r>
          </a:p>
        </p:txBody>
      </p:sp>
      <p:pic>
        <p:nvPicPr>
          <p:cNvPr id="1028" name="Picture 6" descr="ImgLink_Imcom_Logo[1]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4" descr="C:\Users\kyle.hollingsworth\AppData\Local\Microsoft\Windows\Temporary Internet Files\Content.Outlook\AEEW7LMR\New DES LOGO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2400"/>
            <a:ext cx="10509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46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079" r:id="rId1"/>
    <p:sldLayoutId id="2147490080" r:id="rId2"/>
    <p:sldLayoutId id="2147490081" r:id="rId3"/>
    <p:sldLayoutId id="2147490082" r:id="rId4"/>
    <p:sldLayoutId id="2147490083" r:id="rId5"/>
    <p:sldLayoutId id="2147490084" r:id="rId6"/>
    <p:sldLayoutId id="2147490085" r:id="rId7"/>
    <p:sldLayoutId id="2147490086" r:id="rId8"/>
    <p:sldLayoutId id="2147490087" r:id="rId9"/>
    <p:sldLayoutId id="2147490088" r:id="rId10"/>
    <p:sldLayoutId id="214749008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52EBA52D-9247-464D-A5AA-24457945E0C7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OF 11</a:t>
            </a:r>
          </a:p>
        </p:txBody>
      </p:sp>
      <p:pic>
        <p:nvPicPr>
          <p:cNvPr id="1028" name="Picture 6" descr="ImgLink_Imcom_Logo[1]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4" descr="C:\Users\kyle.hollingsworth\AppData\Local\Microsoft\Windows\Temporary Internet Files\Content.Outlook\AEEW7LMR\New DES LOGO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2400"/>
            <a:ext cx="10509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1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27" r:id="rId1"/>
    <p:sldLayoutId id="2147490128" r:id="rId2"/>
    <p:sldLayoutId id="2147490129" r:id="rId3"/>
    <p:sldLayoutId id="2147490130" r:id="rId4"/>
    <p:sldLayoutId id="2147490131" r:id="rId5"/>
    <p:sldLayoutId id="2147490132" r:id="rId6"/>
    <p:sldLayoutId id="2147490133" r:id="rId7"/>
    <p:sldLayoutId id="2147490134" r:id="rId8"/>
    <p:sldLayoutId id="2147490135" r:id="rId9"/>
    <p:sldLayoutId id="2147490136" r:id="rId10"/>
    <p:sldLayoutId id="214749013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"/>
          <p:cNvSpPr txBox="1">
            <a:spLocks noChangeArrowheads="1"/>
          </p:cNvSpPr>
          <p:nvPr userDrawn="1"/>
        </p:nvSpPr>
        <p:spPr bwMode="auto">
          <a:xfrm>
            <a:off x="8186738" y="6637338"/>
            <a:ext cx="7651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E3B408E0-EC25-437C-B87B-D35BE35B4E21}" type="datetime3">
              <a:rPr lang="en-US" altLang="en-US" sz="800" b="1" smtClean="0">
                <a:solidFill>
                  <a:srgbClr val="000000"/>
                </a:solidFill>
              </a:rPr>
              <a:pPr>
                <a:defRPr/>
              </a:pPr>
              <a:t>1 March 2018</a:t>
            </a:fld>
            <a:endParaRPr lang="en-US" altLang="en-US" sz="800" b="1" dirty="0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37463275-A373-4A2F-8734-071796DAE4DD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OF 11</a:t>
            </a:r>
          </a:p>
        </p:txBody>
      </p:sp>
      <p:pic>
        <p:nvPicPr>
          <p:cNvPr id="1029" name="Picture 6" descr="ImgLink_Imcom_Logo[1]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" descr="C:\Users\dustin.bartlett\Desktop\New DES LOGO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144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199" r:id="rId1"/>
    <p:sldLayoutId id="2147490200" r:id="rId2"/>
    <p:sldLayoutId id="2147490201" r:id="rId3"/>
    <p:sldLayoutId id="2147490202" r:id="rId4"/>
    <p:sldLayoutId id="2147490203" r:id="rId5"/>
    <p:sldLayoutId id="2147490204" r:id="rId6"/>
    <p:sldLayoutId id="2147490205" r:id="rId7"/>
    <p:sldLayoutId id="2147490206" r:id="rId8"/>
    <p:sldLayoutId id="2147490207" r:id="rId9"/>
    <p:sldLayoutId id="2147490208" r:id="rId10"/>
    <p:sldLayoutId id="21474902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4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000000"/>
                </a:solidFill>
              </a:defRPr>
            </a:lvl1pPr>
          </a:lstStyle>
          <a:p>
            <a:fld id="{18981676-5E3D-49E5-ABE7-A26BC3881153}" type="slidenum">
              <a:rPr lang="en-US" altLang="en-US" smtClean="0">
                <a:latin typeface="Arial"/>
                <a:cs typeface="Arial" panose="020B0604020202020204" pitchFamily="34" charset="0"/>
              </a:rPr>
              <a:pPr/>
              <a:t>‹#›</a:t>
            </a:fld>
            <a:r>
              <a:rPr lang="en-US" altLang="en-US" dirty="0">
                <a:latin typeface="Arial"/>
                <a:cs typeface="Arial" panose="020B0604020202020204" pitchFamily="34" charset="0"/>
              </a:rPr>
              <a:t>  OF 11</a:t>
            </a:r>
          </a:p>
        </p:txBody>
      </p:sp>
      <p:pic>
        <p:nvPicPr>
          <p:cNvPr id="13316" name="Picture 6" descr="ImgLink_Imcom_Logo[1]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4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343" r:id="rId1"/>
    <p:sldLayoutId id="2147490344" r:id="rId2"/>
    <p:sldLayoutId id="2147490345" r:id="rId3"/>
    <p:sldLayoutId id="2147490346" r:id="rId4"/>
    <p:sldLayoutId id="2147490347" r:id="rId5"/>
    <p:sldLayoutId id="2147490348" r:id="rId6"/>
    <p:sldLayoutId id="2147490349" r:id="rId7"/>
    <p:sldLayoutId id="2147490350" r:id="rId8"/>
    <p:sldLayoutId id="2147490351" r:id="rId9"/>
    <p:sldLayoutId id="2147490352" r:id="rId10"/>
    <p:sldLayoutId id="214749035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06" indent="-29050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08" indent="-277806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62" indent="-233357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04" indent="-23494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871" indent="-219069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059" indent="-21906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248" indent="-21906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436" indent="-21906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625" indent="-219069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489075" y="1046163"/>
            <a:ext cx="15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618538" y="6491288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G0" fmla="+- 191 0 0"/>
              <a:gd name="G1" fmla="+- 21600 0 191"/>
              <a:gd name="G2" fmla="*/ 191 1 2"/>
              <a:gd name="G3" fmla="+- 21600 0 G2"/>
              <a:gd name="G4" fmla="+/ 191 21600 2"/>
              <a:gd name="G5" fmla="+/ G1 0 2"/>
              <a:gd name="G6" fmla="*/ 21600 21600 191"/>
              <a:gd name="G7" fmla="*/ G6 1 2"/>
              <a:gd name="G8" fmla="+- 21600 0 G7"/>
              <a:gd name="G9" fmla="*/ 21600 1 2"/>
              <a:gd name="G10" fmla="+- 191 0 G9"/>
              <a:gd name="G11" fmla="?: G10 G8 0"/>
              <a:gd name="G12" fmla="?: G10 G7 21600"/>
              <a:gd name="T0" fmla="*/ 21504 w 21600"/>
              <a:gd name="T1" fmla="*/ 10800 h 21600"/>
              <a:gd name="T2" fmla="*/ 10800 w 21600"/>
              <a:gd name="T3" fmla="*/ 21600 h 21600"/>
              <a:gd name="T4" fmla="*/ 96 w 21600"/>
              <a:gd name="T5" fmla="*/ 10800 h 21600"/>
              <a:gd name="T6" fmla="*/ 10800 w 21600"/>
              <a:gd name="T7" fmla="*/ 0 h 21600"/>
              <a:gd name="T8" fmla="*/ 1896 w 21600"/>
              <a:gd name="T9" fmla="*/ 1896 h 21600"/>
              <a:gd name="T10" fmla="*/ 19704 w 21600"/>
              <a:gd name="T11" fmla="*/ 1970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custGeom>
            <a:avLst/>
            <a:gdLst>
              <a:gd name="G0" fmla="+- 128 0 0"/>
              <a:gd name="G1" fmla="+- 21600 0 128"/>
              <a:gd name="G2" fmla="*/ 128 1 2"/>
              <a:gd name="G3" fmla="+- 21600 0 G2"/>
              <a:gd name="G4" fmla="+/ 128 21600 2"/>
              <a:gd name="G5" fmla="+/ G1 0 2"/>
              <a:gd name="G6" fmla="*/ 21600 21600 128"/>
              <a:gd name="G7" fmla="*/ G6 1 2"/>
              <a:gd name="G8" fmla="+- 21600 0 G7"/>
              <a:gd name="G9" fmla="*/ 21600 1 2"/>
              <a:gd name="G10" fmla="+- 128 0 G9"/>
              <a:gd name="G11" fmla="?: G10 G8 0"/>
              <a:gd name="G12" fmla="?: G10 G7 21600"/>
              <a:gd name="T0" fmla="*/ 21536 w 21600"/>
              <a:gd name="T1" fmla="*/ 10800 h 21600"/>
              <a:gd name="T2" fmla="*/ 10800 w 21600"/>
              <a:gd name="T3" fmla="*/ 21600 h 21600"/>
              <a:gd name="T4" fmla="*/ 64 w 21600"/>
              <a:gd name="T5" fmla="*/ 10800 h 21600"/>
              <a:gd name="T6" fmla="*/ 10800 w 21600"/>
              <a:gd name="T7" fmla="*/ 0 h 21600"/>
              <a:gd name="T8" fmla="*/ 1864 w 21600"/>
              <a:gd name="T9" fmla="*/ 1864 h 21600"/>
              <a:gd name="T10" fmla="*/ 19736 w 21600"/>
              <a:gd name="T11" fmla="*/ 197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G0" fmla="+- 205 0 0"/>
              <a:gd name="G1" fmla="+- 21600 0 205"/>
              <a:gd name="G2" fmla="*/ 205 1 2"/>
              <a:gd name="G3" fmla="+- 21600 0 G2"/>
              <a:gd name="G4" fmla="+/ 205 21600 2"/>
              <a:gd name="G5" fmla="+/ G1 0 2"/>
              <a:gd name="G6" fmla="*/ 21600 21600 205"/>
              <a:gd name="G7" fmla="*/ G6 1 2"/>
              <a:gd name="G8" fmla="+- 21600 0 G7"/>
              <a:gd name="G9" fmla="*/ 21600 1 2"/>
              <a:gd name="G10" fmla="+- 205 0 G9"/>
              <a:gd name="G11" fmla="?: G10 G8 0"/>
              <a:gd name="G12" fmla="?: G10 G7 21600"/>
              <a:gd name="T0" fmla="*/ 21497 w 21600"/>
              <a:gd name="T1" fmla="*/ 10800 h 21600"/>
              <a:gd name="T2" fmla="*/ 10800 w 21600"/>
              <a:gd name="T3" fmla="*/ 21600 h 21600"/>
              <a:gd name="T4" fmla="*/ 103 w 21600"/>
              <a:gd name="T5" fmla="*/ 10800 h 21600"/>
              <a:gd name="T6" fmla="*/ 10800 w 21600"/>
              <a:gd name="T7" fmla="*/ 0 h 21600"/>
              <a:gd name="T8" fmla="*/ 1903 w 21600"/>
              <a:gd name="T9" fmla="*/ 1903 h 21600"/>
              <a:gd name="T10" fmla="*/ 19697 w 21600"/>
              <a:gd name="T11" fmla="*/ 196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G0" fmla="+- 250 0 0"/>
              <a:gd name="G1" fmla="+- 21600 0 250"/>
              <a:gd name="G2" fmla="*/ 250 1 2"/>
              <a:gd name="G3" fmla="+- 21600 0 G2"/>
              <a:gd name="G4" fmla="+/ 250 21600 2"/>
              <a:gd name="G5" fmla="+/ G1 0 2"/>
              <a:gd name="G6" fmla="*/ 21600 21600 250"/>
              <a:gd name="G7" fmla="*/ G6 1 2"/>
              <a:gd name="G8" fmla="+- 21600 0 G7"/>
              <a:gd name="G9" fmla="*/ 21600 1 2"/>
              <a:gd name="G10" fmla="+- 250 0 G9"/>
              <a:gd name="G11" fmla="?: G10 G8 0"/>
              <a:gd name="G12" fmla="?: G10 G7 21600"/>
              <a:gd name="T0" fmla="*/ 21475 w 21600"/>
              <a:gd name="T1" fmla="*/ 10800 h 21600"/>
              <a:gd name="T2" fmla="*/ 10800 w 21600"/>
              <a:gd name="T3" fmla="*/ 21600 h 21600"/>
              <a:gd name="T4" fmla="*/ 125 w 21600"/>
              <a:gd name="T5" fmla="*/ 10800 h 21600"/>
              <a:gd name="T6" fmla="*/ 10800 w 21600"/>
              <a:gd name="T7" fmla="*/ 0 h 21600"/>
              <a:gd name="T8" fmla="*/ 1925 w 21600"/>
              <a:gd name="T9" fmla="*/ 1925 h 21600"/>
              <a:gd name="T10" fmla="*/ 19675 w 21600"/>
              <a:gd name="T11" fmla="*/ 196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8" name="Picture 43" descr="09 USAG Graphic HQ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825" y="211138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65163" y="64135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6" name="Acrobat Document" r:id="rId4" imgW="3428571" imgH="3428571" progId="AcroExch.Document.11">
                  <p:embed/>
                </p:oleObj>
              </mc:Choice>
              <mc:Fallback>
                <p:oleObj name="Acrobat Document" r:id="rId4" imgW="3428571" imgH="3428571" progId="AcroExch.Document.1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811"/>
                      <a:stretch>
                        <a:fillRect/>
                      </a:stretch>
                    </p:blipFill>
                    <p:spPr bwMode="auto">
                      <a:xfrm>
                        <a:off x="665163" y="64135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9538" y="1219200"/>
            <a:ext cx="8915400" cy="5529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 flipV="1">
            <a:off x="119063" y="220345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Line 3"/>
          <p:cNvSpPr>
            <a:spLocks noChangeShapeType="1"/>
          </p:cNvSpPr>
          <p:nvPr userDrawn="1"/>
        </p:nvSpPr>
        <p:spPr bwMode="auto">
          <a:xfrm>
            <a:off x="119063" y="434340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 userDrawn="1"/>
        </p:nvSpPr>
        <p:spPr bwMode="auto">
          <a:xfrm flipV="1">
            <a:off x="136525" y="5349875"/>
            <a:ext cx="8888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346450" y="1171575"/>
            <a:ext cx="249237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Current Directorate Priorities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38550" y="2160588"/>
            <a:ext cx="17541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Near Term (30 days)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538538" y="4286250"/>
            <a:ext cx="1935162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Mid Term (60-90 days)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392488" y="5276850"/>
            <a:ext cx="2266950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Current/Future Challenges</a:t>
            </a:r>
          </a:p>
        </p:txBody>
      </p:sp>
      <p:pic>
        <p:nvPicPr>
          <p:cNvPr id="20" name="Picture 19" descr="ACU BR1 png"/>
          <p:cNvPicPr/>
          <p:nvPr userDrawn="1"/>
        </p:nvPicPr>
        <p:blipFill>
          <a:blip r:embed="rId6" cstate="print">
            <a:clrChange>
              <a:clrFrom>
                <a:srgbClr val="A5C19E"/>
              </a:clrFrom>
              <a:clrTo>
                <a:srgbClr val="A5C19E">
                  <a:alpha val="0"/>
                </a:srgbClr>
              </a:clrTo>
            </a:clrChange>
          </a:blip>
          <a:srcRect l="7674" t="5811" r="5594"/>
          <a:stretch>
            <a:fillRect/>
          </a:stretch>
        </p:blipFill>
        <p:spPr bwMode="auto">
          <a:xfrm>
            <a:off x="125413" y="201613"/>
            <a:ext cx="688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000000"/>
                </a:solidFill>
              </a:defRPr>
            </a:lvl1pPr>
          </a:lstStyle>
          <a:p>
            <a:fld id="{18981676-5E3D-49E5-ABE7-A26BC3881153}" type="slidenum">
              <a:rPr lang="en-US" altLang="en-US" smtClean="0">
                <a:latin typeface="Arial"/>
                <a:cs typeface="Arial" panose="020B0604020202020204" pitchFamily="34" charset="0"/>
              </a:rPr>
              <a:pPr/>
              <a:t>‹#›</a:t>
            </a:fld>
            <a:r>
              <a:rPr lang="en-US" altLang="en-US" dirty="0">
                <a:latin typeface="Arial"/>
                <a:cs typeface="Arial" panose="020B0604020202020204" pitchFamily="34" charset="0"/>
              </a:rPr>
              <a:t>  OF 11</a:t>
            </a:r>
          </a:p>
        </p:txBody>
      </p:sp>
      <p:pic>
        <p:nvPicPr>
          <p:cNvPr id="13316" name="Picture 6" descr="ImgLink_Imcom_Logo[1]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3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415" r:id="rId1"/>
    <p:sldLayoutId id="2147490416" r:id="rId2"/>
    <p:sldLayoutId id="2147490417" r:id="rId3"/>
    <p:sldLayoutId id="2147490418" r:id="rId4"/>
    <p:sldLayoutId id="2147490419" r:id="rId5"/>
    <p:sldLayoutId id="2147490420" r:id="rId6"/>
    <p:sldLayoutId id="2147490421" r:id="rId7"/>
    <p:sldLayoutId id="2147490422" r:id="rId8"/>
    <p:sldLayoutId id="2147490423" r:id="rId9"/>
    <p:sldLayoutId id="2147490424" r:id="rId10"/>
    <p:sldLayoutId id="214749042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000000"/>
                </a:solidFill>
              </a:defRPr>
            </a:lvl1pPr>
          </a:lstStyle>
          <a:p>
            <a:fld id="{18981676-5E3D-49E5-ABE7-A26BC3881153}" type="slidenum">
              <a:rPr lang="en-US" altLang="en-US" smtClean="0">
                <a:latin typeface="Arial"/>
                <a:cs typeface="Arial" panose="020B0604020202020204" pitchFamily="34" charset="0"/>
              </a:rPr>
              <a:pPr/>
              <a:t>‹#›</a:t>
            </a:fld>
            <a:r>
              <a:rPr lang="en-US" altLang="en-US" dirty="0">
                <a:latin typeface="Arial"/>
                <a:cs typeface="Arial" panose="020B0604020202020204" pitchFamily="34" charset="0"/>
              </a:rPr>
              <a:t>  OF 11</a:t>
            </a:r>
          </a:p>
        </p:txBody>
      </p:sp>
      <p:pic>
        <p:nvPicPr>
          <p:cNvPr id="13316" name="Picture 6" descr="ImgLink_Imcom_Logo[1]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89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571" r:id="rId1"/>
    <p:sldLayoutId id="2147490572" r:id="rId2"/>
    <p:sldLayoutId id="2147490573" r:id="rId3"/>
    <p:sldLayoutId id="2147490574" r:id="rId4"/>
    <p:sldLayoutId id="2147490575" r:id="rId5"/>
    <p:sldLayoutId id="2147490576" r:id="rId6"/>
    <p:sldLayoutId id="2147490577" r:id="rId7"/>
    <p:sldLayoutId id="2147490578" r:id="rId8"/>
    <p:sldLayoutId id="2147490579" r:id="rId9"/>
    <p:sldLayoutId id="2147490580" r:id="rId10"/>
    <p:sldLayoutId id="214749058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5A90D2C1-5352-4488-A24A-F60780798FA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OF 11</a:t>
            </a:r>
          </a:p>
        </p:txBody>
      </p:sp>
      <p:pic>
        <p:nvPicPr>
          <p:cNvPr id="1028" name="Picture 6" descr="ImgLink_Imcom_Logo[1]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4" descr="C:\Users\kyle.hollingsworth\AppData\Local\Microsoft\Windows\Temporary Internet Files\Content.Outlook\AEEW7LMR\New DES LOGO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2400"/>
            <a:ext cx="10509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14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655" r:id="rId1"/>
    <p:sldLayoutId id="2147490656" r:id="rId2"/>
    <p:sldLayoutId id="2147490657" r:id="rId3"/>
    <p:sldLayoutId id="2147490658" r:id="rId4"/>
    <p:sldLayoutId id="2147490659" r:id="rId5"/>
    <p:sldLayoutId id="2147490660" r:id="rId6"/>
    <p:sldLayoutId id="2147490661" r:id="rId7"/>
    <p:sldLayoutId id="2147490662" r:id="rId8"/>
    <p:sldLayoutId id="2147490663" r:id="rId9"/>
    <p:sldLayoutId id="2147490664" r:id="rId10"/>
    <p:sldLayoutId id="214749066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  <a:cs typeface="+mn-cs"/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pPr>
              <a:defRPr/>
            </a:pPr>
            <a:fld id="{85104181-9D16-4785-9E3C-AEEB9746D27D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>
                <a:defRPr/>
              </a:pPr>
              <a:t>‹#›</a:t>
            </a:fld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  OF 11</a:t>
            </a:r>
          </a:p>
        </p:txBody>
      </p:sp>
      <p:pic>
        <p:nvPicPr>
          <p:cNvPr id="1028" name="Picture 6" descr="ImgLink_Imcom_Logo[1]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4" descr="C:\Users\kyle.hollingsworth\AppData\Local\Microsoft\Windows\Temporary Internet Files\Content.Outlook\AEEW7LMR\New DES LOGO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2400"/>
            <a:ext cx="10509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03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703" r:id="rId1"/>
    <p:sldLayoutId id="2147490704" r:id="rId2"/>
    <p:sldLayoutId id="2147490705" r:id="rId3"/>
    <p:sldLayoutId id="2147490706" r:id="rId4"/>
    <p:sldLayoutId id="2147490707" r:id="rId5"/>
    <p:sldLayoutId id="2147490708" r:id="rId6"/>
    <p:sldLayoutId id="2147490709" r:id="rId7"/>
    <p:sldLayoutId id="2147490710" r:id="rId8"/>
    <p:sldLayoutId id="2147490711" r:id="rId9"/>
    <p:sldLayoutId id="2147490712" r:id="rId10"/>
    <p:sldLayoutId id="214749071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8618538" y="6491288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" name="AutoShape 18"/>
          <p:cNvSpPr>
            <a:spLocks noChangeArrowheads="1"/>
          </p:cNvSpPr>
          <p:nvPr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G0" fmla="+- 191 0 0"/>
              <a:gd name="G1" fmla="+- 21600 0 191"/>
              <a:gd name="G2" fmla="*/ 191 1 2"/>
              <a:gd name="G3" fmla="+- 21600 0 G2"/>
              <a:gd name="G4" fmla="+/ 191 21600 2"/>
              <a:gd name="G5" fmla="+/ G1 0 2"/>
              <a:gd name="G6" fmla="*/ 21600 21600 191"/>
              <a:gd name="G7" fmla="*/ G6 1 2"/>
              <a:gd name="G8" fmla="+- 21600 0 G7"/>
              <a:gd name="G9" fmla="*/ 21600 1 2"/>
              <a:gd name="G10" fmla="+- 191 0 G9"/>
              <a:gd name="G11" fmla="?: G10 G8 0"/>
              <a:gd name="G12" fmla="?: G10 G7 21600"/>
              <a:gd name="T0" fmla="*/ 21504 w 21600"/>
              <a:gd name="T1" fmla="*/ 10800 h 21600"/>
              <a:gd name="T2" fmla="*/ 10800 w 21600"/>
              <a:gd name="T3" fmla="*/ 21600 h 21600"/>
              <a:gd name="T4" fmla="*/ 96 w 21600"/>
              <a:gd name="T5" fmla="*/ 10800 h 21600"/>
              <a:gd name="T6" fmla="*/ 10800 w 21600"/>
              <a:gd name="T7" fmla="*/ 0 h 21600"/>
              <a:gd name="T8" fmla="*/ 1896 w 21600"/>
              <a:gd name="T9" fmla="*/ 1896 h 21600"/>
              <a:gd name="T10" fmla="*/ 19704 w 21600"/>
              <a:gd name="T11" fmla="*/ 1970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custGeom>
            <a:avLst/>
            <a:gdLst>
              <a:gd name="G0" fmla="+- 128 0 0"/>
              <a:gd name="G1" fmla="+- 21600 0 128"/>
              <a:gd name="G2" fmla="*/ 128 1 2"/>
              <a:gd name="G3" fmla="+- 21600 0 G2"/>
              <a:gd name="G4" fmla="+/ 128 21600 2"/>
              <a:gd name="G5" fmla="+/ G1 0 2"/>
              <a:gd name="G6" fmla="*/ 21600 21600 128"/>
              <a:gd name="G7" fmla="*/ G6 1 2"/>
              <a:gd name="G8" fmla="+- 21600 0 G7"/>
              <a:gd name="G9" fmla="*/ 21600 1 2"/>
              <a:gd name="G10" fmla="+- 128 0 G9"/>
              <a:gd name="G11" fmla="?: G10 G8 0"/>
              <a:gd name="G12" fmla="?: G10 G7 21600"/>
              <a:gd name="T0" fmla="*/ 21536 w 21600"/>
              <a:gd name="T1" fmla="*/ 10800 h 21600"/>
              <a:gd name="T2" fmla="*/ 10800 w 21600"/>
              <a:gd name="T3" fmla="*/ 21600 h 21600"/>
              <a:gd name="T4" fmla="*/ 64 w 21600"/>
              <a:gd name="T5" fmla="*/ 10800 h 21600"/>
              <a:gd name="T6" fmla="*/ 10800 w 21600"/>
              <a:gd name="T7" fmla="*/ 0 h 21600"/>
              <a:gd name="T8" fmla="*/ 1864 w 21600"/>
              <a:gd name="T9" fmla="*/ 1864 h 21600"/>
              <a:gd name="T10" fmla="*/ 19736 w 21600"/>
              <a:gd name="T11" fmla="*/ 197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24" name="AutoShape 20"/>
          <p:cNvSpPr>
            <a:spLocks noChangeArrowheads="1"/>
          </p:cNvSpPr>
          <p:nvPr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G0" fmla="+- 205 0 0"/>
              <a:gd name="G1" fmla="+- 21600 0 205"/>
              <a:gd name="G2" fmla="*/ 205 1 2"/>
              <a:gd name="G3" fmla="+- 21600 0 G2"/>
              <a:gd name="G4" fmla="+/ 205 21600 2"/>
              <a:gd name="G5" fmla="+/ G1 0 2"/>
              <a:gd name="G6" fmla="*/ 21600 21600 205"/>
              <a:gd name="G7" fmla="*/ G6 1 2"/>
              <a:gd name="G8" fmla="+- 21600 0 G7"/>
              <a:gd name="G9" fmla="*/ 21600 1 2"/>
              <a:gd name="G10" fmla="+- 205 0 G9"/>
              <a:gd name="G11" fmla="?: G10 G8 0"/>
              <a:gd name="G12" fmla="?: G10 G7 21600"/>
              <a:gd name="T0" fmla="*/ 21497 w 21600"/>
              <a:gd name="T1" fmla="*/ 10800 h 21600"/>
              <a:gd name="T2" fmla="*/ 10800 w 21600"/>
              <a:gd name="T3" fmla="*/ 21600 h 21600"/>
              <a:gd name="T4" fmla="*/ 103 w 21600"/>
              <a:gd name="T5" fmla="*/ 10800 h 21600"/>
              <a:gd name="T6" fmla="*/ 10800 w 21600"/>
              <a:gd name="T7" fmla="*/ 0 h 21600"/>
              <a:gd name="T8" fmla="*/ 1903 w 21600"/>
              <a:gd name="T9" fmla="*/ 1903 h 21600"/>
              <a:gd name="T10" fmla="*/ 19697 w 21600"/>
              <a:gd name="T11" fmla="*/ 196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25" name="AutoShape 21"/>
          <p:cNvSpPr>
            <a:spLocks noChangeArrowheads="1"/>
          </p:cNvSpPr>
          <p:nvPr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G0" fmla="+- 250 0 0"/>
              <a:gd name="G1" fmla="+- 21600 0 250"/>
              <a:gd name="G2" fmla="*/ 250 1 2"/>
              <a:gd name="G3" fmla="+- 21600 0 G2"/>
              <a:gd name="G4" fmla="+/ 250 21600 2"/>
              <a:gd name="G5" fmla="+/ G1 0 2"/>
              <a:gd name="G6" fmla="*/ 21600 21600 250"/>
              <a:gd name="G7" fmla="*/ G6 1 2"/>
              <a:gd name="G8" fmla="+- 21600 0 G7"/>
              <a:gd name="G9" fmla="*/ 21600 1 2"/>
              <a:gd name="G10" fmla="+- 250 0 G9"/>
              <a:gd name="G11" fmla="?: G10 G8 0"/>
              <a:gd name="G12" fmla="?: G10 G7 21600"/>
              <a:gd name="T0" fmla="*/ 21475 w 21600"/>
              <a:gd name="T1" fmla="*/ 10800 h 21600"/>
              <a:gd name="T2" fmla="*/ 10800 w 21600"/>
              <a:gd name="T3" fmla="*/ 21600 h 21600"/>
              <a:gd name="T4" fmla="*/ 125 w 21600"/>
              <a:gd name="T5" fmla="*/ 10800 h 21600"/>
              <a:gd name="T6" fmla="*/ 10800 w 21600"/>
              <a:gd name="T7" fmla="*/ 0 h 21600"/>
              <a:gd name="T8" fmla="*/ 1925 w 21600"/>
              <a:gd name="T9" fmla="*/ 1925 h 21600"/>
              <a:gd name="T10" fmla="*/ 19675 w 21600"/>
              <a:gd name="T11" fmla="*/ 196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1030" name="AutoShape 6" descr="data:image/jpeg;base64,/9j/4AAQSkZJRgABAQAAAQABAAD/2wCEAAkGBxQSEhUUExQUFBUXFBgYGRgXGBUXGBUYFxgaFhwUFhgYHCoiGBolHBYVITEkJikrLi4wFx8zODMsNygtLisBCgoKDg0OGxAQGywkICQsLCwvLDQsLCwsLCwsLCwsLCwsLCwsLCwsLCw0LCwsLCwsLCwsLCwsLCwsLCwsLCwsLP/AABEIAOEA4QMBEQACEQEDEQH/xAAcAAEAAgIDAQAAAAAAAAAAAAAABgcEBQIDCAH/xABEEAACAQMCAwUDCAgFBAIDAAABAgMABBESIQUGMRMiQVFhB3GBFCMyQlKRodEVJGJykrHB8DNUgpOiFlPh8bLCQ3PS/8QAGgEBAAIDAQAAAAAAAAAAAAAAAAQFAQIDBv/EADYRAAIBAwIBCQkAAgIDAQAAAAABAgMEERIhMRMiQVFhcZGx8AUUMlKBocHR4ULxI0MVJEQz/9oADAMBAAIRAxEAPwC8aAUAoBQCgFAKAUAoBQCgFAKAUAoBQCgFAKAUAoBQCgFAKAUAoBQCgFAKAUAoBQCgFAKAUAoBQCgFAKA+ZoD7QCgFAKAUAoBQCgFAKAUAoBQCgFAKAUAoBQCgFAKAUB0Xd7HEpaR1RR4sQB+NZSbeEYbSWWQ/ivtOs4siPXOw+wML/E2x+Gal07GrLjsRZ3lKPDcinEPa1cH/AAooox5uS5/oKlx9nQXxS/BGlfTfwxI5e+068Y73ap6IsQ/+pP41v7vbR4+ZjlLmXDyNeOd7qRsLdXLt1whkJx54UdKz/wCsuheA0XT6X4nGPnm5G4u7nY4OTIQD5HI6+lZ/9Z9C8Byd0ul+JsLT2m3ina8DejrGc/eufxrXkbWXV9xruo9fmSPh3tauB/iRwyjzUlD9+SPwrSXs+m/hf5Mq9qR+JfglXCvajaSYEokgP7Q1L/Ev9QKjVPZ9WPw7kiF7TfHYmNjfRzLqikSRfNGDD8KhyhKLxJYJUZKSymZNamwoBQCgFAKAUAoBQCgFAKAUAoBQCgFAYvEeIxwIXldUUeJOKzGLk8Iw2kssrPmT2pk5W0UAf9xx+Kr/AFP3VZUfZ/TUf0IFW+6KfiVjxfmCSbMkjyTYONW+gMRkLn6IOMnA8qlcpSpbQXrvOKt61Xeb8f0aOXiLt+yPJeuPec4PwrnKvN8NiVC0prjuWFHwHh0cdrNOoNrc2cjtJNOxnSdfqQhCoc5OMBPD4VXzqVHJpvclRjGPBYJByqsTwcNlHYq00FzE0TRRrHdTJ3VWV1XuN3WOwOdx7+UsptMyRG+4bJHwhEgR47iO7f5bGmoSqe8IiwXvGIDTpO43BrrFpz5z2BKuG8XQXdjBKcT3dgYbzBwyysqmF5AOk2zjzGsZ8K0cHu1wQNDyTGnyiW1k7Oe2srS4eXUqussoYFmGofQUkqv7hP1q2knp1A1vAuBQ3llIoQJxDsGu4jH3A8YlZTB2akKT3Dg421r5Vs5uEtmYaTWGYn6BuGaT5OGMUCIZ5Ll40jjdkVzGJe7qxqx0zt03FSIXko8WR52lOXRg6rbiktqyOGaEsCUkjcNHIFODpddmwdiD02zUqNxSqrTNESVrUpvMGWRyz7VWGFu1Dr/3Yx3veyjZv9OPdXCrYRa1Un9P6b072UXpqIs/hnEorhBJC6yIfFTnfyPkfQ1WThKDxJYLCM1JZTMutTYUAoBQCgFAKAUAoBQCgFAKAUBEuced4rNSq/OSnooPT1Y+ArvQt5Vntw6zhWrxpLfj1FM8W4zc30wUh55WPcijBOPXH1R5satkqVtHbj9yvxVuXl8Pt/TGsYIY7mFbvTcxvI8TojSxRwzJjCPIV+dGXTJGw36+MKpcVKqeCfSt4U+HHrNtccP4fcW00VrcSwumZEs7s4aOaPOpYXZsbqZVK7knSTjTUfMk1Jo7kAt7dn3UEjz6D8asIwcuCOU60IfEySXF7LJaRWb9ksURLKQrNIGZizEOzYGSTsB0NZjZvXrciJK/X+KO6G0uZY1iBupIlxpQFwi6TkEBcAEHfPWtpUbeLzNr6s0VxcT+FfY705QuSdXyeXV9osdX3ls1pytmtsr7jF2+v7Hz/o24XcWzg5zlTuD5gq2c1lVrTGMr7jF32/Y64bO5tAwj+UwK/wBMDVocYxhwwKsMbb1nkrapwa8Q69xD4l9jqseJTw3UF0jIzwBVA0rGHjXI7NuzGMaSVzp2264rErLZpPj1m8b9f5IyJuNPPYy2sxWJ3vTdB2z2Ums5aKR13XDYIJwCBjbAqJO3lTabRKhXpz4M1POkNqk4ispHlhRc5L64w7gFhDtkDI3yTnA32pS1S3Z2NRYCXWFhVnZuiKpYt7lG5rvGcqe6ZxqUY1PiRK+C8bubGYYEltNjeORWUSD1VgNQ/sVIU6VxHTL13ECVKpbvVF7euJdnJnO8V8NBAinA3QnZv2oz4j06j8arLi1lS34rrJtC5jV24MllRSSKAUAoBQCgFAKAUAoBQAmgK+5/56EAMMBzKep8E/8ANSrW1dZ5fAjXFwqSwuJSl5xIPLh5dJZvnJWDOIwfrFVBLHyHu6eFnUqqlHTTRDo28qr11Ht5/wAJLx/gb2Lwi3liV2lhezmXtDJe6tIftZB3QA7RkIQBjOPEmrU9bzIs0lFYR2c6cWhnkRwHd2iPyizyPk0VyVeMyvIp/wATvscKNWVUkr0rahRnN4j4nOrWhTXONLHw6a9mLlO2kPXSioi+O4G3id2yT5mrBU6VvHM367EQHXrV3iC9d5M+Fcg9DO+f2I+nuLH+g+NQ6vtR8KS+r/R2p2HTNkr4fy/BD9CJAfMjLfxHeq+pcVanxSf4JsKNOHwo2ggrjg6HLsKYA7CmAcTBWMA1t/wGCX/EiRj54Ab+Ib12p16tP4ZM5zpQn8SRFeK8gruYHKn7L7j3BhuPiDVhS9qSW1RZ7UQ6ns+L3g8ED4zy68TYkjMbHoRure4jY/zqwg6NdZg/XcR1VrUHiayvXSZvJXEXsxeCMAXMtvotpNtmDZZFJ6OVOQPExgdcVDuqUljPAn0q8KnA7b3lW7BhtCwnluxDNodyZ7UjJdznIQEagX8cAEZxmNqinlbY+52wYXErZ7Kcr2qyIkzJHcxHbtI8ExsR9CVcrkeviN6sLe6U1pmV1xa6efT8P0XF7PeehdAQXBAnA7rdBMB5eT+Y8eo8cRLu05Pnx4eR1trnXzZcfMnlQSaKAUAoBQCgFAKAUAoCDe0XnAWqdlEcysP4R513t6Dqyx0dJwr1lSjnp6Cj5roNJiR3VSwM0qq0hjU+OB9Y4wM+dWtaoqUNECDb0XVlyk/9k6jeewuLc24jueE3LKqgRoV0Ps3bNp1doo1MWY4ODnGCBVJKSeXuWhFzzBKYXtYW02q3UzwucGRYixCRwsRmJcZOoHJ1EDAzmXQtOUxKXDzIlxcqnzY8fI3fK3JZkAaUGKL6qjZnH/1H4n8a2ub6FJaKW7+y/Zwo2sqj11P6ywIBb2+iENFEWOEQsqlz+yCcsfvNU05Sm9UnllnGMYrEVgzvlUSyCIyRiVhkRllDkb7hc5I2P3VjBsZcTIWZAyl0CllBBZQ2SpYdRnBx7qzgxkxo+N2hYKLm3LFtIHax5LfYxn6Xp1rOAdkPGLVw5W4gYIMuRIh0DOMvg93fzpgCHi9s7BEuIGdvoqsiFm9VAOSKYBlXDImnWyrqYIuogamOcKM9ScHb0pgGLcXcKSLE0sayv9FGdQ7/ALqk5boelYwDCvOMWsertLiBNJ0tqkQaW+ycnY+lYwDp1wXIZA0UwGNS5VsZ6Fl6j0NIuUXqi8MSSksMgnM/JJQM8ALp9aM7so/Z+0PTr76ubb2gp8yrx6+h9/UVlazcOfT8Ok0nAOYHs1dFwqzNEjXAGZ4Iu0XtBrA1MmjXjxU4x4Yzc2eOdDwOltda+bLib3mWGK6iuGlnitOGW92VgW3hVnuJjGCSAuzDvnB9Tn6Oagw26NyaQmFjCYmR2aN8mCUjQ+Y2wyMATpdSR0JG43q0t6+f+OZXXVvj/kh9f2X37PebhexaJCBcRgah01jp2gH8x4E+oqBd23JSyuDJFtcKosPiiX1EJQoBQCgFAKAUAoDTc18cWzgaRjvjujzNZjFyeFxMSaSyzz1xK7muZcqplnlYhEG5JxnA9ABn4VeJRtqWOn8lSlK5q5fD8f0m3JSwPbSR2sk0w7CRLuyZYUnndjpNzGWORgZGnUcDSNj1qKjk5amWsUksIiXEL9ESSzszcxWhfMyTOjM0g2MK6NhGCO9udR6nAqZb27qvXPh5kW5uOTWmPHyJXyZymMLNOvqkZGwHgzDz8h9/ppe3vGlS+r/CNLW1/wCypx6vyywYYqqUixIh7SOEm57KJNQlSKaaIgNjtkMRRdWMBmAkAHp7q3Rg1XCJZE4tDd3KSK0lizSkRyFY3O6QggHvBVUYHj6mnQDtsZZrbiFtflWaK+RluAiysY+9lGkXR3NGUT3RnzrPQDQXllLIbxuylktzxQTSRLFIsssJJAmhbTkgE7geY6CsmCVcesUTi0DQdoIL2LTeaUbs2A3RnOnCs3Q9PHOMnOOgGXxJli4/FIVdYY7ExlxHIUVtRYJkKQTjHSmwMLnuV+Iwu1sHT5LGlxGHSZJDNkPlF04dgoCY8C5oDv4jbxcYFssgkgmNrIysY5Ea2uQ8ZG5AxurHGRlRt4GhkjvMSXkvC72O6hY3YuYI8IjN23ZrH88ukdGUZzsP5U6QSS+t3ueJWMturhIIn7eUq6KyuBphBYDWQQxPUDPnWvRgEtlirVoyQbnHlQPqmhXv9WQdH8yB9r+fvqzsr5wxTqPbofV/PIgXVrq58OPr7leK0QjEM/bC3ExlHY6NcbsoRu6+xUhV9QR45xUy4oOMtcDFrca+ZLj6+5L+KcMtbi2t5Zs2HDoIpVtxIdVzcyTAEzKiHfvKjeOcHYA1XapKT6yaRPlnjclvMsiNmSI7HcLKmcZwRkqw/n51bU5KvTcJFVWg6FRThw9bHpPgfFUuoI5o/ouuceKnoVPqDkfCqWpTdOTi+gs6c1OKkjPrQ3FAKAUAoBQHxjigKK9pXMBubkop+bi29C3ifhVn7Po7uo/oV99V/wCtfX8Gj4GkUaNLf210La7UwRXEZA7NdnLIgyzatJJOMaU2DAnHO5qOrPm9BIt6XJwx09Jk8zQLby9pBLbym4jU28sA0vDAoeN5XI6yMrdln6xyxwUFaUIOq1HxNq1RU4ajO5C5cEhErr81GcIvg7D+YH4n41IvrlUo8jT4+S/pCtKLqS5Sf+2WlBFVIkWpnRQ+lbGDKjjrbAO9UPrWTBzCn1rOActJpgH3TQDFAfCtAcWU0wDrZDWMA6ZIjWMGTFli9K1BgzxVq0ZK2595eCEzovdY/OL4An6/uPj6++rj2fdalyM/p+isvKGl8rD6/sh0kZujFG6XEzW8GhEi0YeJW7uWY/M6S4DMFbIAOBgms1qfIzbXBkmhV5SGenpMriXDWNj8tMluBBMkEcUI+bCOCWiWX/8AMwJDZyw3k7x6DjSqaKmVub1KanBxZNPY/wAx6Jvk7H5ubvJ6SAdP9QGPeBUu+pKcFUj0eRAtKjhN05emXKKqC0FAKAUAoBQEb5/418ltJGH0iNK+87VlJt4RhtJZZ52vp1GBJqIdxr041FScvpz44yBnzq8qrkqShHuKq3Tq1XN9/wCiw+GcwwTK8nD71rGUMJpYLpe1QJEh1LASSFXTnIXc4Ud0CqhwcfiRakQ4fA17dMyroNxKz4/7UbMXC+gVSdumatKeLehrl66kVdZuvWUI8PWWWnxDiNvw22DynRGgCoo3Zz4Ig+sx6n4k1QOUqknJ8WWsYqK0oqe94xf8WlMiSPbQLkIqs6qPTu41t5n/ANVMoWsqnd1nCvcRpbcX1HH/AKevv89L/HN+dSP/AB7+ZEf39fKx+gL/APz8v+5N+dPcH8yHv6+VmDpug7Qm7nL6gobtZcA6sZA1eOQPjUCUWq/JduPtsWMZLkOVx0ZFnHdzPpS9nQkEgGWU4x9U97rjet7eHKtRzh4f2eDS5nyUXJLKyvuuJn/oG/8A8/L/ALk3/wDVTPcH8yIPv6+Vj9A3/wDn5f8Acm/OnuD+ZD39fKx+gb//AD8v+5N+dPcH8yHv6+Vj9A3/APn5f9yb86e4P5kPf18rH6Bv/wDPy/7k3509wfzIe/r5WP0Bf/5+X/cm/OnuD+ZD39fKz5/0/f8A+fl/3Jvzp7g/mQ9/Xysf9PX3+el/3Jvzp/49/Mh7+vlZw18R4c63CzvOq/TVmdl0+IdWP0fUdPSuNazlCOeKOtG6jUeODLT5b5kt+KQMVGGxplhYgsudv9SHwb+RqDvB5RLaTWGVnzRwp7eSSME5AbQRsXR1KkfFSyn416GMo3VBS9ZKmGbevh8Pwb4ymWCytOH2k92bdO0LMhjtnmkGTKxODIAS4AJUd4/Sqre8nJvBaEfn4fLw+6aBsK8bLLGVOQFJ1AKc76WBU+qmrKzqKcHBlbew0yVRHo7l/iYubeKZfroCR5N0YfAgiqmrTdObi+gsKc1OCl1mwrmbigFAKAUBTftj4prnjgB2Qaj7/D8amWNPVVz1bkS8npp46yuuF8ZigutU9vFcxBdBWRdeknftEBO5B6jxAxkVKu8zlhPgYs4aaeevckXM3FFaIRRWNnBHOE03FuqqZUQK8yjbUE1lF3AOxB32Ea3g51FFt9x1r1NFNs58E4vBw+B7qbvO+Y4Yx9J8bsR9lc4Bb08ScVt7TqOUlTXRu/wR7CnhOb6djU2fC7njEwurwlYPqIMgFfsxj6q+bdT+I4W9vq3fDzO9avp2XEmk0EdvFnAREAACjzOFVR5kkAepqyc4wj1JFeoOcu1mRZ8DndiZ7W9CEZjS2ez7y47zyTGXusDsEBHXYtvpgVbucnzdkTqdrCK527Ojmjkgw2yt8oV5ZHDL2wkEpYd5Le3UN9MkAbg+JO9RqlScuLeSTTpwi9kVzK8jSF2PfznOAu64GCB0IKjNQ6lxKU9b45XiiZCjGMNC4b+DPlrdMsvbBd9305wMqxyuT0BUkZraFbTVVRfN5mJ0VKk6b6vIs6LgNyyxGNkeVnKyQyJ2Cw4XO8hZmPVcEKwbORgdLRXs87rYqnZwxtxMO4MsS6pbaVB2hj1kxiIuCV7sjMO6SMAkAEkV399hjgzj7nLPQcLLtp1DW8HbfRJjVm7RAQDiR2UQpIAQTHrLbjOK09+34bG3uW3Hc7hHIsRmkhKRq2iQ6stbsNiJ0IBQbjvDUMENnT3q3jeRbw9jWVnJLK3OD3cI6vjCliCrghR1cgrnR+109a6+8U+s5e7z6jivELYjInhxtvrXx6ePjis8tDjlGORlwwfP0hBt39icKQrlXP2UYLhz12Umse8U+sz7vPqMi1dJCVUkMBkq6PG4B6HRIobHrisxrRl8LMSoyjxRkGy9K31GmkhHHOVp7OX5Zw8spXdo16geOkfWQ+K/2K+4tlxj4E+hXzzZeJkXnMkXErdZMCO5h2kj+0jYGuM+KhsbdRk++s+zqjhUcHwfmjW+p6oa+ryOrhvEJpIVsVvxYqsjuutmjjlWTcoZU3Uq2ohTgNrPiK6XVJRqOTWUzpa1NdNGt5nNvbyWtvbzC47BHEsy/Qd5ZC5VN91XPXJ3PXOaxbSanq4I2uIa6bRbfsY4lqhltyf8Nw6/uvsQP9Sk/wCqs+0aeJKS6SPYTzFxLIquJ4oBQCgOMjYBPkKA83c033bXlxIegfSPco/81b+zo4g5etirvnmaj63IRqySfMk/fWmcvJYxjpSRteE5IJJJC7KM7DPebA8MnGalW8Fly+hAvp8I/UsDnXkXt7CMxL+sW8Y6dZVxqdPU5JYfEeNUFSrrqyl1ssKcNEFHqMfkrmVr2KOEs8TxriWVIhISAVSJY1PdDyMwXLAgEYx3hiU7iWlJcTiqC1Nvgb1eGWscmJ2EDxrlTH8lu7lmwAXuY+zkZpCS5AUaFAGOgNRpS6ZM77Iy4LrGlIorgwB2fshot4nzsDKzsJmY7MQFC520muLuKa6TV1Io0fOxzBqMUcPfXsws1xMQwBOIw2mOHUobJA8B44rlK4U9kvqdKE9U8JEJuZWd2d2Ls25JxknGM7Dc9Mk5J3znJNcXJy3ZYJY4HFkyCNjkEfeMfdWnDc2RL+DW73eZAziMsQ7zizlnZurFCbdioGRjLbeAAAqTVq1KT0y4lK6naS+1sG0KpubptA7paYs2VBGenXGRkb1zjWqy6TXlZHeIGwP1q6GoZ/xm3OceXp1rPLTwt+PcOVkYU/BUJlfMpmOMys5Mg0gKpztlfo905B6HNayq1Mt54d3AcpIj/EeNG1kVLq0trppAMTu8vaTEbspJ1FBn6mAmGAG21WNrpuNk8Pq/qM1LjQtWnKNtc+0bVpZbCESqCA7uGCqeoXEerBwNtqnL2dUzu0Rn7SpY2TMPh/NFqdHyq3uG0oV2MUqqdsSQNlJICACNMaqNxgbCuc7GtF7LJ1hf0JLd47ze3l1wu9SB5bxrgwqoAKF38nMsaR6ldh1O2kgFcEVDb08Xgl5WDHHLME7M9ndm4RFT9VaecSZBJdDJ2qsusY/xFbBG2B06crJria6IdRqucp4+Hxyyn5bZuQBDAOzmhkkx9ITOJML9pQUPcO2SCcxrTjwZiVKEuKND7NuTjJFJeXIy86uIwRjAfOqbHgWJwMeGfMVy5VwmpLink3cFKLj9CI8ahIAyN1JU/wB+8V6Cuk4qSK2xk1KUH6wadxUOSLEtP2P8R03sQ8Jo2Q+/Gsfin412ulrt9XVgrLf/AI7hx7y+Kpi1FAKAUBg8bm0QSN5IaA8v3UuY5X8WLn72I/Krq35tt4lVU511jtX2NGlcUWZKOUbXXJAv2pRn3Z/IVJk9FvKXYytqrXcpdxe9uK82i2Kg9pXLz8Nulv7YN2EzYlRSygM27RsVI+bfGcdM5HkK6LdYNWjs4Nz7b6UUxLCC4UlWQIucd7Gx0jIycbb9a4zs5aXNPPm/oRXF6sevEkf/AFNa+E8Z9x1D4EbH4VwVtUayovwNHtxNPzRzDFJA8cY7YspOVwBEVIwWJ3DdSMDO1d6VlWll4xg3p1YwqRbfFkQPw3Hh/e//AIqKXhzU/wAx+OPzrDMkz4BxK1t7eJS8cbsis4+sWxgu+M43GMnyrq6dSq8pNlHW2m12syDzvbZOl3fG2VViMeOGOBiukLOvLdI5yajxZrDzjNLMOxCPCrBSGyhCEY7V5G2j72AFxvg9c7dZ2sYUdU5c7q7At5Yxtjj29Q5n5kfW0KTKsWhQWXJbOSWHaK2EwMDfcbmt7GhRnvVljD4dZpUdSK5kc/j6GmSFQdQAz59T953r0sKVOHwJIqpznLaTbO3NdMnPB8zWcjBxCHUNAk7RzgdkXDvgE/8A4yC2ACfhUO7jbKOuul4EmhKtnTB/r7nK9WdVDyfK41U7SSK3cPmJJFLJ7wR76rYr2dOWISw+zbzJcZXUN8J+uw6+XLW549eKbqWSW2thuzaQdJORH3QO+5G564HXYVHqOKb08CzhqwtXEuuaMAAAAADAA2AA2AFR2dCk+d7bTPcL+3qH+rD/ANTXoqMtdrF9nlsVK5l1jt8yHNXBlkyW8gXWi4tW+zcID7i4B/BjUiK1W7XYysq825T7j07VGWooBQCgNDzxLpspj+waA80XJ/V/eF/EirxbWy7kVVPe6fe/yapa4RLNE59n6Zubf0yf+DGul08Wj7l5lbT3u/q/Iui3rz6LY7eJcMjuoJIJl1RyLpYfiGHkwIBB8CBW6MFA2fDxwziDWd5GjrrBikZQcavoSAn6rYAPkR6GsVE2so5VE8ZRseZbcfKO8FiBwUZAqF8AatT4zqBztttjrvUz2dGEuMnldGcEGtKSjssrxOnUGHXI99XmU0V+lp5NY6EEr5dDvuD0P9PHpXk7u35Co49HR3Hq7Wvy1JS6envPoGxx1xn4j199RSSc+HFF15kaIFwQRH2iHUB1CkMGyfdVva3FenRzBJpcexlLfUac63O4tdxmT8uMrFTbmXB2ZdIRh4EhpNuvTwrtTurVx1TjzuxEVqrwhPbt/wBHOLhEnQW8mx6MV0g9Ngz4zjxH310V1Z0+dGO/caShWltKXrw8zCe5h+voVlz3W0hlKkg7fD3VMVehOKk8fXBy5CtF4WfuZgLYRnRkEgyhON9tWNjs2BnBrFC9p1ZaVxNaltKCzxOeal5OGkZpkaTt4LffJHL9mJAVOXwvbL3gfpH6a4zt12FU177PlU50ZN9OG/In0q6a0vbyOPOfHpLt4+H2mXeZlDafHVgqmfAY7zHwA99VVGiovUybSj0st/lPluPh9olumCR3pHxjtJDjU/u2AHkAK7MkGVcCtGZKg9osf6zJ6xKf+OP6VfWDza+JVXG1yn3FetWjLE3PLcmMHylB+7SalW+9Nr1wKy82qxfd5nrAVQlqfaAUAoCOe0AfqE37poDzZcb2w9y/zFXn/wAy7kVVPa6fe/yatajosydez5/1m39Qw/4NXW7WbR/TzK2ntd/Vlz29efRbGyhrcwRP2qcmDiNoTGP1mEFovNx1aEn9rw9ceZrZGCpuA3Yv7f5LOzLLEQd/rhe6C6n6WM4I9xzWn/5y1JEapHS8rpNZBZplw+kKjHTgNG2kEjUQd1Bx0BxVna06c1raSfY2ca05rCWfMybuVSVO6k+DBlJVtwQCN98dPOuXtB061PXF5a8iR7P1U6jg+D8/odYO+f78v791Uhcn1o99s+BBGc5zso075z0xvvtXWjWlB7b54rrOVWjGot9u3qJ1a8rcUEQlzpGkHRM0RYZ8CMA597ZqzlStX1opnTq9SZFZuJ3izFXMgCtggJD9U4KaSRg9dyRjHjWZWW3MjnqeTVTh0vfq3M295qLErGDFsNTyDdSd9KgZUnHiTj0ODXGnaLXpqvA/xyln14mre6ebuyNKy7OAxAGVbulgqjBOMjfp5VOt6VCU+ZF7dOdjnUc4rOUZOasiLgZoMGBxniIhjJ+sdlHr5n0FcbitycM9J1oUeUl2Fi+xLkr5PD8unXE0y/NAjeOI/Wx4M/8A8ceZqjbLcsqatGZNbcVozJUPtFb9Zk9IlH/E/nV9YbW3iVVzvcJdxXjVoyxNxy6mdvOUD/41KtvgfroKy93qRXZ+T1iKoS1PtAKAUBqObIddpMv7BoDzDpzAw8tY/hY/kKuqD1Wq9cGVU+bdfVfc1SVxRZolnJtxolt28pQD8Tj+RqROOu2kuxlbPmXSfcXnbmvOItjZQmtjBmRmt0CkvbJys9ncLxS1GFZh2wHRZDtrI+y/Q+v71Z4o1aTWGZPLVknFArKqMAurMihuzYbaehwc/wAq0UCKoSy4mbzZwZbe2YzOH1HQiKN9RBIOWOwGCcgeFYnFQjqZ2o0ZOawyt9DZIyNhudx671Cyi33M7g/EPk8kc6YLIdQ194A/Hod+vWtozlCXA0nBTjhkt5i9pU1wIxCDAqgF9s629+Nk/HfeulWpGa0tbd+H9GmcYUGt87937RG7ziJnbtCEB6HSoXJ8zjqT51d+y6NKlQ005Sks/wCTy12dnplPea3V56SfZ09piyRK3UZ9eh92R4VOnThP4lkjRk48GfY0C7KAPHYY386zGKisJYDbe7Oea2MYOqGVGlUPgRxktLqYKCgU5GnIZuq9Bj+VV19W5uiOUyRSptLPWZfs75XHF79pmj0WULAld8Mfqw7ncn6Tem3iKr8vG7yT4x0o9Dv91YZuYk5rRg1twa1ZkpTnq41XFwfXR/CAv8wa9DbrRaru8ypfPu/r5ELauLLIlPIttrmtl+3cp93aAE/cDUmHNoSfYysr864S7j1AKoi1PtAKAUB0X0WqN181IoDzBc2+ie4iPhK33MP/AHVv7Peqm4+tyrvVpqKS9YI0Bjby2rmttixTysm24NJ9IeIII/v4Cplu9mmV99HDjIv3g94JYo5B9dFb7xuPvzXnKkOTm4PoeCzhLXFSN1A1YMmdG1bIH29tEnjeKVQ8bqVZT0KkYIrZGCkOAXzcu8Qks7ksbKbLo+kHrssm3U7aGHQdcVlGGSnni5tryNESQlw+tWUAKo0sp7TX4EHoN846VwupKNPOG+4zRqrXs19SvJOANsO0VlOc907HOxIP0iR4ZwPWuNKEpN6o49dHYdKl7CK5u/rpOH6AYdJE97Rtqz71cfyqenBQ0uCfjnxIPvM9WrLz9vDBgQjKhh4jOP6gnw/Otp+zdcVOn09D/D/ZJp3+mWmp4o+Zwdtj92ffUOEq1pPOGvJkucaVxHHH8GTHMD7x1H9+FegoV4Vo6o+HUUdahKlLEv8AZz1V3OWBqoMGpnt5L65is7canZ8HyB8ST4KoyTVdd1svQugm21PC1M9Lcr8AisLWO2i+ig3bxdzuzn1J+4YHhUBkoz5GrVmTCnatWDU8QuAisx2CqWPuAzWFFyaiukN4WWUFx24Lbnq7lj+JP4mvS1sRgoL1gqrNaqkpv1k0jmociyLN9kfD9d7BttGjSH3hcD/kwrvcvRbY7l+Sso/8ly5d5f1UpaigFAKA+GgPPXtK4f8AJ+JMfqyr+I3/ADqdYT01cdZDvYaqeeogfEotMh9d/v8A/NSq0dM2ZtZ6qa7Nj7YS6XB8DsfjWaUtMja5p66bX1Lh9nPEdUTQnrGcj91jn8Dn7xUH2nS01FPr80aWFTVDR1E8geq5E4zomrZMwZaNWxgi3tL5OXidoUGBPHloWP2sbxk/ZbGPfg+FZQPPHCZ2y0MpkWSMlSC8gxpOCpGrYgjGPyqbbRpz2ktyLWi1ujadkPNv43/OpnIUvlRw1SPllOUcMzygBjlAskgZegGoseux2G1QqlGTbxHY3eGuj7GNFclQFKaQMgM5CoQOm/gceFd41nTglKLEqep5TO2G4LEgoQPtfVPu6H8K6qXKrTKO3aa6XB5i9zsMQyDvt/fWuKsaUZaoZXczs7uo44lh/Q7AamLYivdmDxjiHZJt9Jth6ebfCuNxW5OO3FnWlT1PfgW/7FuSfkdv8qmH6xOoIBG8UR3C79GbZj8B4GqhsnlkO1asGLK1asyYE71qzJCfaDxLRB2YPelOP9I3Y/yHxqd7Npa6up8I+frJDvammnp6ym+JS6nPkNvzqzrSzLuMWlPTT79zGto9bqvmfwG5rjCOqSR0rT0Qci9/Ytw7Cz3BHUiJfcO82PvX7q19pT3jD6kWwhs5FoVWFiKAUAoBQFYe2/ghkt1nQd6Ig/dvW0ZOMlJdBrKKkmn0lMcSUPGsg8N/gfyq8rYqU1NFZaydOo4S9NGrWoqZZku5S4yYZEl8u6481PX+h94qTUpq4ouPT+VwKt/+vXz0fhl22c4YAg5BAII8Qdwa83hp4ZbpprKNjC9bAzI3rZAyFasmCl/blycUYcTtxgggTgeHgs38lb3g+dbxk4vKMNJrDIFw6Z5ow4VPHJLhQCPPYkefx61PV4sbrchzgoywFvRq04b3rh1/iUmu0LiM+CY5PbJk6q75NMDNYyMDNZyMHCWYKpZjgAZNaykorLMqOXg3Psl5SPErs3c65t4GGFPSSQbrH6quzN7wPGqirUc5amTYRUVg9DO1cTYx5HrBkxJpK1YNdcy1qzJTPOPG+2leQfRHcj9w8ficn7q9Fb0vd6OHxfHv/hTyfvNfC4fghLGuLZaGy4HbkktjJPdUeZ9PjgV3to8Zsrr2pnEF3/o9QcpcJ+S2kUPiq5b1du834k1UV6nKVHInUaeiCibiuR1FAKAUAoDD4tYrPE8bDIZSKA8zX/Dja3Ets42BJXPip6j+/OrWwqpp05eusrb2m01UXrqI7cQlHKn4eo8KSjolpJdGoqkFI7rG40NnwOx/OulKel5NbijykcLj0FqcgcwYxbuf/wBR/HR/UfEeVRfaNr/3Q+v7/ficLKv/ANcvp+ixIZaqUyyM6KStjBko9bZBzmjWRGR1DIylWU7hlYYII8iKyYPMfO/LP6JvihXVbyZaJiMnTn6OT9ZDsfMYPjXejUUJZZrOOVg5pFIV1LGxHhkqpPqAT0+6pruop7ERuKe7ODhwpYxtgZzpKNjHXIB6UV1DqM7Zxk+6qkjAzQYMK0sJeI3cdnB9Zu83VVA+lI37Kj7z7xVfc1tT0rgd6cMbnpzgfCorO3jt4RpjjXA82PUu3mxOSffUJs6mU71jJkxZZK1BhTS1q2ZIDz7x/SDbxnvMPnCPqqfqe8+Pp76tPZ1rqfKy4Lh+/oQL2vhcnHi+JU3ELnW230R09fWp1Wep9htbUeTjvxZiKhYhR1JxUfDk8I7zmoxcmWt7JuXO2uVcj5q3w2/RpPqj7+98B512vKipUuTjxfl0ldbQdWq6kvTL0FUxaigFAKAUAoBQFWe2XlQyoLqEfOR7nHiPWtoTcJKS6DWcVOLiynriMTxhl+kPDxz4qavJYr01OPrsKqlJ29Rxlw9bmpTJOACSTjGNyTtgDzzUVMtSS3HD57JkjuF0FlV1ORlCQG7N8HuOMjY7jIrvb14yWl+v4Qbq3b58ePT+yy+UOaBMBFKQJh0PTtAPEfteY+IqsvbJ0Xrh8Pl/Dta3PKLTLj5kxhmqAmTDMjlrbJgyEkrINFz1yynErR4GwHHeif7Eg6f6T0PofStkwedoLiaPXZTAIyEqQwOoaTunXBG3rkGpFCKnLDZwnTSlqMuLKHMZ0HGDgLhh5EEYP/up9ShGfYaNJ8TqSDDZyR+yvdT+GkKWjpZls6OK3uhdK/TbYeg861uKuiOFxZmEcsu/2Scnfo+27SVf1mcAv5xp1WL0Pi3qceAqqbO5OHkrUyY8ktYBiSzVq2ZIlzbzMLdSiEGYjYddGfrN/QePuqZZ2brvVL4fPsItzcqksLiVBxa+LFhksScu3XqehPrVzVmorREi2tBt8pP12moZqitlgbzl7hbuyhVLSSEKi+O/9/AVJoxVOLqS9IrLmo6kuTj6Z6W5S4EtlbJEN2xl2+056n3eA9AKp61V1ZuTLCjSVOCibmuR1FAKAUAoBQCgOueEOpVhkEYNAee/aHys3DrgyoCYJD3sfVPnUq1uOSlvwZGuaHKx24o0/BuIfJJvlCIjEoQHKdo0LEbXES5AZh5HrmrC6oa1qiRbWvh8nP6fok1lwm3urYd64lhErzzXLromvLgxOqwWqMTsAWYk5A077ZxA1tMsiG6jDpJbVGdJSUfVLDWEcjZZAN8Z9RtvVjSrp82Xr+EC4tW3rp8er9Fhctc6dI7k4PhJ4H9/yPr091Qbr2c1z6Ph+jNve55tTx/ZPIbgEAggg9COh9RVV2FiZSTVnJg71mrOQVZ7aeUu0X9IQDEkYHbAdWQdJfevQ/s4+zW8JNMw0VrY3YkUHx6EetXFKprjk4uODtnnCKWPQf3it5SUVlhIk/sg5VN1cfL7gfNRN82pG0kg6HfqqbH97HkRVPVqOTyzslgvFpq4mToeasZBjSz1rkyQjmXnMLlLchm6GTqq/u/aP4e+rS19nOXOq7Lq6X39RAuL1R5tPj1lbzXDzF9LfRGuWVicKMhckjJJLMqjGSSQB6WNSsorTDu/0cqFs29dTw/Zv+D2Ntc2stvbyP28aOxQOEW9XZhOvaAd5ADmJtsZwQe9UCcpJ5f+vXWWBFl4cnaZVtcYC7+DPpGvSfrIG1AHbIAqXb0nPnS4eZCurjQtMePkXl7L+UOxX5VMvzrjuKfqKfE/tH8BUW9udb0R4L7m1pb6Frlx8ixKgE0UAoBQCgFAKAUAoDA41wmO6iaOQAgj7qA87808ty8MmKsC1ux7rfYz/Sp9pd8nzJcPL+EO5ttfOjx8/wCmuMpCacdrD3iqan+aZxpaSMKwyCDumcNUutb559M4291jmVPH9ksgaAxdnG6jhsML4XUnyjiN3LGVB7IHUrh2GkEDTpGP2YGXnL4v7IsDRX3LFxbt2cQe5McaG4Cr3LeVhkxCTOGbGDj18alUbrHHgcK1tGpvwZ2cB5nlgOmNtgd4nB2PiMdVPurvVoUbjd8evp/pCUq1v3fb+E74VzxDJgSZhb13X4MP6gVV1fZtWG8ecvv4Eyne05fFsSi2vVcalYMPMEEfeKgNOLw1glpprY7u2BGDggjBB3BB8D6UyZKB575ePDbvVGD8mmyU/Z370XvXII9CPWpVCtoeTWSNdwjhj8Rukt4zhPpO3gqDGp/xAHqR510ua+p4XBGIo9D8Ogjt4khiGmONQqj0HifMk7k+JJqDk3wcp7sKMsQo8ycD7zRZbwjDaXEjXFedYI8hCZm8l+j8W/LNTqXs6tP4uau3j4f6ItS9pw4b+usgnMPNskoIkcIn/bXYH97xb47VaUrWjb78X19P8IUqla42XD7GoNhMywySpJFbTsVR1AOsjoCc4XJx19cA4rWpcOWUujoJdG1jT3e7JDwqe1+SNcpb6oGhW2v7dWw8RDa47uJnO+WAO/1vdUOWrVjPamSSMG2ibaISiLUW1S6RLJkY0kJsqAZ2ydWSfQS6NBz50+BCuLpQ5sOJa3s45F1Fbm5XCjBjjI+52H8hXK7u/wDrp/V/hGLa2/zn4FsAVWFgfaAUAoBQCgFAKAUAoBQGv41wiK6jMcqhgR91AULzfyRPw5y0amS3JzgdU935VLt7uVLZ7oi17aNXdbP1xNBw640Spc25QSo2QWUMMj7SnofUYIqylThXjmL9dpDhWqUHomtvXA58W4m81nDbu4Ro5p5ZA5bFw8rBllDAEO4y64ODuMddofJunJ5RYwqRmsxZlDghktru4uGPbW8EKqgIHZnUsQE2DnXpGceuSSdhhVMNJG4bg0gihlilV1n7Tso5h2criIhSy4yuCTtkgmu8LqS2fQRqlpTnvwOmV57ViJI5oGDFSV6Bl6rrQ4yPKu6r0qi5yz9yM7OpD4H+DYWnOs46XGr98KfxIzXKVraz6MfVoa7qHHPhk+cd5ie8gaGbsWU4IIGGRh0ZTq2PUe4kVp/46h/i34mVeVk94/ZmFynxR7CNhH2WtyC7EZO3RQc9Bv8AEmtY+zqTX/I9+82nd1NXMW3cbC752nPW4Cj9kKPxAzXVWlrHoz9cmnKXU+Hlg0dxxkysN5JmJAXJJyScADPma7KrTprmLH2CtKs95v8AJn8J4NLcziAyxRMwlAVSHcvEupodjhXPgTtseuK4VLqWMokU7OnHjv66jY8r2EZuJbUI8N00UckEraJJVlVRI0Sk4Q9omcbA5BBNRZyeNXQSuw48T5iNveSTWUkU0Ny+qWzaJ00EYBE8TDSj5GdatnO+MUhTc0o43XSaynGKy2R3h/CizYwXZmyIxkgHfH7xGTv6mp8KMaa1VH+iuq3Mqj00/wClyci+zzRie6ALdVj6hfVvM1Bub1z5sNl5ki3tFDnT4+RZarjpUAmn2gFAKAUAoBQCgFAKAUAoBQHVcW6upVgGB8DQFXc4+ylXYzWZ7N+pUdD6EeNb06kqbzFmk6cZrEkVfxK0lgJjuoivhqxlD+VWlK+hNaaix5FfO0nB6qb/AGdUOtIpY4ZAI51USKQGDBDqXDfSXB6YNdZW0ZYlBiF5KO1Rfs2lpxpGvrKW5jMVvaRxoqIGlHzQJUjG+76WJO+3jUSdCpCLWOJLhcU58GZ/LvEdV3LddpBta3E4iiZjquGRkBKuAWlcySHTgkDHTYVyfw6e7wOxp+abVMWEZaMXZgxcsWUKGL5i7d+gkCZDE74C58K6Qlx6ugGLyvwpH4lb204SVHlVG0SakII1ZWSM7/A+lZnPmNoybThnDbKWznbuiSKG6eQksHjkWVBbaPAoyllIHUsc7gY0c5KS+gO4y/J7qx+TQwILu2siSY1k0MzaJDH2urDEjdjk+tM6ovL4Z/hgjHFbmFi8ySSdu9xI4UIqxxqZGZSJNWS30SMKAPhW6b4PgCS3nNry9m+FuJ45YZY5+wWCWPR3njkkAAk1bLsMHBPkK1hQnLgtjnOtCHxM1t5O8rsx0QBpWl0Qahh21Z+cYlsYdhpBC947VLhaJLnsh1L3O0Eb7lfkie4wI4+zj+0Rj7h1NYqXlKksQ3f28TSFtVqvVN4Lg5X5NgsxkDXJ4udz8PKqurXnVeZMsKdGFNYiiTVyOooBQCgFAKAUAoBQCgFAKAUAoBQCgMDifB4bhSsqKw9RQFc8d9kEZJa1kaI+Xh93SulOrOn8LwaTpwn8SyQriXJd/b5zEJR5rsfuqbT9oyW01khzsIv4WR66tsbTQup/aQ/zFSVd28/i8jj7vcQ+F/cxPkcB6EL7mx+BrZRt5cGvEctcx4r7HdZ2vZOJIpXjdd1ZSuR6g42rLtqb6R77UXQvv+w9plSrSyFS2srlQC32iANzuevTNPdYLpHvtTqX3/Zya3VtIZ5JNIwoZ2bSPJRnYegrHJ28eLXiOXuJcF9jYcP4BI5+at2PrpP8zWrubaHDf6Dkbmpx8yYcI9mt1LgyYiX7zXCftJ/4Lx/R0hYL/Jk+4D7Pba3wzDtH823/AAqDUr1KnxMmU6MIfCiWxxhRgAAelcjqc6AUAoBQCgFAKAUAoBQCgFAKAUAoBQCgFAKA+EUBi3HDYn+lGp+AoDVXPJlm/wBKFfuFAYJ9nNh/2RQHZD7PrFekK0BtLblq1j+jCg+AoDYxW6r9FQPcKA7aAUAoBQCgFAKAUAoBQCgFAKAUAoBQCgFAKAUAoBQCgFAKAUAoBQCgFAKAUAoBQCgFAKAUAoBQCgFAKAUAoBQCgFAKAUAoBQCgFAKAUAoBQCgFAKAUAoBQCgFAKAUAoBQ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2" name="AutoShape 8" descr="data:image/jpeg;base64,/9j/4AAQSkZJRgABAQAAAQABAAD/2wCEAAkGBxQSEhUUExQUFBUXFBgYGRgXGBUXGBUYFxgaFhwUFhgYHCoiGBolHBYVITEkJikrLi4wFx8zODMsNygtLisBCgoKDg0OGxAQGywkICQsLCwvLDQsLCwsLCwsLCwsLCwsLCwsLCwsLCw0LCwsLCwsLCwsLCwsLCwsLCwsLCwsLP/AABEIAOEA4QMBEQACEQEDEQH/xAAcAAEAAgIDAQAAAAAAAAAAAAAABgcEBQIDCAH/xABEEAACAQMCAwUDCAgFBAIDAAABAgMABBESIQUGMRMiQVFhB3GBFCMyQlKRodEVJGJykrHB8DNUgpOiFlPh8bLCQ3PS/8QAGgEBAAIDAQAAAAAAAAAAAAAAAAQFAQIDBv/EADYRAAIBAwIBCQkAAgIDAQAAAAABAgMEERIhMRMiQVFhcZGx8AUUMlKBocHR4ULxI0MVJEQz/9oADAMBAAIRAxEAPwC8aAUAoBQCgFAKAUAoBQCgFAKAUAoBQCgFAKAUAoBQCgFAKAUAoBQCgFAKAUAoBQCgFAKAUAoBQCgFAKA+ZoD7QCgFAKAUAoBQCgFAKAUAoBQCgFAKAUAoBQCgFAKAUB0Xd7HEpaR1RR4sQB+NZSbeEYbSWWQ/ivtOs4siPXOw+wML/E2x+Gal07GrLjsRZ3lKPDcinEPa1cH/AAooox5uS5/oKlx9nQXxS/BGlfTfwxI5e+068Y73ap6IsQ/+pP41v7vbR4+ZjlLmXDyNeOd7qRsLdXLt1whkJx54UdKz/wCsuheA0XT6X4nGPnm5G4u7nY4OTIQD5HI6+lZ/9Z9C8Byd0ul+JsLT2m3ina8DejrGc/eufxrXkbWXV9xruo9fmSPh3tauB/iRwyjzUlD9+SPwrSXs+m/hf5Mq9qR+JfglXCvajaSYEokgP7Q1L/Ev9QKjVPZ9WPw7kiF7TfHYmNjfRzLqikSRfNGDD8KhyhKLxJYJUZKSymZNamwoBQCgFAKAUAoBQCgFAKAUAoBQCgFAYvEeIxwIXldUUeJOKzGLk8Iw2kssrPmT2pk5W0UAf9xx+Kr/AFP3VZUfZ/TUf0IFW+6KfiVjxfmCSbMkjyTYONW+gMRkLn6IOMnA8qlcpSpbQXrvOKt61Xeb8f0aOXiLt+yPJeuPec4PwrnKvN8NiVC0prjuWFHwHh0cdrNOoNrc2cjtJNOxnSdfqQhCoc5OMBPD4VXzqVHJpvclRjGPBYJByqsTwcNlHYq00FzE0TRRrHdTJ3VWV1XuN3WOwOdx7+UsptMyRG+4bJHwhEgR47iO7f5bGmoSqe8IiwXvGIDTpO43BrrFpz5z2BKuG8XQXdjBKcT3dgYbzBwyysqmF5AOk2zjzGsZ8K0cHu1wQNDyTGnyiW1k7Oe2srS4eXUqussoYFmGofQUkqv7hP1q2knp1A1vAuBQ3llIoQJxDsGu4jH3A8YlZTB2akKT3Dg421r5Vs5uEtmYaTWGYn6BuGaT5OGMUCIZ5Ll40jjdkVzGJe7qxqx0zt03FSIXko8WR52lOXRg6rbiktqyOGaEsCUkjcNHIFODpddmwdiD02zUqNxSqrTNESVrUpvMGWRyz7VWGFu1Dr/3Yx3veyjZv9OPdXCrYRa1Un9P6b072UXpqIs/hnEorhBJC6yIfFTnfyPkfQ1WThKDxJYLCM1JZTMutTYUAoBQCgFAKAUAoBQCgFAKAUBEuced4rNSq/OSnooPT1Y+ArvQt5Vntw6zhWrxpLfj1FM8W4zc30wUh55WPcijBOPXH1R5satkqVtHbj9yvxVuXl8Pt/TGsYIY7mFbvTcxvI8TojSxRwzJjCPIV+dGXTJGw36+MKpcVKqeCfSt4U+HHrNtccP4fcW00VrcSwumZEs7s4aOaPOpYXZsbqZVK7knSTjTUfMk1Jo7kAt7dn3UEjz6D8asIwcuCOU60IfEySXF7LJaRWb9ksURLKQrNIGZizEOzYGSTsB0NZjZvXrciJK/X+KO6G0uZY1iBupIlxpQFwi6TkEBcAEHfPWtpUbeLzNr6s0VxcT+FfY705QuSdXyeXV9osdX3ls1pytmtsr7jF2+v7Hz/o24XcWzg5zlTuD5gq2c1lVrTGMr7jF32/Y64bO5tAwj+UwK/wBMDVocYxhwwKsMbb1nkrapwa8Q69xD4l9jqseJTw3UF0jIzwBVA0rGHjXI7NuzGMaSVzp2264rErLZpPj1m8b9f5IyJuNPPYy2sxWJ3vTdB2z2Ums5aKR13XDYIJwCBjbAqJO3lTabRKhXpz4M1POkNqk4ispHlhRc5L64w7gFhDtkDI3yTnA32pS1S3Z2NRYCXWFhVnZuiKpYt7lG5rvGcqe6ZxqUY1PiRK+C8bubGYYEltNjeORWUSD1VgNQ/sVIU6VxHTL13ECVKpbvVF7euJdnJnO8V8NBAinA3QnZv2oz4j06j8arLi1lS34rrJtC5jV24MllRSSKAUAoBQCgFAKAUAoBQAmgK+5/56EAMMBzKep8E/8ANSrW1dZ5fAjXFwqSwuJSl5xIPLh5dJZvnJWDOIwfrFVBLHyHu6eFnUqqlHTTRDo28qr11Ht5/wAJLx/gb2Lwi3liV2lhezmXtDJe6tIftZB3QA7RkIQBjOPEmrU9bzIs0lFYR2c6cWhnkRwHd2iPyizyPk0VyVeMyvIp/wATvscKNWVUkr0rahRnN4j4nOrWhTXONLHw6a9mLlO2kPXSioi+O4G3id2yT5mrBU6VvHM367EQHXrV3iC9d5M+Fcg9DO+f2I+nuLH+g+NQ6vtR8KS+r/R2p2HTNkr4fy/BD9CJAfMjLfxHeq+pcVanxSf4JsKNOHwo2ggrjg6HLsKYA7CmAcTBWMA1t/wGCX/EiRj54Ab+Ib12p16tP4ZM5zpQn8SRFeK8gruYHKn7L7j3BhuPiDVhS9qSW1RZ7UQ6ns+L3g8ED4zy68TYkjMbHoRure4jY/zqwg6NdZg/XcR1VrUHiayvXSZvJXEXsxeCMAXMtvotpNtmDZZFJ6OVOQPExgdcVDuqUljPAn0q8KnA7b3lW7BhtCwnluxDNodyZ7UjJdznIQEagX8cAEZxmNqinlbY+52wYXErZ7Kcr2qyIkzJHcxHbtI8ExsR9CVcrkeviN6sLe6U1pmV1xa6efT8P0XF7PeehdAQXBAnA7rdBMB5eT+Y8eo8cRLu05Pnx4eR1trnXzZcfMnlQSaKAUAoBQCgFAKAUAoCDe0XnAWqdlEcysP4R513t6Dqyx0dJwr1lSjnp6Cj5roNJiR3VSwM0qq0hjU+OB9Y4wM+dWtaoqUNECDb0XVlyk/9k6jeewuLc24jueE3LKqgRoV0Ps3bNp1doo1MWY4ODnGCBVJKSeXuWhFzzBKYXtYW02q3UzwucGRYixCRwsRmJcZOoHJ1EDAzmXQtOUxKXDzIlxcqnzY8fI3fK3JZkAaUGKL6qjZnH/1H4n8a2ub6FJaKW7+y/Zwo2sqj11P6ywIBb2+iENFEWOEQsqlz+yCcsfvNU05Sm9UnllnGMYrEVgzvlUSyCIyRiVhkRllDkb7hc5I2P3VjBsZcTIWZAyl0CllBBZQ2SpYdRnBx7qzgxkxo+N2hYKLm3LFtIHax5LfYxn6Xp1rOAdkPGLVw5W4gYIMuRIh0DOMvg93fzpgCHi9s7BEuIGdvoqsiFm9VAOSKYBlXDImnWyrqYIuogamOcKM9ScHb0pgGLcXcKSLE0sayv9FGdQ7/ALqk5boelYwDCvOMWsertLiBNJ0tqkQaW+ycnY+lYwDp1wXIZA0UwGNS5VsZ6Fl6j0NIuUXqi8MSSksMgnM/JJQM8ALp9aM7so/Z+0PTr76ubb2gp8yrx6+h9/UVlazcOfT8Ok0nAOYHs1dFwqzNEjXAGZ4Iu0XtBrA1MmjXjxU4x4Yzc2eOdDwOltda+bLib3mWGK6iuGlnitOGW92VgW3hVnuJjGCSAuzDvnB9Tn6Oagw26NyaQmFjCYmR2aN8mCUjQ+Y2wyMATpdSR0JG43q0t6+f+OZXXVvj/kh9f2X37PebhexaJCBcRgah01jp2gH8x4E+oqBd23JSyuDJFtcKosPiiX1EJQoBQCgFAKAUAoDTc18cWzgaRjvjujzNZjFyeFxMSaSyzz1xK7muZcqplnlYhEG5JxnA9ABn4VeJRtqWOn8lSlK5q5fD8f0m3JSwPbSR2sk0w7CRLuyZYUnndjpNzGWORgZGnUcDSNj1qKjk5amWsUksIiXEL9ESSzszcxWhfMyTOjM0g2MK6NhGCO9udR6nAqZb27qvXPh5kW5uOTWmPHyJXyZymMLNOvqkZGwHgzDz8h9/ppe3vGlS+r/CNLW1/wCypx6vyywYYqqUixIh7SOEm57KJNQlSKaaIgNjtkMRRdWMBmAkAHp7q3Rg1XCJZE4tDd3KSK0lizSkRyFY3O6QggHvBVUYHj6mnQDtsZZrbiFtflWaK+RluAiysY+9lGkXR3NGUT3RnzrPQDQXllLIbxuylktzxQTSRLFIsssJJAmhbTkgE7geY6CsmCVcesUTi0DQdoIL2LTeaUbs2A3RnOnCs3Q9PHOMnOOgGXxJli4/FIVdYY7ExlxHIUVtRYJkKQTjHSmwMLnuV+Iwu1sHT5LGlxGHSZJDNkPlF04dgoCY8C5oDv4jbxcYFssgkgmNrIysY5Ea2uQ8ZG5AxurHGRlRt4GhkjvMSXkvC72O6hY3YuYI8IjN23ZrH88ukdGUZzsP5U6QSS+t3ueJWMturhIIn7eUq6KyuBphBYDWQQxPUDPnWvRgEtlirVoyQbnHlQPqmhXv9WQdH8yB9r+fvqzsr5wxTqPbofV/PIgXVrq58OPr7leK0QjEM/bC3ExlHY6NcbsoRu6+xUhV9QR45xUy4oOMtcDFrca+ZLj6+5L+KcMtbi2t5Zs2HDoIpVtxIdVzcyTAEzKiHfvKjeOcHYA1XapKT6yaRPlnjclvMsiNmSI7HcLKmcZwRkqw/n51bU5KvTcJFVWg6FRThw9bHpPgfFUuoI5o/ouuceKnoVPqDkfCqWpTdOTi+gs6c1OKkjPrQ3FAKAUAoBQHxjigKK9pXMBubkop+bi29C3ifhVn7Po7uo/oV99V/wCtfX8Gj4GkUaNLf210La7UwRXEZA7NdnLIgyzatJJOMaU2DAnHO5qOrPm9BIt6XJwx09Jk8zQLby9pBLbym4jU28sA0vDAoeN5XI6yMrdln6xyxwUFaUIOq1HxNq1RU4ajO5C5cEhErr81GcIvg7D+YH4n41IvrlUo8jT4+S/pCtKLqS5Sf+2WlBFVIkWpnRQ+lbGDKjjrbAO9UPrWTBzCn1rOActJpgH3TQDFAfCtAcWU0wDrZDWMA6ZIjWMGTFli9K1BgzxVq0ZK2595eCEzovdY/OL4An6/uPj6++rj2fdalyM/p+isvKGl8rD6/sh0kZujFG6XEzW8GhEi0YeJW7uWY/M6S4DMFbIAOBgms1qfIzbXBkmhV5SGenpMriXDWNj8tMluBBMkEcUI+bCOCWiWX/8AMwJDZyw3k7x6DjSqaKmVub1KanBxZNPY/wAx6Jvk7H5ubvJ6SAdP9QGPeBUu+pKcFUj0eRAtKjhN05emXKKqC0FAKAUAoBQEb5/418ltJGH0iNK+87VlJt4RhtJZZ52vp1GBJqIdxr041FScvpz44yBnzq8qrkqShHuKq3Tq1XN9/wCiw+GcwwTK8nD71rGUMJpYLpe1QJEh1LASSFXTnIXc4Ud0CqhwcfiRakQ4fA17dMyroNxKz4/7UbMXC+gVSdumatKeLehrl66kVdZuvWUI8PWWWnxDiNvw22DynRGgCoo3Zz4Ig+sx6n4k1QOUqknJ8WWsYqK0oqe94xf8WlMiSPbQLkIqs6qPTu41t5n/ANVMoWsqnd1nCvcRpbcX1HH/AKevv89L/HN+dSP/AB7+ZEf39fKx+gL/APz8v+5N+dPcH8yHv6+VmDpug7Qm7nL6gobtZcA6sZA1eOQPjUCUWq/JduPtsWMZLkOVx0ZFnHdzPpS9nQkEgGWU4x9U97rjet7eHKtRzh4f2eDS5nyUXJLKyvuuJn/oG/8A8/L/ALk3/wDVTPcH8yIPv6+Vj9A3/wDn5f8Acm/OnuD+ZD39fKx+gb//AD8v+5N+dPcH8yHv6+Vj9A3/APn5f9yb86e4P5kPf18rH6Bv/wDPy/7k3509wfzIe/r5WP0Bf/5+X/cm/OnuD+ZD39fKz5/0/f8A+fl/3Jvzp7g/mQ9/Xysf9PX3+el/3Jvzp/49/Mh7+vlZw18R4c63CzvOq/TVmdl0+IdWP0fUdPSuNazlCOeKOtG6jUeODLT5b5kt+KQMVGGxplhYgsudv9SHwb+RqDvB5RLaTWGVnzRwp7eSSME5AbQRsXR1KkfFSyn416GMo3VBS9ZKmGbevh8Pwb4ymWCytOH2k92bdO0LMhjtnmkGTKxODIAS4AJUd4/Sqre8nJvBaEfn4fLw+6aBsK8bLLGVOQFJ1AKc76WBU+qmrKzqKcHBlbew0yVRHo7l/iYubeKZfroCR5N0YfAgiqmrTdObi+gsKc1OCl1mwrmbigFAKAUBTftj4prnjgB2Qaj7/D8amWNPVVz1bkS8npp46yuuF8ZigutU9vFcxBdBWRdeknftEBO5B6jxAxkVKu8zlhPgYs4aaeevckXM3FFaIRRWNnBHOE03FuqqZUQK8yjbUE1lF3AOxB32Ea3g51FFt9x1r1NFNs58E4vBw+B7qbvO+Y4Yx9J8bsR9lc4Bb08ScVt7TqOUlTXRu/wR7CnhOb6djU2fC7njEwurwlYPqIMgFfsxj6q+bdT+I4W9vq3fDzO9avp2XEmk0EdvFnAREAACjzOFVR5kkAepqyc4wj1JFeoOcu1mRZ8DndiZ7W9CEZjS2ez7y47zyTGXusDsEBHXYtvpgVbucnzdkTqdrCK527Ojmjkgw2yt8oV5ZHDL2wkEpYd5Le3UN9MkAbg+JO9RqlScuLeSTTpwi9kVzK8jSF2PfznOAu64GCB0IKjNQ6lxKU9b45XiiZCjGMNC4b+DPlrdMsvbBd9305wMqxyuT0BUkZraFbTVVRfN5mJ0VKk6b6vIs6LgNyyxGNkeVnKyQyJ2Cw4XO8hZmPVcEKwbORgdLRXs87rYqnZwxtxMO4MsS6pbaVB2hj1kxiIuCV7sjMO6SMAkAEkV399hjgzj7nLPQcLLtp1DW8HbfRJjVm7RAQDiR2UQpIAQTHrLbjOK09+34bG3uW3Hc7hHIsRmkhKRq2iQ6stbsNiJ0IBQbjvDUMENnT3q3jeRbw9jWVnJLK3OD3cI6vjCliCrghR1cgrnR+109a6+8U+s5e7z6jivELYjInhxtvrXx6ePjis8tDjlGORlwwfP0hBt39icKQrlXP2UYLhz12Umse8U+sz7vPqMi1dJCVUkMBkq6PG4B6HRIobHrisxrRl8LMSoyjxRkGy9K31GmkhHHOVp7OX5Zw8spXdo16geOkfWQ+K/2K+4tlxj4E+hXzzZeJkXnMkXErdZMCO5h2kj+0jYGuM+KhsbdRk++s+zqjhUcHwfmjW+p6oa+ryOrhvEJpIVsVvxYqsjuutmjjlWTcoZU3Uq2ohTgNrPiK6XVJRqOTWUzpa1NdNGt5nNvbyWtvbzC47BHEsy/Qd5ZC5VN91XPXJ3PXOaxbSanq4I2uIa6bRbfsY4lqhltyf8Nw6/uvsQP9Sk/wCqs+0aeJKS6SPYTzFxLIquJ4oBQCgOMjYBPkKA83c033bXlxIegfSPco/81b+zo4g5etirvnmaj63IRqySfMk/fWmcvJYxjpSRteE5IJJJC7KM7DPebA8MnGalW8Fly+hAvp8I/UsDnXkXt7CMxL+sW8Y6dZVxqdPU5JYfEeNUFSrrqyl1ssKcNEFHqMfkrmVr2KOEs8TxriWVIhISAVSJY1PdDyMwXLAgEYx3hiU7iWlJcTiqC1Nvgb1eGWscmJ2EDxrlTH8lu7lmwAXuY+zkZpCS5AUaFAGOgNRpS6ZM77Iy4LrGlIorgwB2fshot4nzsDKzsJmY7MQFC520muLuKa6TV1Io0fOxzBqMUcPfXsws1xMQwBOIw2mOHUobJA8B44rlK4U9kvqdKE9U8JEJuZWd2d2Ls25JxknGM7Dc9Mk5J3znJNcXJy3ZYJY4HFkyCNjkEfeMfdWnDc2RL+DW73eZAziMsQ7zizlnZurFCbdioGRjLbeAAAqTVq1KT0y4lK6naS+1sG0KpubptA7paYs2VBGenXGRkb1zjWqy6TXlZHeIGwP1q6GoZ/xm3OceXp1rPLTwt+PcOVkYU/BUJlfMpmOMys5Mg0gKpztlfo905B6HNayq1Mt54d3AcpIj/EeNG1kVLq0trppAMTu8vaTEbspJ1FBn6mAmGAG21WNrpuNk8Pq/qM1LjQtWnKNtc+0bVpZbCESqCA7uGCqeoXEerBwNtqnL2dUzu0Rn7SpY2TMPh/NFqdHyq3uG0oV2MUqqdsSQNlJICACNMaqNxgbCuc7GtF7LJ1hf0JLd47ze3l1wu9SB5bxrgwqoAKF38nMsaR6ldh1O2kgFcEVDb08Xgl5WDHHLME7M9ndm4RFT9VaecSZBJdDJ2qsusY/xFbBG2B06crJria6IdRqucp4+Hxyyn5bZuQBDAOzmhkkx9ITOJML9pQUPcO2SCcxrTjwZiVKEuKND7NuTjJFJeXIy86uIwRjAfOqbHgWJwMeGfMVy5VwmpLink3cFKLj9CI8ahIAyN1JU/wB+8V6Cuk4qSK2xk1KUH6wadxUOSLEtP2P8R03sQ8Jo2Q+/Gsfin412ulrt9XVgrLf/AI7hx7y+Kpi1FAKAUBg8bm0QSN5IaA8v3UuY5X8WLn72I/Krq35tt4lVU511jtX2NGlcUWZKOUbXXJAv2pRn3Z/IVJk9FvKXYytqrXcpdxe9uK82i2Kg9pXLz8Nulv7YN2EzYlRSygM27RsVI+bfGcdM5HkK6LdYNWjs4Nz7b6UUxLCC4UlWQIucd7Gx0jIycbb9a4zs5aXNPPm/oRXF6sevEkf/AFNa+E8Z9x1D4EbH4VwVtUayovwNHtxNPzRzDFJA8cY7YspOVwBEVIwWJ3DdSMDO1d6VlWll4xg3p1YwqRbfFkQPw3Hh/e//AIqKXhzU/wAx+OPzrDMkz4BxK1t7eJS8cbsis4+sWxgu+M43GMnyrq6dSq8pNlHW2m12syDzvbZOl3fG2VViMeOGOBiukLOvLdI5yajxZrDzjNLMOxCPCrBSGyhCEY7V5G2j72AFxvg9c7dZ2sYUdU5c7q7At5Yxtjj29Q5n5kfW0KTKsWhQWXJbOSWHaK2EwMDfcbmt7GhRnvVljD4dZpUdSK5kc/j6GmSFQdQAz59T953r0sKVOHwJIqpznLaTbO3NdMnPB8zWcjBxCHUNAk7RzgdkXDvgE/8A4yC2ACfhUO7jbKOuul4EmhKtnTB/r7nK9WdVDyfK41U7SSK3cPmJJFLJ7wR76rYr2dOWISw+zbzJcZXUN8J+uw6+XLW549eKbqWSW2thuzaQdJORH3QO+5G564HXYVHqOKb08CzhqwtXEuuaMAAAAADAA2AA2AFR2dCk+d7bTPcL+3qH+rD/ANTXoqMtdrF9nlsVK5l1jt8yHNXBlkyW8gXWi4tW+zcID7i4B/BjUiK1W7XYysq825T7j07VGWooBQCgNDzxLpspj+waA80XJ/V/eF/EirxbWy7kVVPe6fe/yapa4RLNE59n6Zubf0yf+DGul08Wj7l5lbT3u/q/Iui3rz6LY7eJcMjuoJIJl1RyLpYfiGHkwIBB8CBW6MFA2fDxwziDWd5GjrrBikZQcavoSAn6rYAPkR6GsVE2so5VE8ZRseZbcfKO8FiBwUZAqF8AatT4zqBztttjrvUz2dGEuMnldGcEGtKSjssrxOnUGHXI99XmU0V+lp5NY6EEr5dDvuD0P9PHpXk7u35Co49HR3Hq7Wvy1JS6envPoGxx1xn4j199RSSc+HFF15kaIFwQRH2iHUB1CkMGyfdVva3FenRzBJpcexlLfUac63O4tdxmT8uMrFTbmXB2ZdIRh4EhpNuvTwrtTurVx1TjzuxEVqrwhPbt/wBHOLhEnQW8mx6MV0g9Ngz4zjxH310V1Z0+dGO/caShWltKXrw8zCe5h+voVlz3W0hlKkg7fD3VMVehOKk8fXBy5CtF4WfuZgLYRnRkEgyhON9tWNjs2BnBrFC9p1ZaVxNaltKCzxOeal5OGkZpkaTt4LffJHL9mJAVOXwvbL3gfpH6a4zt12FU177PlU50ZN9OG/In0q6a0vbyOPOfHpLt4+H2mXeZlDafHVgqmfAY7zHwA99VVGiovUybSj0st/lPluPh9olumCR3pHxjtJDjU/u2AHkAK7MkGVcCtGZKg9osf6zJ6xKf+OP6VfWDza+JVXG1yn3FetWjLE3PLcmMHylB+7SalW+9Nr1wKy82qxfd5nrAVQlqfaAUAoCOe0AfqE37poDzZcb2w9y/zFXn/wAy7kVVPa6fe/yatajosydez5/1m39Qw/4NXW7WbR/TzK2ntd/Vlz29efRbGyhrcwRP2qcmDiNoTGP1mEFovNx1aEn9rw9ceZrZGCpuA3Yv7f5LOzLLEQd/rhe6C6n6WM4I9xzWn/5y1JEapHS8rpNZBZplw+kKjHTgNG2kEjUQd1Bx0BxVna06c1raSfY2ca05rCWfMybuVSVO6k+DBlJVtwQCN98dPOuXtB061PXF5a8iR7P1U6jg+D8/odYO+f78v791Uhcn1o99s+BBGc5zso075z0xvvtXWjWlB7b54rrOVWjGot9u3qJ1a8rcUEQlzpGkHRM0RYZ8CMA597ZqzlStX1opnTq9SZFZuJ3izFXMgCtggJD9U4KaSRg9dyRjHjWZWW3MjnqeTVTh0vfq3M295qLErGDFsNTyDdSd9KgZUnHiTj0ODXGnaLXpqvA/xyln14mre6ebuyNKy7OAxAGVbulgqjBOMjfp5VOt6VCU+ZF7dOdjnUc4rOUZOasiLgZoMGBxniIhjJ+sdlHr5n0FcbitycM9J1oUeUl2Fi+xLkr5PD8unXE0y/NAjeOI/Wx4M/8A8ceZqjbLcsqatGZNbcVozJUPtFb9Zk9IlH/E/nV9YbW3iVVzvcJdxXjVoyxNxy6mdvOUD/41KtvgfroKy93qRXZ+T1iKoS1PtAKAUBqObIddpMv7BoDzDpzAw8tY/hY/kKuqD1Wq9cGVU+bdfVfc1SVxRZolnJtxolt28pQD8Tj+RqROOu2kuxlbPmXSfcXnbmvOItjZQmtjBmRmt0CkvbJys9ncLxS1GFZh2wHRZDtrI+y/Q+v71Z4o1aTWGZPLVknFArKqMAurMihuzYbaehwc/wAq0UCKoSy4mbzZwZbe2YzOH1HQiKN9RBIOWOwGCcgeFYnFQjqZ2o0ZOawyt9DZIyNhudx671Cyi33M7g/EPk8kc6YLIdQ194A/Hod+vWtozlCXA0nBTjhkt5i9pU1wIxCDAqgF9s629+Nk/HfeulWpGa0tbd+H9GmcYUGt87937RG7ziJnbtCEB6HSoXJ8zjqT51d+y6NKlQ005Sks/wCTy12dnplPea3V56SfZ09piyRK3UZ9eh92R4VOnThP4lkjRk48GfY0C7KAPHYY386zGKisJYDbe7Oea2MYOqGVGlUPgRxktLqYKCgU5GnIZuq9Bj+VV19W5uiOUyRSptLPWZfs75XHF79pmj0WULAld8Mfqw7ncn6Tem3iKr8vG7yT4x0o9Dv91YZuYk5rRg1twa1ZkpTnq41XFwfXR/CAv8wa9DbrRaru8ypfPu/r5ELauLLIlPIttrmtl+3cp93aAE/cDUmHNoSfYysr864S7j1AKoi1PtAKAUB0X0WqN181IoDzBc2+ie4iPhK33MP/AHVv7Peqm4+tyrvVpqKS9YI0Bjby2rmttixTysm24NJ9IeIII/v4Cplu9mmV99HDjIv3g94JYo5B9dFb7xuPvzXnKkOTm4PoeCzhLXFSN1A1YMmdG1bIH29tEnjeKVQ8bqVZT0KkYIrZGCkOAXzcu8Qks7ksbKbLo+kHrssm3U7aGHQdcVlGGSnni5tryNESQlw+tWUAKo0sp7TX4EHoN846VwupKNPOG+4zRqrXs19SvJOANsO0VlOc907HOxIP0iR4ZwPWuNKEpN6o49dHYdKl7CK5u/rpOH6AYdJE97Rtqz71cfyqenBQ0uCfjnxIPvM9WrLz9vDBgQjKhh4jOP6gnw/Otp+zdcVOn09D/D/ZJp3+mWmp4o+Zwdtj92ffUOEq1pPOGvJkucaVxHHH8GTHMD7x1H9+FegoV4Vo6o+HUUdahKlLEv8AZz1V3OWBqoMGpnt5L65is7canZ8HyB8ST4KoyTVdd1svQugm21PC1M9Lcr8AisLWO2i+ig3bxdzuzn1J+4YHhUBkoz5GrVmTCnatWDU8QuAisx2CqWPuAzWFFyaiukN4WWUFx24Lbnq7lj+JP4mvS1sRgoL1gqrNaqkpv1k0jmociyLN9kfD9d7BttGjSH3hcD/kwrvcvRbY7l+Sso/8ly5d5f1UpaigFAKA+GgPPXtK4f8AJ+JMfqyr+I3/ADqdYT01cdZDvYaqeeogfEotMh9d/v8A/NSq0dM2ZtZ6qa7Nj7YS6XB8DsfjWaUtMja5p66bX1Lh9nPEdUTQnrGcj91jn8Dn7xUH2nS01FPr80aWFTVDR1E8geq5E4zomrZMwZaNWxgi3tL5OXidoUGBPHloWP2sbxk/ZbGPfg+FZQPPHCZ2y0MpkWSMlSC8gxpOCpGrYgjGPyqbbRpz2ktyLWi1ujadkPNv43/OpnIUvlRw1SPllOUcMzygBjlAskgZegGoseux2G1QqlGTbxHY3eGuj7GNFclQFKaQMgM5CoQOm/gceFd41nTglKLEqep5TO2G4LEgoQPtfVPu6H8K6qXKrTKO3aa6XB5i9zsMQyDvt/fWuKsaUZaoZXczs7uo44lh/Q7AamLYivdmDxjiHZJt9Jth6ebfCuNxW5OO3FnWlT1PfgW/7FuSfkdv8qmH6xOoIBG8UR3C79GbZj8B4GqhsnlkO1asGLK1asyYE71qzJCfaDxLRB2YPelOP9I3Y/yHxqd7Npa6up8I+frJDvammnp6ym+JS6nPkNvzqzrSzLuMWlPTT79zGto9bqvmfwG5rjCOqSR0rT0Qci9/Ytw7Cz3BHUiJfcO82PvX7q19pT3jD6kWwhs5FoVWFiKAUAoBQFYe2/ghkt1nQd6Ig/dvW0ZOMlJdBrKKkmn0lMcSUPGsg8N/gfyq8rYqU1NFZaydOo4S9NGrWoqZZku5S4yYZEl8u6481PX+h94qTUpq4ouPT+VwKt/+vXz0fhl22c4YAg5BAII8Qdwa83hp4ZbpprKNjC9bAzI3rZAyFasmCl/blycUYcTtxgggTgeHgs38lb3g+dbxk4vKMNJrDIFw6Z5ow4VPHJLhQCPPYkefx61PV4sbrchzgoywFvRq04b3rh1/iUmu0LiM+CY5PbJk6q75NMDNYyMDNZyMHCWYKpZjgAZNaykorLMqOXg3Psl5SPErs3c65t4GGFPSSQbrH6quzN7wPGqirUc5amTYRUVg9DO1cTYx5HrBkxJpK1YNdcy1qzJTPOPG+2leQfRHcj9w8ficn7q9Fb0vd6OHxfHv/hTyfvNfC4fghLGuLZaGy4HbkktjJPdUeZ9PjgV3to8Zsrr2pnEF3/o9QcpcJ+S2kUPiq5b1du834k1UV6nKVHInUaeiCibiuR1FAKAUAoDD4tYrPE8bDIZSKA8zX/Dja3Ets42BJXPip6j+/OrWwqpp05eusrb2m01UXrqI7cQlHKn4eo8KSjolpJdGoqkFI7rG40NnwOx/OulKel5NbijykcLj0FqcgcwYxbuf/wBR/HR/UfEeVRfaNr/3Q+v7/ficLKv/ANcvp+ixIZaqUyyM6KStjBko9bZBzmjWRGR1DIylWU7hlYYII8iKyYPMfO/LP6JvihXVbyZaJiMnTn6OT9ZDsfMYPjXejUUJZZrOOVg5pFIV1LGxHhkqpPqAT0+6pruop7ERuKe7ODhwpYxtgZzpKNjHXIB6UV1DqM7Zxk+6qkjAzQYMK0sJeI3cdnB9Zu83VVA+lI37Kj7z7xVfc1tT0rgd6cMbnpzgfCorO3jt4RpjjXA82PUu3mxOSffUJs6mU71jJkxZZK1BhTS1q2ZIDz7x/SDbxnvMPnCPqqfqe8+Pp76tPZ1rqfKy4Lh+/oQL2vhcnHi+JU3ELnW230R09fWp1Wep9htbUeTjvxZiKhYhR1JxUfDk8I7zmoxcmWt7JuXO2uVcj5q3w2/RpPqj7+98B512vKipUuTjxfl0ldbQdWq6kvTL0FUxaigFAKAUAoBQFWe2XlQyoLqEfOR7nHiPWtoTcJKS6DWcVOLiynriMTxhl+kPDxz4qavJYr01OPrsKqlJ29Rxlw9bmpTJOACSTjGNyTtgDzzUVMtSS3HD57JkjuF0FlV1ORlCQG7N8HuOMjY7jIrvb14yWl+v4Qbq3b58ePT+yy+UOaBMBFKQJh0PTtAPEfteY+IqsvbJ0Xrh8Pl/Dta3PKLTLj5kxhmqAmTDMjlrbJgyEkrINFz1yynErR4GwHHeif7Eg6f6T0PofStkwedoLiaPXZTAIyEqQwOoaTunXBG3rkGpFCKnLDZwnTSlqMuLKHMZ0HGDgLhh5EEYP/up9ShGfYaNJ8TqSDDZyR+yvdT+GkKWjpZls6OK3uhdK/TbYeg861uKuiOFxZmEcsu/2Scnfo+27SVf1mcAv5xp1WL0Pi3qceAqqbO5OHkrUyY8ktYBiSzVq2ZIlzbzMLdSiEGYjYddGfrN/QePuqZZ2brvVL4fPsItzcqksLiVBxa+LFhksScu3XqehPrVzVmorREi2tBt8pP12moZqitlgbzl7hbuyhVLSSEKi+O/9/AVJoxVOLqS9IrLmo6kuTj6Z6W5S4EtlbJEN2xl2+056n3eA9AKp61V1ZuTLCjSVOCibmuR1FAKAUAoBQCgOueEOpVhkEYNAee/aHys3DrgyoCYJD3sfVPnUq1uOSlvwZGuaHKx24o0/BuIfJJvlCIjEoQHKdo0LEbXES5AZh5HrmrC6oa1qiRbWvh8nP6fok1lwm3urYd64lhErzzXLromvLgxOqwWqMTsAWYk5A077ZxA1tMsiG6jDpJbVGdJSUfVLDWEcjZZAN8Z9RtvVjSrp82Xr+EC4tW3rp8er9Fhctc6dI7k4PhJ4H9/yPr091Qbr2c1z6Ph+jNve55tTx/ZPIbgEAggg9COh9RVV2FiZSTVnJg71mrOQVZ7aeUu0X9IQDEkYHbAdWQdJfevQ/s4+zW8JNMw0VrY3YkUHx6EetXFKprjk4uODtnnCKWPQf3it5SUVlhIk/sg5VN1cfL7gfNRN82pG0kg6HfqqbH97HkRVPVqOTyzslgvFpq4mToeasZBjSz1rkyQjmXnMLlLchm6GTqq/u/aP4e+rS19nOXOq7Lq6X39RAuL1R5tPj1lbzXDzF9LfRGuWVicKMhckjJJLMqjGSSQB6WNSsorTDu/0cqFs29dTw/Zv+D2Ntc2stvbyP28aOxQOEW9XZhOvaAd5ADmJtsZwQe9UCcpJ5f+vXWWBFl4cnaZVtcYC7+DPpGvSfrIG1AHbIAqXb0nPnS4eZCurjQtMePkXl7L+UOxX5VMvzrjuKfqKfE/tH8BUW9udb0R4L7m1pb6Frlx8ixKgE0UAoBQCgFAKAUAoDA41wmO6iaOQAgj7qA87808ty8MmKsC1ux7rfYz/Sp9pd8nzJcPL+EO5ttfOjx8/wCmuMpCacdrD3iqan+aZxpaSMKwyCDumcNUutb559M4291jmVPH9ksgaAxdnG6jhsML4XUnyjiN3LGVB7IHUrh2GkEDTpGP2YGXnL4v7IsDRX3LFxbt2cQe5McaG4Cr3LeVhkxCTOGbGDj18alUbrHHgcK1tGpvwZ2cB5nlgOmNtgd4nB2PiMdVPurvVoUbjd8evp/pCUq1v3fb+E74VzxDJgSZhb13X4MP6gVV1fZtWG8ecvv4Eyne05fFsSi2vVcalYMPMEEfeKgNOLw1glpprY7u2BGDggjBB3BB8D6UyZKB575ePDbvVGD8mmyU/Z370XvXII9CPWpVCtoeTWSNdwjhj8Rukt4zhPpO3gqDGp/xAHqR510ua+p4XBGIo9D8Ogjt4khiGmONQqj0HifMk7k+JJqDk3wcp7sKMsQo8ycD7zRZbwjDaXEjXFedYI8hCZm8l+j8W/LNTqXs6tP4uau3j4f6ItS9pw4b+usgnMPNskoIkcIn/bXYH97xb47VaUrWjb78X19P8IUqla42XD7GoNhMywySpJFbTsVR1AOsjoCc4XJx19cA4rWpcOWUujoJdG1jT3e7JDwqe1+SNcpb6oGhW2v7dWw8RDa47uJnO+WAO/1vdUOWrVjPamSSMG2ibaISiLUW1S6RLJkY0kJsqAZ2ydWSfQS6NBz50+BCuLpQ5sOJa3s45F1Fbm5XCjBjjI+52H8hXK7u/wDrp/V/hGLa2/zn4FsAVWFgfaAUAoBQCgFAKAUAoBQGv41wiK6jMcqhgR91AULzfyRPw5y0amS3JzgdU935VLt7uVLZ7oi17aNXdbP1xNBw640Spc25QSo2QWUMMj7SnofUYIqylThXjmL9dpDhWqUHomtvXA58W4m81nDbu4Ro5p5ZA5bFw8rBllDAEO4y64ODuMddofJunJ5RYwqRmsxZlDghktru4uGPbW8EKqgIHZnUsQE2DnXpGceuSSdhhVMNJG4bg0gihlilV1n7Tso5h2criIhSy4yuCTtkgmu8LqS2fQRqlpTnvwOmV57ViJI5oGDFSV6Bl6rrQ4yPKu6r0qi5yz9yM7OpD4H+DYWnOs46XGr98KfxIzXKVraz6MfVoa7qHHPhk+cd5ie8gaGbsWU4IIGGRh0ZTq2PUe4kVp/46h/i34mVeVk94/ZmFynxR7CNhH2WtyC7EZO3RQc9Bv8AEmtY+zqTX/I9+82nd1NXMW3cbC752nPW4Cj9kKPxAzXVWlrHoz9cmnKXU+Hlg0dxxkysN5JmJAXJJyScADPma7KrTprmLH2CtKs95v8AJn8J4NLcziAyxRMwlAVSHcvEupodjhXPgTtseuK4VLqWMokU7OnHjv66jY8r2EZuJbUI8N00UckEraJJVlVRI0Sk4Q9omcbA5BBNRZyeNXQSuw48T5iNveSTWUkU0Ny+qWzaJ00EYBE8TDSj5GdatnO+MUhTc0o43XSaynGKy2R3h/CizYwXZmyIxkgHfH7xGTv6mp8KMaa1VH+iuq3Mqj00/wClyci+zzRie6ALdVj6hfVvM1Bub1z5sNl5ki3tFDnT4+RZarjpUAmn2gFAKAUAoBQCgFAKAUAoBQHVcW6upVgGB8DQFXc4+ylXYzWZ7N+pUdD6EeNb06kqbzFmk6cZrEkVfxK0lgJjuoivhqxlD+VWlK+hNaaix5FfO0nB6qb/AGdUOtIpY4ZAI51USKQGDBDqXDfSXB6YNdZW0ZYlBiF5KO1Rfs2lpxpGvrKW5jMVvaRxoqIGlHzQJUjG+76WJO+3jUSdCpCLWOJLhcU58GZ/LvEdV3LddpBta3E4iiZjquGRkBKuAWlcySHTgkDHTYVyfw6e7wOxp+abVMWEZaMXZgxcsWUKGL5i7d+gkCZDE74C58K6Qlx6ugGLyvwpH4lb204SVHlVG0SakII1ZWSM7/A+lZnPmNoybThnDbKWznbuiSKG6eQksHjkWVBbaPAoyllIHUsc7gY0c5KS+gO4y/J7qx+TQwILu2siSY1k0MzaJDH2urDEjdjk+tM6ovL4Z/hgjHFbmFi8ySSdu9xI4UIqxxqZGZSJNWS30SMKAPhW6b4PgCS3nNry9m+FuJ45YZY5+wWCWPR3njkkAAk1bLsMHBPkK1hQnLgtjnOtCHxM1t5O8rsx0QBpWl0Qahh21Z+cYlsYdhpBC947VLhaJLnsh1L3O0Eb7lfkie4wI4+zj+0Rj7h1NYqXlKksQ3f28TSFtVqvVN4Lg5X5NgsxkDXJ4udz8PKqurXnVeZMsKdGFNYiiTVyOooBQCgFAKAUAoBQCgFAKAUAoBQCgMDifB4bhSsqKw9RQFc8d9kEZJa1kaI+Xh93SulOrOn8LwaTpwn8SyQriXJd/b5zEJR5rsfuqbT9oyW01khzsIv4WR66tsbTQup/aQ/zFSVd28/i8jj7vcQ+F/cxPkcB6EL7mx+BrZRt5cGvEctcx4r7HdZ2vZOJIpXjdd1ZSuR6g42rLtqb6R77UXQvv+w9plSrSyFS2srlQC32iANzuevTNPdYLpHvtTqX3/Zya3VtIZ5JNIwoZ2bSPJRnYegrHJ28eLXiOXuJcF9jYcP4BI5+at2PrpP8zWrubaHDf6Dkbmpx8yYcI9mt1LgyYiX7zXCftJ/4Lx/R0hYL/Jk+4D7Pba3wzDtH823/AAqDUr1KnxMmU6MIfCiWxxhRgAAelcjqc6AUAoBQCgFAKAUAoBQCgFAKAUAoBQCgFAKA+EUBi3HDYn+lGp+AoDVXPJlm/wBKFfuFAYJ9nNh/2RQHZD7PrFekK0BtLblq1j+jCg+AoDYxW6r9FQPcKA7aAUAoBQCgFAKAUAoBQCgFAKAUAoBQCgFAKAUAoBQCgFAKAUAoBQCgFAKAUAoBQCgFAKAUAoBQCgFAKAUAoBQCgFAKAUAoBQCgFAKAUAoBQCgFAKAUAoBQCgFAKAUAoBQ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4" name="AutoShape 10" descr="data:image/jpeg;base64,/9j/4AAQSkZJRgABAQAAAQABAAD/2wCEAAkGBxQSEhUUExQUFBUXFBgYGRgXGBUXGBUYFxgaFhwUFhgYHCoiGBolHBYVITEkJikrLi4wFx8zODMsNygtLisBCgoKDg0OGxAQGywkICQsLCwvLDQsLCwsLCwsLCwsLCwsLCwsLCwsLCw0LCwsLCwsLCwsLCwsLCwsLCwsLCwsLP/AABEIAOEA4QMBEQACEQEDEQH/xAAcAAEAAgIDAQAAAAAAAAAAAAAABgcEBQIDCAH/xABEEAACAQMCAwUDCAgFBAIDAAABAgMABBESIQUGMRMiQVFhB3GBFCMyQlKRodEVJGJykrHB8DNUgpOiFlPh8bLCQ3PS/8QAGgEBAAIDAQAAAAAAAAAAAAAAAAQFAQIDBv/EADYRAAIBAwIBCQkAAgIDAQAAAAABAgMEERIhMRMiQVFhcZGx8AUUMlKBocHR4ULxI0MVJEQz/9oADAMBAAIRAxEAPwC8aAUAoBQCgFAKAUAoBQCgFAKAUAoBQCgFAKAUAoBQCgFAKAUAoBQCgFAKAUAoBQCgFAKAUAoBQCgFAKA+ZoD7QCgFAKAUAoBQCgFAKAUAoBQCgFAKAUAoBQCgFAKAUB0Xd7HEpaR1RR4sQB+NZSbeEYbSWWQ/ivtOs4siPXOw+wML/E2x+Gal07GrLjsRZ3lKPDcinEPa1cH/AAooox5uS5/oKlx9nQXxS/BGlfTfwxI5e+068Y73ap6IsQ/+pP41v7vbR4+ZjlLmXDyNeOd7qRsLdXLt1whkJx54UdKz/wCsuheA0XT6X4nGPnm5G4u7nY4OTIQD5HI6+lZ/9Z9C8Byd0ul+JsLT2m3ina8DejrGc/eufxrXkbWXV9xruo9fmSPh3tauB/iRwyjzUlD9+SPwrSXs+m/hf5Mq9qR+JfglXCvajaSYEokgP7Q1L/Ev9QKjVPZ9WPw7kiF7TfHYmNjfRzLqikSRfNGDD8KhyhKLxJYJUZKSymZNamwoBQCgFAKAUAoBQCgFAKAUAoBQCgFAYvEeIxwIXldUUeJOKzGLk8Iw2kssrPmT2pk5W0UAf9xx+Kr/AFP3VZUfZ/TUf0IFW+6KfiVjxfmCSbMkjyTYONW+gMRkLn6IOMnA8qlcpSpbQXrvOKt61Xeb8f0aOXiLt+yPJeuPec4PwrnKvN8NiVC0prjuWFHwHh0cdrNOoNrc2cjtJNOxnSdfqQhCoc5OMBPD4VXzqVHJpvclRjGPBYJByqsTwcNlHYq00FzE0TRRrHdTJ3VWV1XuN3WOwOdx7+UsptMyRG+4bJHwhEgR47iO7f5bGmoSqe8IiwXvGIDTpO43BrrFpz5z2BKuG8XQXdjBKcT3dgYbzBwyysqmF5AOk2zjzGsZ8K0cHu1wQNDyTGnyiW1k7Oe2srS4eXUqussoYFmGofQUkqv7hP1q2knp1A1vAuBQ3llIoQJxDsGu4jH3A8YlZTB2akKT3Dg421r5Vs5uEtmYaTWGYn6BuGaT5OGMUCIZ5Ll40jjdkVzGJe7qxqx0zt03FSIXko8WR52lOXRg6rbiktqyOGaEsCUkjcNHIFODpddmwdiD02zUqNxSqrTNESVrUpvMGWRyz7VWGFu1Dr/3Yx3veyjZv9OPdXCrYRa1Un9P6b072UXpqIs/hnEorhBJC6yIfFTnfyPkfQ1WThKDxJYLCM1JZTMutTYUAoBQCgFAKAUAoBQCgFAKAUBEuced4rNSq/OSnooPT1Y+ArvQt5Vntw6zhWrxpLfj1FM8W4zc30wUh55WPcijBOPXH1R5satkqVtHbj9yvxVuXl8Pt/TGsYIY7mFbvTcxvI8TojSxRwzJjCPIV+dGXTJGw36+MKpcVKqeCfSt4U+HHrNtccP4fcW00VrcSwumZEs7s4aOaPOpYXZsbqZVK7knSTjTUfMk1Jo7kAt7dn3UEjz6D8asIwcuCOU60IfEySXF7LJaRWb9ksURLKQrNIGZizEOzYGSTsB0NZjZvXrciJK/X+KO6G0uZY1iBupIlxpQFwi6TkEBcAEHfPWtpUbeLzNr6s0VxcT+FfY705QuSdXyeXV9osdX3ls1pytmtsr7jF2+v7Hz/o24XcWzg5zlTuD5gq2c1lVrTGMr7jF32/Y64bO5tAwj+UwK/wBMDVocYxhwwKsMbb1nkrapwa8Q69xD4l9jqseJTw3UF0jIzwBVA0rGHjXI7NuzGMaSVzp2264rErLZpPj1m8b9f5IyJuNPPYy2sxWJ3vTdB2z2Ums5aKR13XDYIJwCBjbAqJO3lTabRKhXpz4M1POkNqk4ispHlhRc5L64w7gFhDtkDI3yTnA32pS1S3Z2NRYCXWFhVnZuiKpYt7lG5rvGcqe6ZxqUY1PiRK+C8bubGYYEltNjeORWUSD1VgNQ/sVIU6VxHTL13ECVKpbvVF7euJdnJnO8V8NBAinA3QnZv2oz4j06j8arLi1lS34rrJtC5jV24MllRSSKAUAoBQCgFAKAUAoBQAmgK+5/56EAMMBzKep8E/8ANSrW1dZ5fAjXFwqSwuJSl5xIPLh5dJZvnJWDOIwfrFVBLHyHu6eFnUqqlHTTRDo28qr11Ht5/wAJLx/gb2Lwi3liV2lhezmXtDJe6tIftZB3QA7RkIQBjOPEmrU9bzIs0lFYR2c6cWhnkRwHd2iPyizyPk0VyVeMyvIp/wATvscKNWVUkr0rahRnN4j4nOrWhTXONLHw6a9mLlO2kPXSioi+O4G3id2yT5mrBU6VvHM367EQHXrV3iC9d5M+Fcg9DO+f2I+nuLH+g+NQ6vtR8KS+r/R2p2HTNkr4fy/BD9CJAfMjLfxHeq+pcVanxSf4JsKNOHwo2ggrjg6HLsKYA7CmAcTBWMA1t/wGCX/EiRj54Ab+Ib12p16tP4ZM5zpQn8SRFeK8gruYHKn7L7j3BhuPiDVhS9qSW1RZ7UQ6ns+L3g8ED4zy68TYkjMbHoRure4jY/zqwg6NdZg/XcR1VrUHiayvXSZvJXEXsxeCMAXMtvotpNtmDZZFJ6OVOQPExgdcVDuqUljPAn0q8KnA7b3lW7BhtCwnluxDNodyZ7UjJdznIQEagX8cAEZxmNqinlbY+52wYXErZ7Kcr2qyIkzJHcxHbtI8ExsR9CVcrkeviN6sLe6U1pmV1xa6efT8P0XF7PeehdAQXBAnA7rdBMB5eT+Y8eo8cRLu05Pnx4eR1trnXzZcfMnlQSaKAUAoBQCgFAKAUAoCDe0XnAWqdlEcysP4R513t6Dqyx0dJwr1lSjnp6Cj5roNJiR3VSwM0qq0hjU+OB9Y4wM+dWtaoqUNECDb0XVlyk/9k6jeewuLc24jueE3LKqgRoV0Ps3bNp1doo1MWY4ODnGCBVJKSeXuWhFzzBKYXtYW02q3UzwucGRYixCRwsRmJcZOoHJ1EDAzmXQtOUxKXDzIlxcqnzY8fI3fK3JZkAaUGKL6qjZnH/1H4n8a2ub6FJaKW7+y/Zwo2sqj11P6ywIBb2+iENFEWOEQsqlz+yCcsfvNU05Sm9UnllnGMYrEVgzvlUSyCIyRiVhkRllDkb7hc5I2P3VjBsZcTIWZAyl0CllBBZQ2SpYdRnBx7qzgxkxo+N2hYKLm3LFtIHax5LfYxn6Xp1rOAdkPGLVw5W4gYIMuRIh0DOMvg93fzpgCHi9s7BEuIGdvoqsiFm9VAOSKYBlXDImnWyrqYIuogamOcKM9ScHb0pgGLcXcKSLE0sayv9FGdQ7/ALqk5boelYwDCvOMWsertLiBNJ0tqkQaW+ycnY+lYwDp1wXIZA0UwGNS5VsZ6Fl6j0NIuUXqi8MSSksMgnM/JJQM8ALp9aM7so/Z+0PTr76ubb2gp8yrx6+h9/UVlazcOfT8Ok0nAOYHs1dFwqzNEjXAGZ4Iu0XtBrA1MmjXjxU4x4Yzc2eOdDwOltda+bLib3mWGK6iuGlnitOGW92VgW3hVnuJjGCSAuzDvnB9Tn6Oagw26NyaQmFjCYmR2aN8mCUjQ+Y2wyMATpdSR0JG43q0t6+f+OZXXVvj/kh9f2X37PebhexaJCBcRgah01jp2gH8x4E+oqBd23JSyuDJFtcKosPiiX1EJQoBQCgFAKAUAoDTc18cWzgaRjvjujzNZjFyeFxMSaSyzz1xK7muZcqplnlYhEG5JxnA9ABn4VeJRtqWOn8lSlK5q5fD8f0m3JSwPbSR2sk0w7CRLuyZYUnndjpNzGWORgZGnUcDSNj1qKjk5amWsUksIiXEL9ESSzszcxWhfMyTOjM0g2MK6NhGCO9udR6nAqZb27qvXPh5kW5uOTWmPHyJXyZymMLNOvqkZGwHgzDz8h9/ppe3vGlS+r/CNLW1/wCypx6vyywYYqqUixIh7SOEm57KJNQlSKaaIgNjtkMRRdWMBmAkAHp7q3Rg1XCJZE4tDd3KSK0lizSkRyFY3O6QggHvBVUYHj6mnQDtsZZrbiFtflWaK+RluAiysY+9lGkXR3NGUT3RnzrPQDQXllLIbxuylktzxQTSRLFIsssJJAmhbTkgE7geY6CsmCVcesUTi0DQdoIL2LTeaUbs2A3RnOnCs3Q9PHOMnOOgGXxJli4/FIVdYY7ExlxHIUVtRYJkKQTjHSmwMLnuV+Iwu1sHT5LGlxGHSZJDNkPlF04dgoCY8C5oDv4jbxcYFssgkgmNrIysY5Ea2uQ8ZG5AxurHGRlRt4GhkjvMSXkvC72O6hY3YuYI8IjN23ZrH88ukdGUZzsP5U6QSS+t3ueJWMturhIIn7eUq6KyuBphBYDWQQxPUDPnWvRgEtlirVoyQbnHlQPqmhXv9WQdH8yB9r+fvqzsr5wxTqPbofV/PIgXVrq58OPr7leK0QjEM/bC3ExlHY6NcbsoRu6+xUhV9QR45xUy4oOMtcDFrca+ZLj6+5L+KcMtbi2t5Zs2HDoIpVtxIdVzcyTAEzKiHfvKjeOcHYA1XapKT6yaRPlnjclvMsiNmSI7HcLKmcZwRkqw/n51bU5KvTcJFVWg6FRThw9bHpPgfFUuoI5o/ouuceKnoVPqDkfCqWpTdOTi+gs6c1OKkjPrQ3FAKAUAoBQHxjigKK9pXMBubkop+bi29C3ifhVn7Po7uo/oV99V/wCtfX8Gj4GkUaNLf210La7UwRXEZA7NdnLIgyzatJJOMaU2DAnHO5qOrPm9BIt6XJwx09Jk8zQLby9pBLbym4jU28sA0vDAoeN5XI6yMrdln6xyxwUFaUIOq1HxNq1RU4ajO5C5cEhErr81GcIvg7D+YH4n41IvrlUo8jT4+S/pCtKLqS5Sf+2WlBFVIkWpnRQ+lbGDKjjrbAO9UPrWTBzCn1rOActJpgH3TQDFAfCtAcWU0wDrZDWMA6ZIjWMGTFli9K1BgzxVq0ZK2595eCEzovdY/OL4An6/uPj6++rj2fdalyM/p+isvKGl8rD6/sh0kZujFG6XEzW8GhEi0YeJW7uWY/M6S4DMFbIAOBgms1qfIzbXBkmhV5SGenpMriXDWNj8tMluBBMkEcUI+bCOCWiWX/8AMwJDZyw3k7x6DjSqaKmVub1KanBxZNPY/wAx6Jvk7H5ubvJ6SAdP9QGPeBUu+pKcFUj0eRAtKjhN05emXKKqC0FAKAUAoBQEb5/418ltJGH0iNK+87VlJt4RhtJZZ52vp1GBJqIdxr041FScvpz44yBnzq8qrkqShHuKq3Tq1XN9/wCiw+GcwwTK8nD71rGUMJpYLpe1QJEh1LASSFXTnIXc4Ud0CqhwcfiRakQ4fA17dMyroNxKz4/7UbMXC+gVSdumatKeLehrl66kVdZuvWUI8PWWWnxDiNvw22DynRGgCoo3Zz4Ig+sx6n4k1QOUqknJ8WWsYqK0oqe94xf8WlMiSPbQLkIqs6qPTu41t5n/ANVMoWsqnd1nCvcRpbcX1HH/AKevv89L/HN+dSP/AB7+ZEf39fKx+gL/APz8v+5N+dPcH8yHv6+VmDpug7Qm7nL6gobtZcA6sZA1eOQPjUCUWq/JduPtsWMZLkOVx0ZFnHdzPpS9nQkEgGWU4x9U97rjet7eHKtRzh4f2eDS5nyUXJLKyvuuJn/oG/8A8/L/ALk3/wDVTPcH8yIPv6+Vj9A3/wDn5f8Acm/OnuD+ZD39fKx+gb//AD8v+5N+dPcH8yHv6+Vj9A3/APn5f9yb86e4P5kPf18rH6Bv/wDPy/7k3509wfzIe/r5WP0Bf/5+X/cm/OnuD+ZD39fKz5/0/f8A+fl/3Jvzp7g/mQ9/Xysf9PX3+el/3Jvzp/49/Mh7+vlZw18R4c63CzvOq/TVmdl0+IdWP0fUdPSuNazlCOeKOtG6jUeODLT5b5kt+KQMVGGxplhYgsudv9SHwb+RqDvB5RLaTWGVnzRwp7eSSME5AbQRsXR1KkfFSyn416GMo3VBS9ZKmGbevh8Pwb4ymWCytOH2k92bdO0LMhjtnmkGTKxODIAS4AJUd4/Sqre8nJvBaEfn4fLw+6aBsK8bLLGVOQFJ1AKc76WBU+qmrKzqKcHBlbew0yVRHo7l/iYubeKZfroCR5N0YfAgiqmrTdObi+gsKc1OCl1mwrmbigFAKAUBTftj4prnjgB2Qaj7/D8amWNPVVz1bkS8npp46yuuF8ZigutU9vFcxBdBWRdeknftEBO5B6jxAxkVKu8zlhPgYs4aaeevckXM3FFaIRRWNnBHOE03FuqqZUQK8yjbUE1lF3AOxB32Ea3g51FFt9x1r1NFNs58E4vBw+B7qbvO+Y4Yx9J8bsR9lc4Bb08ScVt7TqOUlTXRu/wR7CnhOb6djU2fC7njEwurwlYPqIMgFfsxj6q+bdT+I4W9vq3fDzO9avp2XEmk0EdvFnAREAACjzOFVR5kkAepqyc4wj1JFeoOcu1mRZ8DndiZ7W9CEZjS2ez7y47zyTGXusDsEBHXYtvpgVbucnzdkTqdrCK527Ojmjkgw2yt8oV5ZHDL2wkEpYd5Le3UN9MkAbg+JO9RqlScuLeSTTpwi9kVzK8jSF2PfznOAu64GCB0IKjNQ6lxKU9b45XiiZCjGMNC4b+DPlrdMsvbBd9305wMqxyuT0BUkZraFbTVVRfN5mJ0VKk6b6vIs6LgNyyxGNkeVnKyQyJ2Cw4XO8hZmPVcEKwbORgdLRXs87rYqnZwxtxMO4MsS6pbaVB2hj1kxiIuCV7sjMO6SMAkAEkV399hjgzj7nLPQcLLtp1DW8HbfRJjVm7RAQDiR2UQpIAQTHrLbjOK09+34bG3uW3Hc7hHIsRmkhKRq2iQ6stbsNiJ0IBQbjvDUMENnT3q3jeRbw9jWVnJLK3OD3cI6vjCliCrghR1cgrnR+109a6+8U+s5e7z6jivELYjInhxtvrXx6ePjis8tDjlGORlwwfP0hBt39icKQrlXP2UYLhz12Umse8U+sz7vPqMi1dJCVUkMBkq6PG4B6HRIobHrisxrRl8LMSoyjxRkGy9K31GmkhHHOVp7OX5Zw8spXdo16geOkfWQ+K/2K+4tlxj4E+hXzzZeJkXnMkXErdZMCO5h2kj+0jYGuM+KhsbdRk++s+zqjhUcHwfmjW+p6oa+ryOrhvEJpIVsVvxYqsjuutmjjlWTcoZU3Uq2ohTgNrPiK6XVJRqOTWUzpa1NdNGt5nNvbyWtvbzC47BHEsy/Qd5ZC5VN91XPXJ3PXOaxbSanq4I2uIa6bRbfsY4lqhltyf8Nw6/uvsQP9Sk/wCqs+0aeJKS6SPYTzFxLIquJ4oBQCgOMjYBPkKA83c033bXlxIegfSPco/81b+zo4g5etirvnmaj63IRqySfMk/fWmcvJYxjpSRteE5IJJJC7KM7DPebA8MnGalW8Fly+hAvp8I/UsDnXkXt7CMxL+sW8Y6dZVxqdPU5JYfEeNUFSrrqyl1ssKcNEFHqMfkrmVr2KOEs8TxriWVIhISAVSJY1PdDyMwXLAgEYx3hiU7iWlJcTiqC1Nvgb1eGWscmJ2EDxrlTH8lu7lmwAXuY+zkZpCS5AUaFAGOgNRpS6ZM77Iy4LrGlIorgwB2fshot4nzsDKzsJmY7MQFC520muLuKa6TV1Io0fOxzBqMUcPfXsws1xMQwBOIw2mOHUobJA8B44rlK4U9kvqdKE9U8JEJuZWd2d2Ls25JxknGM7Dc9Mk5J3znJNcXJy3ZYJY4HFkyCNjkEfeMfdWnDc2RL+DW73eZAziMsQ7zizlnZurFCbdioGRjLbeAAAqTVq1KT0y4lK6naS+1sG0KpubptA7paYs2VBGenXGRkb1zjWqy6TXlZHeIGwP1q6GoZ/xm3OceXp1rPLTwt+PcOVkYU/BUJlfMpmOMys5Mg0gKpztlfo905B6HNayq1Mt54d3AcpIj/EeNG1kVLq0trppAMTu8vaTEbspJ1FBn6mAmGAG21WNrpuNk8Pq/qM1LjQtWnKNtc+0bVpZbCESqCA7uGCqeoXEerBwNtqnL2dUzu0Rn7SpY2TMPh/NFqdHyq3uG0oV2MUqqdsSQNlJICACNMaqNxgbCuc7GtF7LJ1hf0JLd47ze3l1wu9SB5bxrgwqoAKF38nMsaR6ldh1O2kgFcEVDb08Xgl5WDHHLME7M9ndm4RFT9VaecSZBJdDJ2qsusY/xFbBG2B06crJria6IdRqucp4+Hxyyn5bZuQBDAOzmhkkx9ITOJML9pQUPcO2SCcxrTjwZiVKEuKND7NuTjJFJeXIy86uIwRjAfOqbHgWJwMeGfMVy5VwmpLink3cFKLj9CI8ahIAyN1JU/wB+8V6Cuk4qSK2xk1KUH6wadxUOSLEtP2P8R03sQ8Jo2Q+/Gsfin412ulrt9XVgrLf/AI7hx7y+Kpi1FAKAUBg8bm0QSN5IaA8v3UuY5X8WLn72I/Krq35tt4lVU511jtX2NGlcUWZKOUbXXJAv2pRn3Z/IVJk9FvKXYytqrXcpdxe9uK82i2Kg9pXLz8Nulv7YN2EzYlRSygM27RsVI+bfGcdM5HkK6LdYNWjs4Nz7b6UUxLCC4UlWQIucd7Gx0jIycbb9a4zs5aXNPPm/oRXF6sevEkf/AFNa+E8Z9x1D4EbH4VwVtUayovwNHtxNPzRzDFJA8cY7YspOVwBEVIwWJ3DdSMDO1d6VlWll4xg3p1YwqRbfFkQPw3Hh/e//AIqKXhzU/wAx+OPzrDMkz4BxK1t7eJS8cbsis4+sWxgu+M43GMnyrq6dSq8pNlHW2m12syDzvbZOl3fG2VViMeOGOBiukLOvLdI5yajxZrDzjNLMOxCPCrBSGyhCEY7V5G2j72AFxvg9c7dZ2sYUdU5c7q7At5Yxtjj29Q5n5kfW0KTKsWhQWXJbOSWHaK2EwMDfcbmt7GhRnvVljD4dZpUdSK5kc/j6GmSFQdQAz59T953r0sKVOHwJIqpznLaTbO3NdMnPB8zWcjBxCHUNAk7RzgdkXDvgE/8A4yC2ACfhUO7jbKOuul4EmhKtnTB/r7nK9WdVDyfK41U7SSK3cPmJJFLJ7wR76rYr2dOWISw+zbzJcZXUN8J+uw6+XLW549eKbqWSW2thuzaQdJORH3QO+5G564HXYVHqOKb08CzhqwtXEuuaMAAAAADAA2AA2AFR2dCk+d7bTPcL+3qH+rD/ANTXoqMtdrF9nlsVK5l1jt8yHNXBlkyW8gXWi4tW+zcID7i4B/BjUiK1W7XYysq825T7j07VGWooBQCgNDzxLpspj+waA80XJ/V/eF/EirxbWy7kVVPe6fe/yapa4RLNE59n6Zubf0yf+DGul08Wj7l5lbT3u/q/Iui3rz6LY7eJcMjuoJIJl1RyLpYfiGHkwIBB8CBW6MFA2fDxwziDWd5GjrrBikZQcavoSAn6rYAPkR6GsVE2so5VE8ZRseZbcfKO8FiBwUZAqF8AatT4zqBztttjrvUz2dGEuMnldGcEGtKSjssrxOnUGHXI99XmU0V+lp5NY6EEr5dDvuD0P9PHpXk7u35Co49HR3Hq7Wvy1JS6envPoGxx1xn4j199RSSc+HFF15kaIFwQRH2iHUB1CkMGyfdVva3FenRzBJpcexlLfUac63O4tdxmT8uMrFTbmXB2ZdIRh4EhpNuvTwrtTurVx1TjzuxEVqrwhPbt/wBHOLhEnQW8mx6MV0g9Ngz4zjxH310V1Z0+dGO/caShWltKXrw8zCe5h+voVlz3W0hlKkg7fD3VMVehOKk8fXBy5CtF4WfuZgLYRnRkEgyhON9tWNjs2BnBrFC9p1ZaVxNaltKCzxOeal5OGkZpkaTt4LffJHL9mJAVOXwvbL3gfpH6a4zt12FU177PlU50ZN9OG/In0q6a0vbyOPOfHpLt4+H2mXeZlDafHVgqmfAY7zHwA99VVGiovUybSj0st/lPluPh9olumCR3pHxjtJDjU/u2AHkAK7MkGVcCtGZKg9osf6zJ6xKf+OP6VfWDza+JVXG1yn3FetWjLE3PLcmMHylB+7SalW+9Nr1wKy82qxfd5nrAVQlqfaAUAoCOe0AfqE37poDzZcb2w9y/zFXn/wAy7kVVPa6fe/yatajosydez5/1m39Qw/4NXW7WbR/TzK2ntd/Vlz29efRbGyhrcwRP2qcmDiNoTGP1mEFovNx1aEn9rw9ceZrZGCpuA3Yv7f5LOzLLEQd/rhe6C6n6WM4I9xzWn/5y1JEapHS8rpNZBZplw+kKjHTgNG2kEjUQd1Bx0BxVna06c1raSfY2ca05rCWfMybuVSVO6k+DBlJVtwQCN98dPOuXtB061PXF5a8iR7P1U6jg+D8/odYO+f78v791Uhcn1o99s+BBGc5zso075z0xvvtXWjWlB7b54rrOVWjGot9u3qJ1a8rcUEQlzpGkHRM0RYZ8CMA597ZqzlStX1opnTq9SZFZuJ3izFXMgCtggJD9U4KaSRg9dyRjHjWZWW3MjnqeTVTh0vfq3M295qLErGDFsNTyDdSd9KgZUnHiTj0ODXGnaLXpqvA/xyln14mre6ebuyNKy7OAxAGVbulgqjBOMjfp5VOt6VCU+ZF7dOdjnUc4rOUZOasiLgZoMGBxniIhjJ+sdlHr5n0FcbitycM9J1oUeUl2Fi+xLkr5PD8unXE0y/NAjeOI/Wx4M/8A8ceZqjbLcsqatGZNbcVozJUPtFb9Zk9IlH/E/nV9YbW3iVVzvcJdxXjVoyxNxy6mdvOUD/41KtvgfroKy93qRXZ+T1iKoS1PtAKAUBqObIddpMv7BoDzDpzAw8tY/hY/kKuqD1Wq9cGVU+bdfVfc1SVxRZolnJtxolt28pQD8Tj+RqROOu2kuxlbPmXSfcXnbmvOItjZQmtjBmRmt0CkvbJys9ncLxS1GFZh2wHRZDtrI+y/Q+v71Z4o1aTWGZPLVknFArKqMAurMihuzYbaehwc/wAq0UCKoSy4mbzZwZbe2YzOH1HQiKN9RBIOWOwGCcgeFYnFQjqZ2o0ZOawyt9DZIyNhudx671Cyi33M7g/EPk8kc6YLIdQ194A/Hod+vWtozlCXA0nBTjhkt5i9pU1wIxCDAqgF9s629+Nk/HfeulWpGa0tbd+H9GmcYUGt87937RG7ziJnbtCEB6HSoXJ8zjqT51d+y6NKlQ005Sks/wCTy12dnplPea3V56SfZ09piyRK3UZ9eh92R4VOnThP4lkjRk48GfY0C7KAPHYY386zGKisJYDbe7Oea2MYOqGVGlUPgRxktLqYKCgU5GnIZuq9Bj+VV19W5uiOUyRSptLPWZfs75XHF79pmj0WULAld8Mfqw7ncn6Tem3iKr8vG7yT4x0o9Dv91YZuYk5rRg1twa1ZkpTnq41XFwfXR/CAv8wa9DbrRaru8ypfPu/r5ELauLLIlPIttrmtl+3cp93aAE/cDUmHNoSfYysr864S7j1AKoi1PtAKAUB0X0WqN181IoDzBc2+ie4iPhK33MP/AHVv7Peqm4+tyrvVpqKS9YI0Bjby2rmttixTysm24NJ9IeIII/v4Cplu9mmV99HDjIv3g94JYo5B9dFb7xuPvzXnKkOTm4PoeCzhLXFSN1A1YMmdG1bIH29tEnjeKVQ8bqVZT0KkYIrZGCkOAXzcu8Qks7ksbKbLo+kHrssm3U7aGHQdcVlGGSnni5tryNESQlw+tWUAKo0sp7TX4EHoN846VwupKNPOG+4zRqrXs19SvJOANsO0VlOc907HOxIP0iR4ZwPWuNKEpN6o49dHYdKl7CK5u/rpOH6AYdJE97Rtqz71cfyqenBQ0uCfjnxIPvM9WrLz9vDBgQjKhh4jOP6gnw/Otp+zdcVOn09D/D/ZJp3+mWmp4o+Zwdtj92ffUOEq1pPOGvJkucaVxHHH8GTHMD7x1H9+FegoV4Vo6o+HUUdahKlLEv8AZz1V3OWBqoMGpnt5L65is7canZ8HyB8ST4KoyTVdd1svQugm21PC1M9Lcr8AisLWO2i+ig3bxdzuzn1J+4YHhUBkoz5GrVmTCnatWDU8QuAisx2CqWPuAzWFFyaiukN4WWUFx24Lbnq7lj+JP4mvS1sRgoL1gqrNaqkpv1k0jmociyLN9kfD9d7BttGjSH3hcD/kwrvcvRbY7l+Sso/8ly5d5f1UpaigFAKA+GgPPXtK4f8AJ+JMfqyr+I3/ADqdYT01cdZDvYaqeeogfEotMh9d/v8A/NSq0dM2ZtZ6qa7Nj7YS6XB8DsfjWaUtMja5p66bX1Lh9nPEdUTQnrGcj91jn8Dn7xUH2nS01FPr80aWFTVDR1E8geq5E4zomrZMwZaNWxgi3tL5OXidoUGBPHloWP2sbxk/ZbGPfg+FZQPPHCZ2y0MpkWSMlSC8gxpOCpGrYgjGPyqbbRpz2ktyLWi1ujadkPNv43/OpnIUvlRw1SPllOUcMzygBjlAskgZegGoseux2G1QqlGTbxHY3eGuj7GNFclQFKaQMgM5CoQOm/gceFd41nTglKLEqep5TO2G4LEgoQPtfVPu6H8K6qXKrTKO3aa6XB5i9zsMQyDvt/fWuKsaUZaoZXczs7uo44lh/Q7AamLYivdmDxjiHZJt9Jth6ebfCuNxW5OO3FnWlT1PfgW/7FuSfkdv8qmH6xOoIBG8UR3C79GbZj8B4GqhsnlkO1asGLK1asyYE71qzJCfaDxLRB2YPelOP9I3Y/yHxqd7Npa6up8I+frJDvammnp6ym+JS6nPkNvzqzrSzLuMWlPTT79zGto9bqvmfwG5rjCOqSR0rT0Qci9/Ytw7Cz3BHUiJfcO82PvX7q19pT3jD6kWwhs5FoVWFiKAUAoBQFYe2/ghkt1nQd6Ig/dvW0ZOMlJdBrKKkmn0lMcSUPGsg8N/gfyq8rYqU1NFZaydOo4S9NGrWoqZZku5S4yYZEl8u6481PX+h94qTUpq4ouPT+VwKt/+vXz0fhl22c4YAg5BAII8Qdwa83hp4ZbpprKNjC9bAzI3rZAyFasmCl/blycUYcTtxgggTgeHgs38lb3g+dbxk4vKMNJrDIFw6Z5ow4VPHJLhQCPPYkefx61PV4sbrchzgoywFvRq04b3rh1/iUmu0LiM+CY5PbJk6q75NMDNYyMDNZyMHCWYKpZjgAZNaykorLMqOXg3Psl5SPErs3c65t4GGFPSSQbrH6quzN7wPGqirUc5amTYRUVg9DO1cTYx5HrBkxJpK1YNdcy1qzJTPOPG+2leQfRHcj9w8ficn7q9Fb0vd6OHxfHv/hTyfvNfC4fghLGuLZaGy4HbkktjJPdUeZ9PjgV3to8Zsrr2pnEF3/o9QcpcJ+S2kUPiq5b1du834k1UV6nKVHInUaeiCibiuR1FAKAUAoDD4tYrPE8bDIZSKA8zX/Dja3Ets42BJXPip6j+/OrWwqpp05eusrb2m01UXrqI7cQlHKn4eo8KSjolpJdGoqkFI7rG40NnwOx/OulKel5NbijykcLj0FqcgcwYxbuf/wBR/HR/UfEeVRfaNr/3Q+v7/ficLKv/ANcvp+ixIZaqUyyM6KStjBko9bZBzmjWRGR1DIylWU7hlYYII8iKyYPMfO/LP6JvihXVbyZaJiMnTn6OT9ZDsfMYPjXejUUJZZrOOVg5pFIV1LGxHhkqpPqAT0+6pruop7ERuKe7ODhwpYxtgZzpKNjHXIB6UV1DqM7Zxk+6qkjAzQYMK0sJeI3cdnB9Zu83VVA+lI37Kj7z7xVfc1tT0rgd6cMbnpzgfCorO3jt4RpjjXA82PUu3mxOSffUJs6mU71jJkxZZK1BhTS1q2ZIDz7x/SDbxnvMPnCPqqfqe8+Pp76tPZ1rqfKy4Lh+/oQL2vhcnHi+JU3ELnW230R09fWp1Wep9htbUeTjvxZiKhYhR1JxUfDk8I7zmoxcmWt7JuXO2uVcj5q3w2/RpPqj7+98B512vKipUuTjxfl0ldbQdWq6kvTL0FUxaigFAKAUAoBQFWe2XlQyoLqEfOR7nHiPWtoTcJKS6DWcVOLiynriMTxhl+kPDxz4qavJYr01OPrsKqlJ29Rxlw9bmpTJOACSTjGNyTtgDzzUVMtSS3HD57JkjuF0FlV1ORlCQG7N8HuOMjY7jIrvb14yWl+v4Qbq3b58ePT+yy+UOaBMBFKQJh0PTtAPEfteY+IqsvbJ0Xrh8Pl/Dta3PKLTLj5kxhmqAmTDMjlrbJgyEkrINFz1yynErR4GwHHeif7Eg6f6T0PofStkwedoLiaPXZTAIyEqQwOoaTunXBG3rkGpFCKnLDZwnTSlqMuLKHMZ0HGDgLhh5EEYP/up9ShGfYaNJ8TqSDDZyR+yvdT+GkKWjpZls6OK3uhdK/TbYeg861uKuiOFxZmEcsu/2Scnfo+27SVf1mcAv5xp1WL0Pi3qceAqqbO5OHkrUyY8ktYBiSzVq2ZIlzbzMLdSiEGYjYddGfrN/QePuqZZ2brvVL4fPsItzcqksLiVBxa+LFhksScu3XqehPrVzVmorREi2tBt8pP12moZqitlgbzl7hbuyhVLSSEKi+O/9/AVJoxVOLqS9IrLmo6kuTj6Z6W5S4EtlbJEN2xl2+056n3eA9AKp61V1ZuTLCjSVOCibmuR1FAKAUAoBQCgOueEOpVhkEYNAee/aHys3DrgyoCYJD3sfVPnUq1uOSlvwZGuaHKx24o0/BuIfJJvlCIjEoQHKdo0LEbXES5AZh5HrmrC6oa1qiRbWvh8nP6fok1lwm3urYd64lhErzzXLromvLgxOqwWqMTsAWYk5A077ZxA1tMsiG6jDpJbVGdJSUfVLDWEcjZZAN8Z9RtvVjSrp82Xr+EC4tW3rp8er9Fhctc6dI7k4PhJ4H9/yPr091Qbr2c1z6Ph+jNve55tTx/ZPIbgEAggg9COh9RVV2FiZSTVnJg71mrOQVZ7aeUu0X9IQDEkYHbAdWQdJfevQ/s4+zW8JNMw0VrY3YkUHx6EetXFKprjk4uODtnnCKWPQf3it5SUVlhIk/sg5VN1cfL7gfNRN82pG0kg6HfqqbH97HkRVPVqOTyzslgvFpq4mToeasZBjSz1rkyQjmXnMLlLchm6GTqq/u/aP4e+rS19nOXOq7Lq6X39RAuL1R5tPj1lbzXDzF9LfRGuWVicKMhckjJJLMqjGSSQB6WNSsorTDu/0cqFs29dTw/Zv+D2Ntc2stvbyP28aOxQOEW9XZhOvaAd5ADmJtsZwQe9UCcpJ5f+vXWWBFl4cnaZVtcYC7+DPpGvSfrIG1AHbIAqXb0nPnS4eZCurjQtMePkXl7L+UOxX5VMvzrjuKfqKfE/tH8BUW9udb0R4L7m1pb6Frlx8ixKgE0UAoBQCgFAKAUAoDA41wmO6iaOQAgj7qA87808ty8MmKsC1ux7rfYz/Sp9pd8nzJcPL+EO5ttfOjx8/wCmuMpCacdrD3iqan+aZxpaSMKwyCDumcNUutb559M4291jmVPH9ksgaAxdnG6jhsML4XUnyjiN3LGVB7IHUrh2GkEDTpGP2YGXnL4v7IsDRX3LFxbt2cQe5McaG4Cr3LeVhkxCTOGbGDj18alUbrHHgcK1tGpvwZ2cB5nlgOmNtgd4nB2PiMdVPurvVoUbjd8evp/pCUq1v3fb+E74VzxDJgSZhb13X4MP6gVV1fZtWG8ecvv4Eyne05fFsSi2vVcalYMPMEEfeKgNOLw1glpprY7u2BGDggjBB3BB8D6UyZKB575ePDbvVGD8mmyU/Z370XvXII9CPWpVCtoeTWSNdwjhj8Rukt4zhPpO3gqDGp/xAHqR510ua+p4XBGIo9D8Ogjt4khiGmONQqj0HifMk7k+JJqDk3wcp7sKMsQo8ycD7zRZbwjDaXEjXFedYI8hCZm8l+j8W/LNTqXs6tP4uau3j4f6ItS9pw4b+usgnMPNskoIkcIn/bXYH97xb47VaUrWjb78X19P8IUqla42XD7GoNhMywySpJFbTsVR1AOsjoCc4XJx19cA4rWpcOWUujoJdG1jT3e7JDwqe1+SNcpb6oGhW2v7dWw8RDa47uJnO+WAO/1vdUOWrVjPamSSMG2ibaISiLUW1S6RLJkY0kJsqAZ2ydWSfQS6NBz50+BCuLpQ5sOJa3s45F1Fbm5XCjBjjI+52H8hXK7u/wDrp/V/hGLa2/zn4FsAVWFgfaAUAoBQCgFAKAUAoBQGv41wiK6jMcqhgR91AULzfyRPw5y0amS3JzgdU935VLt7uVLZ7oi17aNXdbP1xNBw640Spc25QSo2QWUMMj7SnofUYIqylThXjmL9dpDhWqUHomtvXA58W4m81nDbu4Ro5p5ZA5bFw8rBllDAEO4y64ODuMddofJunJ5RYwqRmsxZlDghktru4uGPbW8EKqgIHZnUsQE2DnXpGceuSSdhhVMNJG4bg0gihlilV1n7Tso5h2criIhSy4yuCTtkgmu8LqS2fQRqlpTnvwOmV57ViJI5oGDFSV6Bl6rrQ4yPKu6r0qi5yz9yM7OpD4H+DYWnOs46XGr98KfxIzXKVraz6MfVoa7qHHPhk+cd5ie8gaGbsWU4IIGGRh0ZTq2PUe4kVp/46h/i34mVeVk94/ZmFynxR7CNhH2WtyC7EZO3RQc9Bv8AEmtY+zqTX/I9+82nd1NXMW3cbC752nPW4Cj9kKPxAzXVWlrHoz9cmnKXU+Hlg0dxxkysN5JmJAXJJyScADPma7KrTprmLH2CtKs95v8AJn8J4NLcziAyxRMwlAVSHcvEupodjhXPgTtseuK4VLqWMokU7OnHjv66jY8r2EZuJbUI8N00UckEraJJVlVRI0Sk4Q9omcbA5BBNRZyeNXQSuw48T5iNveSTWUkU0Ny+qWzaJ00EYBE8TDSj5GdatnO+MUhTc0o43XSaynGKy2R3h/CizYwXZmyIxkgHfH7xGTv6mp8KMaa1VH+iuq3Mqj00/wClyci+zzRie6ALdVj6hfVvM1Bub1z5sNl5ki3tFDnT4+RZarjpUAmn2gFAKAUAoBQCgFAKAUAoBQHVcW6upVgGB8DQFXc4+ylXYzWZ7N+pUdD6EeNb06kqbzFmk6cZrEkVfxK0lgJjuoivhqxlD+VWlK+hNaaix5FfO0nB6qb/AGdUOtIpY4ZAI51USKQGDBDqXDfSXB6YNdZW0ZYlBiF5KO1Rfs2lpxpGvrKW5jMVvaRxoqIGlHzQJUjG+76WJO+3jUSdCpCLWOJLhcU58GZ/LvEdV3LddpBta3E4iiZjquGRkBKuAWlcySHTgkDHTYVyfw6e7wOxp+abVMWEZaMXZgxcsWUKGL5i7d+gkCZDE74C58K6Qlx6ugGLyvwpH4lb204SVHlVG0SakII1ZWSM7/A+lZnPmNoybThnDbKWznbuiSKG6eQksHjkWVBbaPAoyllIHUsc7gY0c5KS+gO4y/J7qx+TQwILu2siSY1k0MzaJDH2urDEjdjk+tM6ovL4Z/hgjHFbmFi8ySSdu9xI4UIqxxqZGZSJNWS30SMKAPhW6b4PgCS3nNry9m+FuJ45YZY5+wWCWPR3njkkAAk1bLsMHBPkK1hQnLgtjnOtCHxM1t5O8rsx0QBpWl0Qahh21Z+cYlsYdhpBC947VLhaJLnsh1L3O0Eb7lfkie4wI4+zj+0Rj7h1NYqXlKksQ3f28TSFtVqvVN4Lg5X5NgsxkDXJ4udz8PKqurXnVeZMsKdGFNYiiTVyOooBQCgFAKAUAoBQCgFAKAUAoBQCgMDifB4bhSsqKw9RQFc8d9kEZJa1kaI+Xh93SulOrOn8LwaTpwn8SyQriXJd/b5zEJR5rsfuqbT9oyW01khzsIv4WR66tsbTQup/aQ/zFSVd28/i8jj7vcQ+F/cxPkcB6EL7mx+BrZRt5cGvEctcx4r7HdZ2vZOJIpXjdd1ZSuR6g42rLtqb6R77UXQvv+w9plSrSyFS2srlQC32iANzuevTNPdYLpHvtTqX3/Zya3VtIZ5JNIwoZ2bSPJRnYegrHJ28eLXiOXuJcF9jYcP4BI5+at2PrpP8zWrubaHDf6Dkbmpx8yYcI9mt1LgyYiX7zXCftJ/4Lx/R0hYL/Jk+4D7Pba3wzDtH823/AAqDUr1KnxMmU6MIfCiWxxhRgAAelcjqc6AUAoBQCgFAKAUAoBQCgFAKAUAoBQCgFAKA+EUBi3HDYn+lGp+AoDVXPJlm/wBKFfuFAYJ9nNh/2RQHZD7PrFekK0BtLblq1j+jCg+AoDYxW6r9FQPcKA7aAUAoBQCgFAKAUAoBQCgFAKAUAoBQCgFAKAUAoBQCgFAKAUAoBQCgFAKAUAoBQCgFAKAUAoBQCgFAKAUAoBQCgFAKAUAoBQCgFAKAUAoBQCgFAKAUAoBQCgFAKAUAoBQH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7680"/>
            <a:ext cx="1009570" cy="9801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70139" y="147680"/>
            <a:ext cx="1063518" cy="93690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7062" y="180075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640692" y="6537472"/>
            <a:ext cx="1859441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34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23" r:id="rId1"/>
    <p:sldLayoutId id="2147490824" r:id="rId2"/>
    <p:sldLayoutId id="2147490825" r:id="rId3"/>
    <p:sldLayoutId id="2147490826" r:id="rId4"/>
    <p:sldLayoutId id="2147490827" r:id="rId5"/>
    <p:sldLayoutId id="2147490828" r:id="rId6"/>
    <p:sldLayoutId id="2147490829" r:id="rId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pic>
        <p:nvPicPr>
          <p:cNvPr id="1028" name="Picture 6" descr="ImgLink_Imcom_Logo[1]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4" descr="C:\Users\kyle.hollingsworth\AppData\Local\Microsoft\Windows\Temporary Internet Files\Content.Outlook\AEEW7LMR\New DES LOGO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2400"/>
            <a:ext cx="10509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98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0831" r:id="rId1"/>
    <p:sldLayoutId id="2147490832" r:id="rId2"/>
    <p:sldLayoutId id="2147490833" r:id="rId3"/>
    <p:sldLayoutId id="2147490834" r:id="rId4"/>
    <p:sldLayoutId id="2147490835" r:id="rId5"/>
    <p:sldLayoutId id="2147490836" r:id="rId6"/>
    <p:sldLayoutId id="2147490837" r:id="rId7"/>
    <p:sldLayoutId id="2147490838" r:id="rId8"/>
    <p:sldLayoutId id="2147490839" r:id="rId9"/>
    <p:sldLayoutId id="2147490840" r:id="rId10"/>
    <p:sldLayoutId id="214749084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489075" y="1046163"/>
            <a:ext cx="15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618538" y="6491288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G0" fmla="+- 191 0 0"/>
              <a:gd name="G1" fmla="+- 21600 0 191"/>
              <a:gd name="G2" fmla="*/ 191 1 2"/>
              <a:gd name="G3" fmla="+- 21600 0 G2"/>
              <a:gd name="G4" fmla="+/ 191 21600 2"/>
              <a:gd name="G5" fmla="+/ G1 0 2"/>
              <a:gd name="G6" fmla="*/ 21600 21600 191"/>
              <a:gd name="G7" fmla="*/ G6 1 2"/>
              <a:gd name="G8" fmla="+- 21600 0 G7"/>
              <a:gd name="G9" fmla="*/ 21600 1 2"/>
              <a:gd name="G10" fmla="+- 191 0 G9"/>
              <a:gd name="G11" fmla="?: G10 G8 0"/>
              <a:gd name="G12" fmla="?: G10 G7 21600"/>
              <a:gd name="T0" fmla="*/ 21504 w 21600"/>
              <a:gd name="T1" fmla="*/ 10800 h 21600"/>
              <a:gd name="T2" fmla="*/ 10800 w 21600"/>
              <a:gd name="T3" fmla="*/ 21600 h 21600"/>
              <a:gd name="T4" fmla="*/ 96 w 21600"/>
              <a:gd name="T5" fmla="*/ 10800 h 21600"/>
              <a:gd name="T6" fmla="*/ 10800 w 21600"/>
              <a:gd name="T7" fmla="*/ 0 h 21600"/>
              <a:gd name="T8" fmla="*/ 1896 w 21600"/>
              <a:gd name="T9" fmla="*/ 1896 h 21600"/>
              <a:gd name="T10" fmla="*/ 19704 w 21600"/>
              <a:gd name="T11" fmla="*/ 1970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custGeom>
            <a:avLst/>
            <a:gdLst>
              <a:gd name="G0" fmla="+- 128 0 0"/>
              <a:gd name="G1" fmla="+- 21600 0 128"/>
              <a:gd name="G2" fmla="*/ 128 1 2"/>
              <a:gd name="G3" fmla="+- 21600 0 G2"/>
              <a:gd name="G4" fmla="+/ 128 21600 2"/>
              <a:gd name="G5" fmla="+/ G1 0 2"/>
              <a:gd name="G6" fmla="*/ 21600 21600 128"/>
              <a:gd name="G7" fmla="*/ G6 1 2"/>
              <a:gd name="G8" fmla="+- 21600 0 G7"/>
              <a:gd name="G9" fmla="*/ 21600 1 2"/>
              <a:gd name="G10" fmla="+- 128 0 G9"/>
              <a:gd name="G11" fmla="?: G10 G8 0"/>
              <a:gd name="G12" fmla="?: G10 G7 21600"/>
              <a:gd name="T0" fmla="*/ 21536 w 21600"/>
              <a:gd name="T1" fmla="*/ 10800 h 21600"/>
              <a:gd name="T2" fmla="*/ 10800 w 21600"/>
              <a:gd name="T3" fmla="*/ 21600 h 21600"/>
              <a:gd name="T4" fmla="*/ 64 w 21600"/>
              <a:gd name="T5" fmla="*/ 10800 h 21600"/>
              <a:gd name="T6" fmla="*/ 10800 w 21600"/>
              <a:gd name="T7" fmla="*/ 0 h 21600"/>
              <a:gd name="T8" fmla="*/ 1864 w 21600"/>
              <a:gd name="T9" fmla="*/ 1864 h 21600"/>
              <a:gd name="T10" fmla="*/ 19736 w 21600"/>
              <a:gd name="T11" fmla="*/ 197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G0" fmla="+- 205 0 0"/>
              <a:gd name="G1" fmla="+- 21600 0 205"/>
              <a:gd name="G2" fmla="*/ 205 1 2"/>
              <a:gd name="G3" fmla="+- 21600 0 G2"/>
              <a:gd name="G4" fmla="+/ 205 21600 2"/>
              <a:gd name="G5" fmla="+/ G1 0 2"/>
              <a:gd name="G6" fmla="*/ 21600 21600 205"/>
              <a:gd name="G7" fmla="*/ G6 1 2"/>
              <a:gd name="G8" fmla="+- 21600 0 G7"/>
              <a:gd name="G9" fmla="*/ 21600 1 2"/>
              <a:gd name="G10" fmla="+- 205 0 G9"/>
              <a:gd name="G11" fmla="?: G10 G8 0"/>
              <a:gd name="G12" fmla="?: G10 G7 21600"/>
              <a:gd name="T0" fmla="*/ 21497 w 21600"/>
              <a:gd name="T1" fmla="*/ 10800 h 21600"/>
              <a:gd name="T2" fmla="*/ 10800 w 21600"/>
              <a:gd name="T3" fmla="*/ 21600 h 21600"/>
              <a:gd name="T4" fmla="*/ 103 w 21600"/>
              <a:gd name="T5" fmla="*/ 10800 h 21600"/>
              <a:gd name="T6" fmla="*/ 10800 w 21600"/>
              <a:gd name="T7" fmla="*/ 0 h 21600"/>
              <a:gd name="T8" fmla="*/ 1903 w 21600"/>
              <a:gd name="T9" fmla="*/ 1903 h 21600"/>
              <a:gd name="T10" fmla="*/ 19697 w 21600"/>
              <a:gd name="T11" fmla="*/ 196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G0" fmla="+- 250 0 0"/>
              <a:gd name="G1" fmla="+- 21600 0 250"/>
              <a:gd name="G2" fmla="*/ 250 1 2"/>
              <a:gd name="G3" fmla="+- 21600 0 G2"/>
              <a:gd name="G4" fmla="+/ 250 21600 2"/>
              <a:gd name="G5" fmla="+/ G1 0 2"/>
              <a:gd name="G6" fmla="*/ 21600 21600 250"/>
              <a:gd name="G7" fmla="*/ G6 1 2"/>
              <a:gd name="G8" fmla="+- 21600 0 G7"/>
              <a:gd name="G9" fmla="*/ 21600 1 2"/>
              <a:gd name="G10" fmla="+- 250 0 G9"/>
              <a:gd name="G11" fmla="?: G10 G8 0"/>
              <a:gd name="G12" fmla="?: G10 G7 21600"/>
              <a:gd name="T0" fmla="*/ 21475 w 21600"/>
              <a:gd name="T1" fmla="*/ 10800 h 21600"/>
              <a:gd name="T2" fmla="*/ 10800 w 21600"/>
              <a:gd name="T3" fmla="*/ 21600 h 21600"/>
              <a:gd name="T4" fmla="*/ 125 w 21600"/>
              <a:gd name="T5" fmla="*/ 10800 h 21600"/>
              <a:gd name="T6" fmla="*/ 10800 w 21600"/>
              <a:gd name="T7" fmla="*/ 0 h 21600"/>
              <a:gd name="T8" fmla="*/ 1925 w 21600"/>
              <a:gd name="T9" fmla="*/ 1925 h 21600"/>
              <a:gd name="T10" fmla="*/ 19675 w 21600"/>
              <a:gd name="T11" fmla="*/ 196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82" name="Picture 43" descr="09 USAG Graphic HQ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825" y="211138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65163" y="64135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0" name="Acrobat Document" r:id="rId4" imgW="3428571" imgH="3428571" progId="AcroExch.Document.11">
                  <p:embed/>
                </p:oleObj>
              </mc:Choice>
              <mc:Fallback>
                <p:oleObj name="Acrobat Document" r:id="rId4" imgW="3428571" imgH="3428571" progId="AcroExch.Document.1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811"/>
                      <a:stretch>
                        <a:fillRect/>
                      </a:stretch>
                    </p:blipFill>
                    <p:spPr bwMode="auto">
                      <a:xfrm>
                        <a:off x="665163" y="64135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9538" y="1219200"/>
            <a:ext cx="8915400" cy="5529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 flipV="1">
            <a:off x="119063" y="220345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Line 3"/>
          <p:cNvSpPr>
            <a:spLocks noChangeShapeType="1"/>
          </p:cNvSpPr>
          <p:nvPr userDrawn="1"/>
        </p:nvSpPr>
        <p:spPr bwMode="auto">
          <a:xfrm>
            <a:off x="119063" y="434340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 userDrawn="1"/>
        </p:nvSpPr>
        <p:spPr bwMode="auto">
          <a:xfrm flipV="1">
            <a:off x="136525" y="5349875"/>
            <a:ext cx="8888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346450" y="1171575"/>
            <a:ext cx="249237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Current Directorate Priorities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38550" y="2160588"/>
            <a:ext cx="17541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Near Term (30 days)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538538" y="4286250"/>
            <a:ext cx="1935162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Mid Term (60-90 days)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392488" y="5276850"/>
            <a:ext cx="2266950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Current/Future Challenges</a:t>
            </a:r>
          </a:p>
        </p:txBody>
      </p:sp>
      <p:pic>
        <p:nvPicPr>
          <p:cNvPr id="20" name="Picture 19" descr="ACU BR1 png"/>
          <p:cNvPicPr/>
          <p:nvPr userDrawn="1"/>
        </p:nvPicPr>
        <p:blipFill>
          <a:blip r:embed="rId6" cstate="print">
            <a:clrChange>
              <a:clrFrom>
                <a:srgbClr val="A5C19E"/>
              </a:clrFrom>
              <a:clrTo>
                <a:srgbClr val="A5C19E">
                  <a:alpha val="0"/>
                </a:srgbClr>
              </a:clrTo>
            </a:clrChange>
          </a:blip>
          <a:srcRect l="7674" t="5811" r="5594"/>
          <a:stretch>
            <a:fillRect/>
          </a:stretch>
        </p:blipFill>
        <p:spPr bwMode="auto">
          <a:xfrm>
            <a:off x="125413" y="201613"/>
            <a:ext cx="688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489075" y="1046163"/>
            <a:ext cx="15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618538" y="6491288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G0" fmla="+- 191 0 0"/>
              <a:gd name="G1" fmla="+- 21600 0 191"/>
              <a:gd name="G2" fmla="*/ 191 1 2"/>
              <a:gd name="G3" fmla="+- 21600 0 G2"/>
              <a:gd name="G4" fmla="+/ 191 21600 2"/>
              <a:gd name="G5" fmla="+/ G1 0 2"/>
              <a:gd name="G6" fmla="*/ 21600 21600 191"/>
              <a:gd name="G7" fmla="*/ G6 1 2"/>
              <a:gd name="G8" fmla="+- 21600 0 G7"/>
              <a:gd name="G9" fmla="*/ 21600 1 2"/>
              <a:gd name="G10" fmla="+- 191 0 G9"/>
              <a:gd name="G11" fmla="?: G10 G8 0"/>
              <a:gd name="G12" fmla="?: G10 G7 21600"/>
              <a:gd name="T0" fmla="*/ 21504 w 21600"/>
              <a:gd name="T1" fmla="*/ 10800 h 21600"/>
              <a:gd name="T2" fmla="*/ 10800 w 21600"/>
              <a:gd name="T3" fmla="*/ 21600 h 21600"/>
              <a:gd name="T4" fmla="*/ 96 w 21600"/>
              <a:gd name="T5" fmla="*/ 10800 h 21600"/>
              <a:gd name="T6" fmla="*/ 10800 w 21600"/>
              <a:gd name="T7" fmla="*/ 0 h 21600"/>
              <a:gd name="T8" fmla="*/ 1896 w 21600"/>
              <a:gd name="T9" fmla="*/ 1896 h 21600"/>
              <a:gd name="T10" fmla="*/ 19704 w 21600"/>
              <a:gd name="T11" fmla="*/ 1970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custGeom>
            <a:avLst/>
            <a:gdLst>
              <a:gd name="G0" fmla="+- 128 0 0"/>
              <a:gd name="G1" fmla="+- 21600 0 128"/>
              <a:gd name="G2" fmla="*/ 128 1 2"/>
              <a:gd name="G3" fmla="+- 21600 0 G2"/>
              <a:gd name="G4" fmla="+/ 128 21600 2"/>
              <a:gd name="G5" fmla="+/ G1 0 2"/>
              <a:gd name="G6" fmla="*/ 21600 21600 128"/>
              <a:gd name="G7" fmla="*/ G6 1 2"/>
              <a:gd name="G8" fmla="+- 21600 0 G7"/>
              <a:gd name="G9" fmla="*/ 21600 1 2"/>
              <a:gd name="G10" fmla="+- 128 0 G9"/>
              <a:gd name="G11" fmla="?: G10 G8 0"/>
              <a:gd name="G12" fmla="?: G10 G7 21600"/>
              <a:gd name="T0" fmla="*/ 21536 w 21600"/>
              <a:gd name="T1" fmla="*/ 10800 h 21600"/>
              <a:gd name="T2" fmla="*/ 10800 w 21600"/>
              <a:gd name="T3" fmla="*/ 21600 h 21600"/>
              <a:gd name="T4" fmla="*/ 64 w 21600"/>
              <a:gd name="T5" fmla="*/ 10800 h 21600"/>
              <a:gd name="T6" fmla="*/ 10800 w 21600"/>
              <a:gd name="T7" fmla="*/ 0 h 21600"/>
              <a:gd name="T8" fmla="*/ 1864 w 21600"/>
              <a:gd name="T9" fmla="*/ 1864 h 21600"/>
              <a:gd name="T10" fmla="*/ 19736 w 21600"/>
              <a:gd name="T11" fmla="*/ 197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G0" fmla="+- 205 0 0"/>
              <a:gd name="G1" fmla="+- 21600 0 205"/>
              <a:gd name="G2" fmla="*/ 205 1 2"/>
              <a:gd name="G3" fmla="+- 21600 0 G2"/>
              <a:gd name="G4" fmla="+/ 205 21600 2"/>
              <a:gd name="G5" fmla="+/ G1 0 2"/>
              <a:gd name="G6" fmla="*/ 21600 21600 205"/>
              <a:gd name="G7" fmla="*/ G6 1 2"/>
              <a:gd name="G8" fmla="+- 21600 0 G7"/>
              <a:gd name="G9" fmla="*/ 21600 1 2"/>
              <a:gd name="G10" fmla="+- 205 0 G9"/>
              <a:gd name="G11" fmla="?: G10 G8 0"/>
              <a:gd name="G12" fmla="?: G10 G7 21600"/>
              <a:gd name="T0" fmla="*/ 21497 w 21600"/>
              <a:gd name="T1" fmla="*/ 10800 h 21600"/>
              <a:gd name="T2" fmla="*/ 10800 w 21600"/>
              <a:gd name="T3" fmla="*/ 21600 h 21600"/>
              <a:gd name="T4" fmla="*/ 103 w 21600"/>
              <a:gd name="T5" fmla="*/ 10800 h 21600"/>
              <a:gd name="T6" fmla="*/ 10800 w 21600"/>
              <a:gd name="T7" fmla="*/ 0 h 21600"/>
              <a:gd name="T8" fmla="*/ 1903 w 21600"/>
              <a:gd name="T9" fmla="*/ 1903 h 21600"/>
              <a:gd name="T10" fmla="*/ 19697 w 21600"/>
              <a:gd name="T11" fmla="*/ 196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G0" fmla="+- 250 0 0"/>
              <a:gd name="G1" fmla="+- 21600 0 250"/>
              <a:gd name="G2" fmla="*/ 250 1 2"/>
              <a:gd name="G3" fmla="+- 21600 0 G2"/>
              <a:gd name="G4" fmla="+/ 250 21600 2"/>
              <a:gd name="G5" fmla="+/ G1 0 2"/>
              <a:gd name="G6" fmla="*/ 21600 21600 250"/>
              <a:gd name="G7" fmla="*/ G6 1 2"/>
              <a:gd name="G8" fmla="+- 21600 0 G7"/>
              <a:gd name="G9" fmla="*/ 21600 1 2"/>
              <a:gd name="G10" fmla="+- 250 0 G9"/>
              <a:gd name="G11" fmla="?: G10 G8 0"/>
              <a:gd name="G12" fmla="?: G10 G7 21600"/>
              <a:gd name="T0" fmla="*/ 21475 w 21600"/>
              <a:gd name="T1" fmla="*/ 10800 h 21600"/>
              <a:gd name="T2" fmla="*/ 10800 w 21600"/>
              <a:gd name="T3" fmla="*/ 21600 h 21600"/>
              <a:gd name="T4" fmla="*/ 125 w 21600"/>
              <a:gd name="T5" fmla="*/ 10800 h 21600"/>
              <a:gd name="T6" fmla="*/ 10800 w 21600"/>
              <a:gd name="T7" fmla="*/ 0 h 21600"/>
              <a:gd name="T8" fmla="*/ 1925 w 21600"/>
              <a:gd name="T9" fmla="*/ 1925 h 21600"/>
              <a:gd name="T10" fmla="*/ 19675 w 21600"/>
              <a:gd name="T11" fmla="*/ 196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06" name="Picture 43" descr="09 USAG Graphic HQ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825" y="211138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65163" y="64135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04" name="Acrobat Document" r:id="rId4" imgW="3428571" imgH="3428571" progId="AcroExch.Document.11">
                  <p:embed/>
                </p:oleObj>
              </mc:Choice>
              <mc:Fallback>
                <p:oleObj name="Acrobat Document" r:id="rId4" imgW="3428571" imgH="3428571" progId="AcroExch.Document.1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811"/>
                      <a:stretch>
                        <a:fillRect/>
                      </a:stretch>
                    </p:blipFill>
                    <p:spPr bwMode="auto">
                      <a:xfrm>
                        <a:off x="665163" y="64135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9538" y="1219200"/>
            <a:ext cx="8915400" cy="5529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 flipV="1">
            <a:off x="119063" y="220345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Line 3"/>
          <p:cNvSpPr>
            <a:spLocks noChangeShapeType="1"/>
          </p:cNvSpPr>
          <p:nvPr userDrawn="1"/>
        </p:nvSpPr>
        <p:spPr bwMode="auto">
          <a:xfrm>
            <a:off x="119063" y="434340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 userDrawn="1"/>
        </p:nvSpPr>
        <p:spPr bwMode="auto">
          <a:xfrm flipV="1">
            <a:off x="136525" y="5349875"/>
            <a:ext cx="8888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346450" y="1171575"/>
            <a:ext cx="249237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Current Directorate Priorities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38550" y="2160588"/>
            <a:ext cx="17541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Near Term (30 days)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538538" y="4286250"/>
            <a:ext cx="1935162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Mid Term (60-90 days)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392488" y="5276850"/>
            <a:ext cx="2266950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</a:rPr>
              <a:t>Current/Future Challenges</a:t>
            </a:r>
          </a:p>
        </p:txBody>
      </p:sp>
      <p:pic>
        <p:nvPicPr>
          <p:cNvPr id="20" name="Picture 19" descr="ACU BR1 png"/>
          <p:cNvPicPr/>
          <p:nvPr userDrawn="1"/>
        </p:nvPicPr>
        <p:blipFill>
          <a:blip r:embed="rId6" cstate="print">
            <a:clrChange>
              <a:clrFrom>
                <a:srgbClr val="A5C19E"/>
              </a:clrFrom>
              <a:clrTo>
                <a:srgbClr val="A5C19E">
                  <a:alpha val="0"/>
                </a:srgbClr>
              </a:clrTo>
            </a:clrChange>
          </a:blip>
          <a:srcRect l="7674" t="5811" r="5594"/>
          <a:stretch>
            <a:fillRect/>
          </a:stretch>
        </p:blipFill>
        <p:spPr bwMode="auto">
          <a:xfrm>
            <a:off x="125413" y="201613"/>
            <a:ext cx="688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489075" y="1046163"/>
            <a:ext cx="15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618538" y="6491288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G0" fmla="+- 191 0 0"/>
              <a:gd name="G1" fmla="+- 21600 0 191"/>
              <a:gd name="G2" fmla="*/ 191 1 2"/>
              <a:gd name="G3" fmla="+- 21600 0 G2"/>
              <a:gd name="G4" fmla="+/ 191 21600 2"/>
              <a:gd name="G5" fmla="+/ G1 0 2"/>
              <a:gd name="G6" fmla="*/ 21600 21600 191"/>
              <a:gd name="G7" fmla="*/ G6 1 2"/>
              <a:gd name="G8" fmla="+- 21600 0 G7"/>
              <a:gd name="G9" fmla="*/ 21600 1 2"/>
              <a:gd name="G10" fmla="+- 191 0 G9"/>
              <a:gd name="G11" fmla="?: G10 G8 0"/>
              <a:gd name="G12" fmla="?: G10 G7 21600"/>
              <a:gd name="T0" fmla="*/ 21504 w 21600"/>
              <a:gd name="T1" fmla="*/ 10800 h 21600"/>
              <a:gd name="T2" fmla="*/ 10800 w 21600"/>
              <a:gd name="T3" fmla="*/ 21600 h 21600"/>
              <a:gd name="T4" fmla="*/ 96 w 21600"/>
              <a:gd name="T5" fmla="*/ 10800 h 21600"/>
              <a:gd name="T6" fmla="*/ 10800 w 21600"/>
              <a:gd name="T7" fmla="*/ 0 h 21600"/>
              <a:gd name="T8" fmla="*/ 1896 w 21600"/>
              <a:gd name="T9" fmla="*/ 1896 h 21600"/>
              <a:gd name="T10" fmla="*/ 19704 w 21600"/>
              <a:gd name="T11" fmla="*/ 1970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custGeom>
            <a:avLst/>
            <a:gdLst>
              <a:gd name="G0" fmla="+- 128 0 0"/>
              <a:gd name="G1" fmla="+- 21600 0 128"/>
              <a:gd name="G2" fmla="*/ 128 1 2"/>
              <a:gd name="G3" fmla="+- 21600 0 G2"/>
              <a:gd name="G4" fmla="+/ 128 21600 2"/>
              <a:gd name="G5" fmla="+/ G1 0 2"/>
              <a:gd name="G6" fmla="*/ 21600 21600 128"/>
              <a:gd name="G7" fmla="*/ G6 1 2"/>
              <a:gd name="G8" fmla="+- 21600 0 G7"/>
              <a:gd name="G9" fmla="*/ 21600 1 2"/>
              <a:gd name="G10" fmla="+- 128 0 G9"/>
              <a:gd name="G11" fmla="?: G10 G8 0"/>
              <a:gd name="G12" fmla="?: G10 G7 21600"/>
              <a:gd name="T0" fmla="*/ 21536 w 21600"/>
              <a:gd name="T1" fmla="*/ 10800 h 21600"/>
              <a:gd name="T2" fmla="*/ 10800 w 21600"/>
              <a:gd name="T3" fmla="*/ 21600 h 21600"/>
              <a:gd name="T4" fmla="*/ 64 w 21600"/>
              <a:gd name="T5" fmla="*/ 10800 h 21600"/>
              <a:gd name="T6" fmla="*/ 10800 w 21600"/>
              <a:gd name="T7" fmla="*/ 0 h 21600"/>
              <a:gd name="T8" fmla="*/ 1864 w 21600"/>
              <a:gd name="T9" fmla="*/ 1864 h 21600"/>
              <a:gd name="T10" fmla="*/ 19736 w 21600"/>
              <a:gd name="T11" fmla="*/ 197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G0" fmla="+- 205 0 0"/>
              <a:gd name="G1" fmla="+- 21600 0 205"/>
              <a:gd name="G2" fmla="*/ 205 1 2"/>
              <a:gd name="G3" fmla="+- 21600 0 G2"/>
              <a:gd name="G4" fmla="+/ 205 21600 2"/>
              <a:gd name="G5" fmla="+/ G1 0 2"/>
              <a:gd name="G6" fmla="*/ 21600 21600 205"/>
              <a:gd name="G7" fmla="*/ G6 1 2"/>
              <a:gd name="G8" fmla="+- 21600 0 G7"/>
              <a:gd name="G9" fmla="*/ 21600 1 2"/>
              <a:gd name="G10" fmla="+- 205 0 G9"/>
              <a:gd name="G11" fmla="?: G10 G8 0"/>
              <a:gd name="G12" fmla="?: G10 G7 21600"/>
              <a:gd name="T0" fmla="*/ 21497 w 21600"/>
              <a:gd name="T1" fmla="*/ 10800 h 21600"/>
              <a:gd name="T2" fmla="*/ 10800 w 21600"/>
              <a:gd name="T3" fmla="*/ 21600 h 21600"/>
              <a:gd name="T4" fmla="*/ 103 w 21600"/>
              <a:gd name="T5" fmla="*/ 10800 h 21600"/>
              <a:gd name="T6" fmla="*/ 10800 w 21600"/>
              <a:gd name="T7" fmla="*/ 0 h 21600"/>
              <a:gd name="T8" fmla="*/ 1903 w 21600"/>
              <a:gd name="T9" fmla="*/ 1903 h 21600"/>
              <a:gd name="T10" fmla="*/ 19697 w 21600"/>
              <a:gd name="T11" fmla="*/ 196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G0" fmla="+- 250 0 0"/>
              <a:gd name="G1" fmla="+- 21600 0 250"/>
              <a:gd name="G2" fmla="*/ 250 1 2"/>
              <a:gd name="G3" fmla="+- 21600 0 G2"/>
              <a:gd name="G4" fmla="+/ 250 21600 2"/>
              <a:gd name="G5" fmla="+/ G1 0 2"/>
              <a:gd name="G6" fmla="*/ 21600 21600 250"/>
              <a:gd name="G7" fmla="*/ G6 1 2"/>
              <a:gd name="G8" fmla="+- 21600 0 G7"/>
              <a:gd name="G9" fmla="*/ 21600 1 2"/>
              <a:gd name="G10" fmla="+- 250 0 G9"/>
              <a:gd name="G11" fmla="?: G10 G8 0"/>
              <a:gd name="G12" fmla="?: G10 G7 21600"/>
              <a:gd name="T0" fmla="*/ 21475 w 21600"/>
              <a:gd name="T1" fmla="*/ 10800 h 21600"/>
              <a:gd name="T2" fmla="*/ 10800 w 21600"/>
              <a:gd name="T3" fmla="*/ 21600 h 21600"/>
              <a:gd name="T4" fmla="*/ 125 w 21600"/>
              <a:gd name="T5" fmla="*/ 10800 h 21600"/>
              <a:gd name="T6" fmla="*/ 10800 w 21600"/>
              <a:gd name="T7" fmla="*/ 0 h 21600"/>
              <a:gd name="T8" fmla="*/ 1925 w 21600"/>
              <a:gd name="T9" fmla="*/ 1925 h 21600"/>
              <a:gd name="T10" fmla="*/ 19675 w 21600"/>
              <a:gd name="T11" fmla="*/ 196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5130" name="Picture 43" descr="09 USAG Graphic HQ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825" y="211138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665163" y="64135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28" name="Acrobat Document" r:id="rId4" imgW="3428571" imgH="3428571" progId="AcroExch.Document.11">
                  <p:embed/>
                </p:oleObj>
              </mc:Choice>
              <mc:Fallback>
                <p:oleObj name="Acrobat Document" r:id="rId4" imgW="3428571" imgH="3428571" progId="AcroExch.Document.1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811"/>
                      <a:stretch>
                        <a:fillRect/>
                      </a:stretch>
                    </p:blipFill>
                    <p:spPr bwMode="auto">
                      <a:xfrm>
                        <a:off x="665163" y="64135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9538" y="1219200"/>
            <a:ext cx="8915400" cy="5529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 flipV="1">
            <a:off x="119063" y="220345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Line 3"/>
          <p:cNvSpPr>
            <a:spLocks noChangeShapeType="1"/>
          </p:cNvSpPr>
          <p:nvPr userDrawn="1"/>
        </p:nvSpPr>
        <p:spPr bwMode="auto">
          <a:xfrm>
            <a:off x="119063" y="434340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Line 21"/>
          <p:cNvSpPr>
            <a:spLocks noChangeShapeType="1"/>
          </p:cNvSpPr>
          <p:nvPr userDrawn="1"/>
        </p:nvSpPr>
        <p:spPr bwMode="auto">
          <a:xfrm flipV="1">
            <a:off x="136525" y="5349875"/>
            <a:ext cx="8888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346450" y="1171575"/>
            <a:ext cx="249237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Current Directorate Priorities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38550" y="2160588"/>
            <a:ext cx="17541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Near Term (30 days)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538538" y="4286250"/>
            <a:ext cx="1935162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Mid Term (60-90 days)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392488" y="5276850"/>
            <a:ext cx="2266950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Current/Future Challenges</a:t>
            </a:r>
          </a:p>
        </p:txBody>
      </p:sp>
      <p:pic>
        <p:nvPicPr>
          <p:cNvPr id="20" name="Picture 19" descr="ACU BR1 png"/>
          <p:cNvPicPr/>
          <p:nvPr userDrawn="1"/>
        </p:nvPicPr>
        <p:blipFill>
          <a:blip r:embed="rId6" cstate="print">
            <a:clrChange>
              <a:clrFrom>
                <a:srgbClr val="A5C19E"/>
              </a:clrFrom>
              <a:clrTo>
                <a:srgbClr val="A5C19E">
                  <a:alpha val="0"/>
                </a:srgbClr>
              </a:clrTo>
            </a:clrChange>
          </a:blip>
          <a:srcRect l="7674" t="5811" r="5594"/>
          <a:stretch>
            <a:fillRect/>
          </a:stretch>
        </p:blipFill>
        <p:spPr bwMode="auto">
          <a:xfrm>
            <a:off x="125413" y="201613"/>
            <a:ext cx="688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3C60C613-998D-4470-9969-D3E2EBDA6D44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  <p:pic>
        <p:nvPicPr>
          <p:cNvPr id="10244" name="Picture 6" descr="ImgLink_Imcom_Logo[1]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245" name="Picture 18"/>
          <p:cNvPicPr>
            <a:picLocks noChangeAspect="1" noChangeArrowheads="1"/>
          </p:cNvPicPr>
          <p:nvPr userDrawn="1"/>
        </p:nvPicPr>
        <p:blipFill>
          <a:blip r:embed="rId14" cstate="print"/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5" r:id="rId1"/>
    <p:sldLayoutId id="2147489786" r:id="rId2"/>
    <p:sldLayoutId id="2147489787" r:id="rId3"/>
    <p:sldLayoutId id="2147489788" r:id="rId4"/>
    <p:sldLayoutId id="2147489789" r:id="rId5"/>
    <p:sldLayoutId id="2147489790" r:id="rId6"/>
    <p:sldLayoutId id="2147489791" r:id="rId7"/>
    <p:sldLayoutId id="2147489792" r:id="rId8"/>
    <p:sldLayoutId id="2147489793" r:id="rId9"/>
    <p:sldLayoutId id="2147489794" r:id="rId10"/>
    <p:sldLayoutId id="214748979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489075" y="1046163"/>
            <a:ext cx="158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8618538" y="6491288"/>
            <a:ext cx="184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Tahoma" pitchFamily="34" charset="0"/>
              <a:cs typeface="+mn-cs"/>
            </a:endParaRP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G0" fmla="+- 191 0 0"/>
              <a:gd name="G1" fmla="+- 21600 0 191"/>
              <a:gd name="G2" fmla="*/ 191 1 2"/>
              <a:gd name="G3" fmla="+- 21600 0 G2"/>
              <a:gd name="G4" fmla="+/ 191 21600 2"/>
              <a:gd name="G5" fmla="+/ G1 0 2"/>
              <a:gd name="G6" fmla="*/ 21600 21600 191"/>
              <a:gd name="G7" fmla="*/ G6 1 2"/>
              <a:gd name="G8" fmla="+- 21600 0 G7"/>
              <a:gd name="G9" fmla="*/ 21600 1 2"/>
              <a:gd name="G10" fmla="+- 191 0 G9"/>
              <a:gd name="G11" fmla="?: G10 G8 0"/>
              <a:gd name="G12" fmla="?: G10 G7 21600"/>
              <a:gd name="T0" fmla="*/ 21504 w 21600"/>
              <a:gd name="T1" fmla="*/ 10800 h 21600"/>
              <a:gd name="T2" fmla="*/ 10800 w 21600"/>
              <a:gd name="T3" fmla="*/ 21600 h 21600"/>
              <a:gd name="T4" fmla="*/ 96 w 21600"/>
              <a:gd name="T5" fmla="*/ 10800 h 21600"/>
              <a:gd name="T6" fmla="*/ 10800 w 21600"/>
              <a:gd name="T7" fmla="*/ 0 h 21600"/>
              <a:gd name="T8" fmla="*/ 1896 w 21600"/>
              <a:gd name="T9" fmla="*/ 1896 h 21600"/>
              <a:gd name="T10" fmla="*/ 19704 w 21600"/>
              <a:gd name="T11" fmla="*/ 1970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115" name="AutoShape 19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custGeom>
            <a:avLst/>
            <a:gdLst>
              <a:gd name="G0" fmla="+- 128 0 0"/>
              <a:gd name="G1" fmla="+- 21600 0 128"/>
              <a:gd name="G2" fmla="*/ 128 1 2"/>
              <a:gd name="G3" fmla="+- 21600 0 G2"/>
              <a:gd name="G4" fmla="+/ 128 21600 2"/>
              <a:gd name="G5" fmla="+/ G1 0 2"/>
              <a:gd name="G6" fmla="*/ 21600 21600 128"/>
              <a:gd name="G7" fmla="*/ G6 1 2"/>
              <a:gd name="G8" fmla="+- 21600 0 G7"/>
              <a:gd name="G9" fmla="*/ 21600 1 2"/>
              <a:gd name="G10" fmla="+- 128 0 G9"/>
              <a:gd name="G11" fmla="?: G10 G8 0"/>
              <a:gd name="G12" fmla="?: G10 G7 21600"/>
              <a:gd name="T0" fmla="*/ 21536 w 21600"/>
              <a:gd name="T1" fmla="*/ 10800 h 21600"/>
              <a:gd name="T2" fmla="*/ 10800 w 21600"/>
              <a:gd name="T3" fmla="*/ 21600 h 21600"/>
              <a:gd name="T4" fmla="*/ 64 w 21600"/>
              <a:gd name="T5" fmla="*/ 10800 h 21600"/>
              <a:gd name="T6" fmla="*/ 10800 w 21600"/>
              <a:gd name="T7" fmla="*/ 0 h 21600"/>
              <a:gd name="T8" fmla="*/ 1864 w 21600"/>
              <a:gd name="T9" fmla="*/ 1864 h 21600"/>
              <a:gd name="T10" fmla="*/ 19736 w 21600"/>
              <a:gd name="T11" fmla="*/ 19736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116" name="AutoShape 20"/>
          <p:cNvSpPr>
            <a:spLocks noChangeArrowheads="1"/>
          </p:cNvSpPr>
          <p:nvPr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G0" fmla="+- 205 0 0"/>
              <a:gd name="G1" fmla="+- 21600 0 205"/>
              <a:gd name="G2" fmla="*/ 205 1 2"/>
              <a:gd name="G3" fmla="+- 21600 0 G2"/>
              <a:gd name="G4" fmla="+/ 205 21600 2"/>
              <a:gd name="G5" fmla="+/ G1 0 2"/>
              <a:gd name="G6" fmla="*/ 21600 21600 205"/>
              <a:gd name="G7" fmla="*/ G6 1 2"/>
              <a:gd name="G8" fmla="+- 21600 0 G7"/>
              <a:gd name="G9" fmla="*/ 21600 1 2"/>
              <a:gd name="G10" fmla="+- 205 0 G9"/>
              <a:gd name="G11" fmla="?: G10 G8 0"/>
              <a:gd name="G12" fmla="?: G10 G7 21600"/>
              <a:gd name="T0" fmla="*/ 21497 w 21600"/>
              <a:gd name="T1" fmla="*/ 10800 h 21600"/>
              <a:gd name="T2" fmla="*/ 10800 w 21600"/>
              <a:gd name="T3" fmla="*/ 21600 h 21600"/>
              <a:gd name="T4" fmla="*/ 103 w 21600"/>
              <a:gd name="T5" fmla="*/ 10800 h 21600"/>
              <a:gd name="T6" fmla="*/ 10800 w 21600"/>
              <a:gd name="T7" fmla="*/ 0 h 21600"/>
              <a:gd name="T8" fmla="*/ 1903 w 21600"/>
              <a:gd name="T9" fmla="*/ 1903 h 21600"/>
              <a:gd name="T10" fmla="*/ 19697 w 21600"/>
              <a:gd name="T11" fmla="*/ 1969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117" name="AutoShape 21"/>
          <p:cNvSpPr>
            <a:spLocks noChangeArrowheads="1"/>
          </p:cNvSpPr>
          <p:nvPr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G0" fmla="+- 250 0 0"/>
              <a:gd name="G1" fmla="+- 21600 0 250"/>
              <a:gd name="G2" fmla="*/ 250 1 2"/>
              <a:gd name="G3" fmla="+- 21600 0 G2"/>
              <a:gd name="G4" fmla="+/ 250 21600 2"/>
              <a:gd name="G5" fmla="+/ G1 0 2"/>
              <a:gd name="G6" fmla="*/ 21600 21600 250"/>
              <a:gd name="G7" fmla="*/ G6 1 2"/>
              <a:gd name="G8" fmla="+- 21600 0 G7"/>
              <a:gd name="G9" fmla="*/ 21600 1 2"/>
              <a:gd name="G10" fmla="+- 250 0 G9"/>
              <a:gd name="G11" fmla="?: G10 G8 0"/>
              <a:gd name="G12" fmla="?: G10 G7 21600"/>
              <a:gd name="T0" fmla="*/ 21475 w 21600"/>
              <a:gd name="T1" fmla="*/ 10800 h 21600"/>
              <a:gd name="T2" fmla="*/ 10800 w 21600"/>
              <a:gd name="T3" fmla="*/ 21600 h 21600"/>
              <a:gd name="T4" fmla="*/ 125 w 21600"/>
              <a:gd name="T5" fmla="*/ 10800 h 21600"/>
              <a:gd name="T6" fmla="*/ 10800 w 21600"/>
              <a:gd name="T7" fmla="*/ 0 h 21600"/>
              <a:gd name="T8" fmla="*/ 1925 w 21600"/>
              <a:gd name="T9" fmla="*/ 1925 h 21600"/>
              <a:gd name="T10" fmla="*/ 19675 w 21600"/>
              <a:gd name="T11" fmla="*/ 196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close/>
              </a:path>
            </a:pathLst>
          </a:custGeom>
          <a:gradFill rotWithShape="0">
            <a:gsLst>
              <a:gs pos="0">
                <a:srgbClr val="FF0000">
                  <a:gamma/>
                  <a:shade val="0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6154" name="Picture 43" descr="09 USAG Graphic HQ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4825" y="211138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665163" y="641350"/>
          <a:ext cx="685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2" name="Acrobat Document" r:id="rId4" imgW="3428571" imgH="3428571" progId="AcroExch.Document.11">
                  <p:embed/>
                </p:oleObj>
              </mc:Choice>
              <mc:Fallback>
                <p:oleObj name="Acrobat Document" r:id="rId4" imgW="3428571" imgH="3428571" progId="AcroExch.Document.11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0811"/>
                      <a:stretch>
                        <a:fillRect/>
                      </a:stretch>
                    </p:blipFill>
                    <p:spPr bwMode="auto">
                      <a:xfrm>
                        <a:off x="665163" y="641350"/>
                        <a:ext cx="685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09538" y="1219200"/>
            <a:ext cx="8915400" cy="5529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 userDrawn="1"/>
        </p:nvSpPr>
        <p:spPr bwMode="auto">
          <a:xfrm flipV="1">
            <a:off x="119063" y="220345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Line 3"/>
          <p:cNvSpPr>
            <a:spLocks noChangeShapeType="1"/>
          </p:cNvSpPr>
          <p:nvPr userDrawn="1"/>
        </p:nvSpPr>
        <p:spPr bwMode="auto">
          <a:xfrm>
            <a:off x="119063" y="4343400"/>
            <a:ext cx="889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Line 21"/>
          <p:cNvSpPr>
            <a:spLocks noChangeShapeType="1"/>
          </p:cNvSpPr>
          <p:nvPr userDrawn="1"/>
        </p:nvSpPr>
        <p:spPr bwMode="auto">
          <a:xfrm flipV="1">
            <a:off x="136525" y="5349875"/>
            <a:ext cx="8888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346450" y="1171575"/>
            <a:ext cx="2492375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Current Directorate Priorities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638550" y="2160588"/>
            <a:ext cx="17541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Near Term (30 days)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538538" y="4286250"/>
            <a:ext cx="1935162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Mid Term (60-90 days)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3392488" y="5276850"/>
            <a:ext cx="2266950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0000"/>
                </a:solidFill>
                <a:latin typeface="Arial"/>
                <a:cs typeface="+mn-cs"/>
              </a:rPr>
              <a:t>Current/Future Challenges</a:t>
            </a:r>
          </a:p>
        </p:txBody>
      </p:sp>
      <p:pic>
        <p:nvPicPr>
          <p:cNvPr id="20" name="Picture 19" descr="ACU BR1 png"/>
          <p:cNvPicPr/>
          <p:nvPr userDrawn="1"/>
        </p:nvPicPr>
        <p:blipFill>
          <a:blip r:embed="rId6" cstate="print">
            <a:clrChange>
              <a:clrFrom>
                <a:srgbClr val="A5C19E"/>
              </a:clrFrom>
              <a:clrTo>
                <a:srgbClr val="A5C19E">
                  <a:alpha val="0"/>
                </a:srgbClr>
              </a:clrTo>
            </a:clrChange>
          </a:blip>
          <a:srcRect l="7674" t="5811" r="5594"/>
          <a:stretch>
            <a:fillRect/>
          </a:stretch>
        </p:blipFill>
        <p:spPr bwMode="auto">
          <a:xfrm>
            <a:off x="125413" y="201613"/>
            <a:ext cx="688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6629400"/>
            <a:ext cx="8229600" cy="36471"/>
            <a:chOff x="189" y="283"/>
            <a:chExt cx="5348" cy="95"/>
          </a:xfrm>
          <a:solidFill>
            <a:schemeClr val="tx1"/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9" y="283"/>
              <a:ext cx="5348" cy="95"/>
              <a:chOff x="189" y="283"/>
              <a:chExt cx="5348" cy="95"/>
            </a:xfrm>
            <a:grpFill/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89" y="283"/>
                <a:ext cx="3145" cy="95"/>
                <a:chOff x="189" y="283"/>
                <a:chExt cx="3145" cy="95"/>
              </a:xfrm>
              <a:grpFill/>
            </p:grpSpPr>
            <p:sp>
              <p:nvSpPr>
                <p:cNvPr id="18439" name="Rectangle 7"/>
                <p:cNvSpPr>
                  <a:spLocks noChangeArrowheads="1"/>
                </p:cNvSpPr>
                <p:nvPr/>
              </p:nvSpPr>
              <p:spPr bwMode="auto">
                <a:xfrm>
                  <a:off x="18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0" name="Rectangle 8"/>
                <p:cNvSpPr>
                  <a:spLocks noChangeArrowheads="1"/>
                </p:cNvSpPr>
                <p:nvPr/>
              </p:nvSpPr>
              <p:spPr bwMode="auto">
                <a:xfrm>
                  <a:off x="20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1" name="Rectangle 9"/>
                <p:cNvSpPr>
                  <a:spLocks noChangeArrowheads="1"/>
                </p:cNvSpPr>
                <p:nvPr/>
              </p:nvSpPr>
              <p:spPr bwMode="auto">
                <a:xfrm>
                  <a:off x="2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2" name="Rectangle 10"/>
                <p:cNvSpPr>
                  <a:spLocks noChangeArrowheads="1"/>
                </p:cNvSpPr>
                <p:nvPr/>
              </p:nvSpPr>
              <p:spPr bwMode="auto">
                <a:xfrm>
                  <a:off x="2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3" name="Rectangle 11"/>
                <p:cNvSpPr>
                  <a:spLocks noChangeArrowheads="1"/>
                </p:cNvSpPr>
                <p:nvPr/>
              </p:nvSpPr>
              <p:spPr bwMode="auto">
                <a:xfrm>
                  <a:off x="25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6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7" name="Rectangle 15"/>
                <p:cNvSpPr>
                  <a:spLocks noChangeArrowheads="1"/>
                </p:cNvSpPr>
                <p:nvPr/>
              </p:nvSpPr>
              <p:spPr bwMode="auto">
                <a:xfrm>
                  <a:off x="31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4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0" name="Rectangle 18"/>
                <p:cNvSpPr>
                  <a:spLocks noChangeArrowheads="1"/>
                </p:cNvSpPr>
                <p:nvPr/>
              </p:nvSpPr>
              <p:spPr bwMode="auto">
                <a:xfrm>
                  <a:off x="3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1" name="Rectangle 19"/>
                <p:cNvSpPr>
                  <a:spLocks noChangeArrowheads="1"/>
                </p:cNvSpPr>
                <p:nvPr/>
              </p:nvSpPr>
              <p:spPr bwMode="auto">
                <a:xfrm>
                  <a:off x="37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2" name="Rectangle 20"/>
                <p:cNvSpPr>
                  <a:spLocks noChangeArrowheads="1"/>
                </p:cNvSpPr>
                <p:nvPr/>
              </p:nvSpPr>
              <p:spPr bwMode="auto">
                <a:xfrm>
                  <a:off x="3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3" name="Rectangle 21"/>
                <p:cNvSpPr>
                  <a:spLocks noChangeArrowheads="1"/>
                </p:cNvSpPr>
                <p:nvPr/>
              </p:nvSpPr>
              <p:spPr bwMode="auto">
                <a:xfrm>
                  <a:off x="40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4" name="Rectangle 22"/>
                <p:cNvSpPr>
                  <a:spLocks noChangeArrowheads="1"/>
                </p:cNvSpPr>
                <p:nvPr/>
              </p:nvSpPr>
              <p:spPr bwMode="auto">
                <a:xfrm>
                  <a:off x="4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5" name="Rectangle 23"/>
                <p:cNvSpPr>
                  <a:spLocks noChangeArrowheads="1"/>
                </p:cNvSpPr>
                <p:nvPr/>
              </p:nvSpPr>
              <p:spPr bwMode="auto">
                <a:xfrm>
                  <a:off x="44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6" name="Rectangle 24"/>
                <p:cNvSpPr>
                  <a:spLocks noChangeArrowheads="1"/>
                </p:cNvSpPr>
                <p:nvPr/>
              </p:nvSpPr>
              <p:spPr bwMode="auto">
                <a:xfrm>
                  <a:off x="4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8" name="Rectangle 26"/>
                <p:cNvSpPr>
                  <a:spLocks noChangeArrowheads="1"/>
                </p:cNvSpPr>
                <p:nvPr/>
              </p:nvSpPr>
              <p:spPr bwMode="auto">
                <a:xfrm>
                  <a:off x="48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0" name="Rectangle 28"/>
                <p:cNvSpPr>
                  <a:spLocks noChangeArrowheads="1"/>
                </p:cNvSpPr>
                <p:nvPr/>
              </p:nvSpPr>
              <p:spPr bwMode="auto">
                <a:xfrm>
                  <a:off x="5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1" name="Rectangle 29"/>
                <p:cNvSpPr>
                  <a:spLocks noChangeArrowheads="1"/>
                </p:cNvSpPr>
                <p:nvPr/>
              </p:nvSpPr>
              <p:spPr bwMode="auto">
                <a:xfrm>
                  <a:off x="5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2" name="Rectangle 30"/>
                <p:cNvSpPr>
                  <a:spLocks noChangeArrowheads="1"/>
                </p:cNvSpPr>
                <p:nvPr/>
              </p:nvSpPr>
              <p:spPr bwMode="auto">
                <a:xfrm>
                  <a:off x="55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3" name="Rectangle 31"/>
                <p:cNvSpPr>
                  <a:spLocks noChangeArrowheads="1"/>
                </p:cNvSpPr>
                <p:nvPr/>
              </p:nvSpPr>
              <p:spPr bwMode="auto">
                <a:xfrm>
                  <a:off x="56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4" name="Rectangle 32"/>
                <p:cNvSpPr>
                  <a:spLocks noChangeArrowheads="1"/>
                </p:cNvSpPr>
                <p:nvPr/>
              </p:nvSpPr>
              <p:spPr bwMode="auto">
                <a:xfrm>
                  <a:off x="5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61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7" name="Rectangle 35"/>
                <p:cNvSpPr>
                  <a:spLocks noChangeArrowheads="1"/>
                </p:cNvSpPr>
                <p:nvPr/>
              </p:nvSpPr>
              <p:spPr bwMode="auto">
                <a:xfrm>
                  <a:off x="62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64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69" name="Rectangle 37"/>
                <p:cNvSpPr>
                  <a:spLocks noChangeArrowheads="1"/>
                </p:cNvSpPr>
                <p:nvPr/>
              </p:nvSpPr>
              <p:spPr bwMode="auto">
                <a:xfrm>
                  <a:off x="6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0" name="Rectangle 38"/>
                <p:cNvSpPr>
                  <a:spLocks noChangeArrowheads="1"/>
                </p:cNvSpPr>
                <p:nvPr/>
              </p:nvSpPr>
              <p:spPr bwMode="auto">
                <a:xfrm>
                  <a:off x="67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1" name="Rectangle 39"/>
                <p:cNvSpPr>
                  <a:spLocks noChangeArrowheads="1"/>
                </p:cNvSpPr>
                <p:nvPr/>
              </p:nvSpPr>
              <p:spPr bwMode="auto">
                <a:xfrm>
                  <a:off x="69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2" name="Rectangle 40"/>
                <p:cNvSpPr>
                  <a:spLocks noChangeArrowheads="1"/>
                </p:cNvSpPr>
                <p:nvPr/>
              </p:nvSpPr>
              <p:spPr bwMode="auto">
                <a:xfrm>
                  <a:off x="70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3" name="Rectangle 41"/>
                <p:cNvSpPr>
                  <a:spLocks noChangeArrowheads="1"/>
                </p:cNvSpPr>
                <p:nvPr/>
              </p:nvSpPr>
              <p:spPr bwMode="auto">
                <a:xfrm>
                  <a:off x="72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4" name="Rectangle 42"/>
                <p:cNvSpPr>
                  <a:spLocks noChangeArrowheads="1"/>
                </p:cNvSpPr>
                <p:nvPr/>
              </p:nvSpPr>
              <p:spPr bwMode="auto">
                <a:xfrm>
                  <a:off x="73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7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6" name="Rectangle 44"/>
                <p:cNvSpPr>
                  <a:spLocks noChangeArrowheads="1"/>
                </p:cNvSpPr>
                <p:nvPr/>
              </p:nvSpPr>
              <p:spPr bwMode="auto">
                <a:xfrm>
                  <a:off x="7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78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8" name="Rectangle 46"/>
                <p:cNvSpPr>
                  <a:spLocks noChangeArrowheads="1"/>
                </p:cNvSpPr>
                <p:nvPr/>
              </p:nvSpPr>
              <p:spPr bwMode="auto">
                <a:xfrm>
                  <a:off x="80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79" name="Rectangle 47"/>
                <p:cNvSpPr>
                  <a:spLocks noChangeArrowheads="1"/>
                </p:cNvSpPr>
                <p:nvPr/>
              </p:nvSpPr>
              <p:spPr bwMode="auto">
                <a:xfrm>
                  <a:off x="8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0" name="Rectangle 48"/>
                <p:cNvSpPr>
                  <a:spLocks noChangeArrowheads="1"/>
                </p:cNvSpPr>
                <p:nvPr/>
              </p:nvSpPr>
              <p:spPr bwMode="auto">
                <a:xfrm>
                  <a:off x="8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1" name="Rectangle 49"/>
                <p:cNvSpPr>
                  <a:spLocks noChangeArrowheads="1"/>
                </p:cNvSpPr>
                <p:nvPr/>
              </p:nvSpPr>
              <p:spPr bwMode="auto">
                <a:xfrm>
                  <a:off x="85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2" name="Rectangle 50"/>
                <p:cNvSpPr>
                  <a:spLocks noChangeArrowheads="1"/>
                </p:cNvSpPr>
                <p:nvPr/>
              </p:nvSpPr>
              <p:spPr bwMode="auto">
                <a:xfrm>
                  <a:off x="86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3" name="Rectangle 51"/>
                <p:cNvSpPr>
                  <a:spLocks noChangeArrowheads="1"/>
                </p:cNvSpPr>
                <p:nvPr/>
              </p:nvSpPr>
              <p:spPr bwMode="auto">
                <a:xfrm>
                  <a:off x="8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4" name="Rectangle 52"/>
                <p:cNvSpPr>
                  <a:spLocks noChangeArrowheads="1"/>
                </p:cNvSpPr>
                <p:nvPr/>
              </p:nvSpPr>
              <p:spPr bwMode="auto">
                <a:xfrm>
                  <a:off x="8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5" name="Rectangle 53"/>
                <p:cNvSpPr>
                  <a:spLocks noChangeArrowheads="1"/>
                </p:cNvSpPr>
                <p:nvPr/>
              </p:nvSpPr>
              <p:spPr bwMode="auto">
                <a:xfrm>
                  <a:off x="91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6" name="Rectangle 54"/>
                <p:cNvSpPr>
                  <a:spLocks noChangeArrowheads="1"/>
                </p:cNvSpPr>
                <p:nvPr/>
              </p:nvSpPr>
              <p:spPr bwMode="auto">
                <a:xfrm>
                  <a:off x="92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7" name="Rectangle 55"/>
                <p:cNvSpPr>
                  <a:spLocks noChangeArrowheads="1"/>
                </p:cNvSpPr>
                <p:nvPr/>
              </p:nvSpPr>
              <p:spPr bwMode="auto">
                <a:xfrm>
                  <a:off x="94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8" name="Rectangle 56"/>
                <p:cNvSpPr>
                  <a:spLocks noChangeArrowheads="1"/>
                </p:cNvSpPr>
                <p:nvPr/>
              </p:nvSpPr>
              <p:spPr bwMode="auto">
                <a:xfrm>
                  <a:off x="96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89" name="Rectangle 57"/>
                <p:cNvSpPr>
                  <a:spLocks noChangeArrowheads="1"/>
                </p:cNvSpPr>
                <p:nvPr/>
              </p:nvSpPr>
              <p:spPr bwMode="auto">
                <a:xfrm>
                  <a:off x="97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0" name="Rectangle 58"/>
                <p:cNvSpPr>
                  <a:spLocks noChangeArrowheads="1"/>
                </p:cNvSpPr>
                <p:nvPr/>
              </p:nvSpPr>
              <p:spPr bwMode="auto">
                <a:xfrm>
                  <a:off x="9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1" name="Rectangle 59"/>
                <p:cNvSpPr>
                  <a:spLocks noChangeArrowheads="1"/>
                </p:cNvSpPr>
                <p:nvPr/>
              </p:nvSpPr>
              <p:spPr bwMode="auto">
                <a:xfrm>
                  <a:off x="100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2" name="Rectangle 60"/>
                <p:cNvSpPr>
                  <a:spLocks noChangeArrowheads="1"/>
                </p:cNvSpPr>
                <p:nvPr/>
              </p:nvSpPr>
              <p:spPr bwMode="auto">
                <a:xfrm>
                  <a:off x="102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3" name="Rectangle 61"/>
                <p:cNvSpPr>
                  <a:spLocks noChangeArrowheads="1"/>
                </p:cNvSpPr>
                <p:nvPr/>
              </p:nvSpPr>
              <p:spPr bwMode="auto">
                <a:xfrm>
                  <a:off x="103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4" name="Rectangle 62"/>
                <p:cNvSpPr>
                  <a:spLocks noChangeArrowheads="1"/>
                </p:cNvSpPr>
                <p:nvPr/>
              </p:nvSpPr>
              <p:spPr bwMode="auto">
                <a:xfrm>
                  <a:off x="10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5" name="Rectangle 63"/>
                <p:cNvSpPr>
                  <a:spLocks noChangeArrowheads="1"/>
                </p:cNvSpPr>
                <p:nvPr/>
              </p:nvSpPr>
              <p:spPr bwMode="auto">
                <a:xfrm>
                  <a:off x="10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6" name="Rectangle 64"/>
                <p:cNvSpPr>
                  <a:spLocks noChangeArrowheads="1"/>
                </p:cNvSpPr>
                <p:nvPr/>
              </p:nvSpPr>
              <p:spPr bwMode="auto">
                <a:xfrm>
                  <a:off x="108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7" name="Rectangle 65"/>
                <p:cNvSpPr>
                  <a:spLocks noChangeArrowheads="1"/>
                </p:cNvSpPr>
                <p:nvPr/>
              </p:nvSpPr>
              <p:spPr bwMode="auto">
                <a:xfrm>
                  <a:off x="110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8" name="Rectangle 66"/>
                <p:cNvSpPr>
                  <a:spLocks noChangeArrowheads="1"/>
                </p:cNvSpPr>
                <p:nvPr/>
              </p:nvSpPr>
              <p:spPr bwMode="auto">
                <a:xfrm>
                  <a:off x="11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499" name="Rectangle 67"/>
                <p:cNvSpPr>
                  <a:spLocks noChangeArrowheads="1"/>
                </p:cNvSpPr>
                <p:nvPr/>
              </p:nvSpPr>
              <p:spPr bwMode="auto">
                <a:xfrm>
                  <a:off x="11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0" name="Rectangle 68"/>
                <p:cNvSpPr>
                  <a:spLocks noChangeArrowheads="1"/>
                </p:cNvSpPr>
                <p:nvPr/>
              </p:nvSpPr>
              <p:spPr bwMode="auto">
                <a:xfrm>
                  <a:off x="114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1" name="Rectangle 69"/>
                <p:cNvSpPr>
                  <a:spLocks noChangeArrowheads="1"/>
                </p:cNvSpPr>
                <p:nvPr/>
              </p:nvSpPr>
              <p:spPr bwMode="auto">
                <a:xfrm>
                  <a:off x="116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2" name="Rectangle 70"/>
                <p:cNvSpPr>
                  <a:spLocks noChangeArrowheads="1"/>
                </p:cNvSpPr>
                <p:nvPr/>
              </p:nvSpPr>
              <p:spPr bwMode="auto">
                <a:xfrm>
                  <a:off x="11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3" name="Rectangle 71"/>
                <p:cNvSpPr>
                  <a:spLocks noChangeArrowheads="1"/>
                </p:cNvSpPr>
                <p:nvPr/>
              </p:nvSpPr>
              <p:spPr bwMode="auto">
                <a:xfrm>
                  <a:off x="119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4" name="Rectangle 72"/>
                <p:cNvSpPr>
                  <a:spLocks noChangeArrowheads="1"/>
                </p:cNvSpPr>
                <p:nvPr/>
              </p:nvSpPr>
              <p:spPr bwMode="auto">
                <a:xfrm>
                  <a:off x="121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5" name="Rectangle 73"/>
                <p:cNvSpPr>
                  <a:spLocks noChangeArrowheads="1"/>
                </p:cNvSpPr>
                <p:nvPr/>
              </p:nvSpPr>
              <p:spPr bwMode="auto">
                <a:xfrm>
                  <a:off x="12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6" name="Rectangle 74"/>
                <p:cNvSpPr>
                  <a:spLocks noChangeArrowheads="1"/>
                </p:cNvSpPr>
                <p:nvPr/>
              </p:nvSpPr>
              <p:spPr bwMode="auto">
                <a:xfrm>
                  <a:off x="124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7" name="Rectangle 75"/>
                <p:cNvSpPr>
                  <a:spLocks noChangeArrowheads="1"/>
                </p:cNvSpPr>
                <p:nvPr/>
              </p:nvSpPr>
              <p:spPr bwMode="auto">
                <a:xfrm>
                  <a:off x="125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8" name="Rectangle 76"/>
                <p:cNvSpPr>
                  <a:spLocks noChangeArrowheads="1"/>
                </p:cNvSpPr>
                <p:nvPr/>
              </p:nvSpPr>
              <p:spPr bwMode="auto">
                <a:xfrm>
                  <a:off x="127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09" name="Rectangle 77"/>
                <p:cNvSpPr>
                  <a:spLocks noChangeArrowheads="1"/>
                </p:cNvSpPr>
                <p:nvPr/>
              </p:nvSpPr>
              <p:spPr bwMode="auto">
                <a:xfrm>
                  <a:off x="12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0" name="Rectangle 78"/>
                <p:cNvSpPr>
                  <a:spLocks noChangeArrowheads="1"/>
                </p:cNvSpPr>
                <p:nvPr/>
              </p:nvSpPr>
              <p:spPr bwMode="auto">
                <a:xfrm>
                  <a:off x="130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1" name="Rectangle 79"/>
                <p:cNvSpPr>
                  <a:spLocks noChangeArrowheads="1"/>
                </p:cNvSpPr>
                <p:nvPr/>
              </p:nvSpPr>
              <p:spPr bwMode="auto">
                <a:xfrm>
                  <a:off x="132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2" name="Rectangle 80"/>
                <p:cNvSpPr>
                  <a:spLocks noChangeArrowheads="1"/>
                </p:cNvSpPr>
                <p:nvPr/>
              </p:nvSpPr>
              <p:spPr bwMode="auto">
                <a:xfrm>
                  <a:off x="133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3" name="Rectangle 81"/>
                <p:cNvSpPr>
                  <a:spLocks noChangeArrowheads="1"/>
                </p:cNvSpPr>
                <p:nvPr/>
              </p:nvSpPr>
              <p:spPr bwMode="auto">
                <a:xfrm>
                  <a:off x="13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4" name="Rectangle 82"/>
                <p:cNvSpPr>
                  <a:spLocks noChangeArrowheads="1"/>
                </p:cNvSpPr>
                <p:nvPr/>
              </p:nvSpPr>
              <p:spPr bwMode="auto">
                <a:xfrm>
                  <a:off x="13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5" name="Rectangle 83"/>
                <p:cNvSpPr>
                  <a:spLocks noChangeArrowheads="1"/>
                </p:cNvSpPr>
                <p:nvPr/>
              </p:nvSpPr>
              <p:spPr bwMode="auto">
                <a:xfrm>
                  <a:off x="138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6" name="Rectangle 84"/>
                <p:cNvSpPr>
                  <a:spLocks noChangeArrowheads="1"/>
                </p:cNvSpPr>
                <p:nvPr/>
              </p:nvSpPr>
              <p:spPr bwMode="auto">
                <a:xfrm>
                  <a:off x="140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7" name="Rectangle 85"/>
                <p:cNvSpPr>
                  <a:spLocks noChangeArrowheads="1"/>
                </p:cNvSpPr>
                <p:nvPr/>
              </p:nvSpPr>
              <p:spPr bwMode="auto">
                <a:xfrm>
                  <a:off x="14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8" name="Rectangle 86"/>
                <p:cNvSpPr>
                  <a:spLocks noChangeArrowheads="1"/>
                </p:cNvSpPr>
                <p:nvPr/>
              </p:nvSpPr>
              <p:spPr bwMode="auto">
                <a:xfrm>
                  <a:off x="143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19" name="Rectangle 87"/>
                <p:cNvSpPr>
                  <a:spLocks noChangeArrowheads="1"/>
                </p:cNvSpPr>
                <p:nvPr/>
              </p:nvSpPr>
              <p:spPr bwMode="auto">
                <a:xfrm>
                  <a:off x="144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0" name="Rectangle 88"/>
                <p:cNvSpPr>
                  <a:spLocks noChangeArrowheads="1"/>
                </p:cNvSpPr>
                <p:nvPr/>
              </p:nvSpPr>
              <p:spPr bwMode="auto">
                <a:xfrm>
                  <a:off x="146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1" name="Rectangle 89"/>
                <p:cNvSpPr>
                  <a:spLocks noChangeArrowheads="1"/>
                </p:cNvSpPr>
                <p:nvPr/>
              </p:nvSpPr>
              <p:spPr bwMode="auto">
                <a:xfrm>
                  <a:off x="147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2" name="Rectangle 90"/>
                <p:cNvSpPr>
                  <a:spLocks noChangeArrowheads="1"/>
                </p:cNvSpPr>
                <p:nvPr/>
              </p:nvSpPr>
              <p:spPr bwMode="auto">
                <a:xfrm>
                  <a:off x="149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3" name="Rectangle 91"/>
                <p:cNvSpPr>
                  <a:spLocks noChangeArrowheads="1"/>
                </p:cNvSpPr>
                <p:nvPr/>
              </p:nvSpPr>
              <p:spPr bwMode="auto">
                <a:xfrm>
                  <a:off x="151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4" name="Rectangle 92"/>
                <p:cNvSpPr>
                  <a:spLocks noChangeArrowheads="1"/>
                </p:cNvSpPr>
                <p:nvPr/>
              </p:nvSpPr>
              <p:spPr bwMode="auto">
                <a:xfrm>
                  <a:off x="152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5" name="Rectangle 93"/>
                <p:cNvSpPr>
                  <a:spLocks noChangeArrowheads="1"/>
                </p:cNvSpPr>
                <p:nvPr/>
              </p:nvSpPr>
              <p:spPr bwMode="auto">
                <a:xfrm>
                  <a:off x="154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6" name="Rectangle 94"/>
                <p:cNvSpPr>
                  <a:spLocks noChangeArrowheads="1"/>
                </p:cNvSpPr>
                <p:nvPr/>
              </p:nvSpPr>
              <p:spPr bwMode="auto">
                <a:xfrm>
                  <a:off x="155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7" name="Rectangle 95"/>
                <p:cNvSpPr>
                  <a:spLocks noChangeArrowheads="1"/>
                </p:cNvSpPr>
                <p:nvPr/>
              </p:nvSpPr>
              <p:spPr bwMode="auto">
                <a:xfrm>
                  <a:off x="157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8" name="Rectangle 96"/>
                <p:cNvSpPr>
                  <a:spLocks noChangeArrowheads="1"/>
                </p:cNvSpPr>
                <p:nvPr/>
              </p:nvSpPr>
              <p:spPr bwMode="auto">
                <a:xfrm>
                  <a:off x="1589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29" name="Rectangle 97"/>
                <p:cNvSpPr>
                  <a:spLocks noChangeArrowheads="1"/>
                </p:cNvSpPr>
                <p:nvPr/>
              </p:nvSpPr>
              <p:spPr bwMode="auto">
                <a:xfrm>
                  <a:off x="160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0" name="Rectangle 98"/>
                <p:cNvSpPr>
                  <a:spLocks noChangeArrowheads="1"/>
                </p:cNvSpPr>
                <p:nvPr/>
              </p:nvSpPr>
              <p:spPr bwMode="auto">
                <a:xfrm>
                  <a:off x="162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1" name="Rectangle 99"/>
                <p:cNvSpPr>
                  <a:spLocks noChangeArrowheads="1"/>
                </p:cNvSpPr>
                <p:nvPr/>
              </p:nvSpPr>
              <p:spPr bwMode="auto">
                <a:xfrm>
                  <a:off x="163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2" name="Rectangle 100"/>
                <p:cNvSpPr>
                  <a:spLocks noChangeArrowheads="1"/>
                </p:cNvSpPr>
                <p:nvPr/>
              </p:nvSpPr>
              <p:spPr bwMode="auto">
                <a:xfrm>
                  <a:off x="165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66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4" name="Rectangle 102"/>
                <p:cNvSpPr>
                  <a:spLocks noChangeArrowheads="1"/>
                </p:cNvSpPr>
                <p:nvPr/>
              </p:nvSpPr>
              <p:spPr bwMode="auto">
                <a:xfrm>
                  <a:off x="168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5" name="Rectangle 103"/>
                <p:cNvSpPr>
                  <a:spLocks noChangeArrowheads="1"/>
                </p:cNvSpPr>
                <p:nvPr/>
              </p:nvSpPr>
              <p:spPr bwMode="auto">
                <a:xfrm>
                  <a:off x="169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6" name="Rectangle 104"/>
                <p:cNvSpPr>
                  <a:spLocks noChangeArrowheads="1"/>
                </p:cNvSpPr>
                <p:nvPr/>
              </p:nvSpPr>
              <p:spPr bwMode="auto">
                <a:xfrm>
                  <a:off x="171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7" name="Rectangle 105"/>
                <p:cNvSpPr>
                  <a:spLocks noChangeArrowheads="1"/>
                </p:cNvSpPr>
                <p:nvPr/>
              </p:nvSpPr>
              <p:spPr bwMode="auto">
                <a:xfrm>
                  <a:off x="173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8" name="Rectangle 106"/>
                <p:cNvSpPr>
                  <a:spLocks noChangeArrowheads="1"/>
                </p:cNvSpPr>
                <p:nvPr/>
              </p:nvSpPr>
              <p:spPr bwMode="auto">
                <a:xfrm>
                  <a:off x="174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39" name="Rectangle 107"/>
                <p:cNvSpPr>
                  <a:spLocks noChangeArrowheads="1"/>
                </p:cNvSpPr>
                <p:nvPr/>
              </p:nvSpPr>
              <p:spPr bwMode="auto">
                <a:xfrm>
                  <a:off x="176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0" name="Rectangle 108"/>
                <p:cNvSpPr>
                  <a:spLocks noChangeArrowheads="1"/>
                </p:cNvSpPr>
                <p:nvPr/>
              </p:nvSpPr>
              <p:spPr bwMode="auto">
                <a:xfrm>
                  <a:off x="17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1" name="Rectangle 109"/>
                <p:cNvSpPr>
                  <a:spLocks noChangeArrowheads="1"/>
                </p:cNvSpPr>
                <p:nvPr/>
              </p:nvSpPr>
              <p:spPr bwMode="auto">
                <a:xfrm>
                  <a:off x="179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2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0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3" name="Rectangle 111"/>
                <p:cNvSpPr>
                  <a:spLocks noChangeArrowheads="1"/>
                </p:cNvSpPr>
                <p:nvPr/>
              </p:nvSpPr>
              <p:spPr bwMode="auto">
                <a:xfrm>
                  <a:off x="18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4" name="Rectangle 112"/>
                <p:cNvSpPr>
                  <a:spLocks noChangeArrowheads="1"/>
                </p:cNvSpPr>
                <p:nvPr/>
              </p:nvSpPr>
              <p:spPr bwMode="auto">
                <a:xfrm>
                  <a:off x="184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5" name="Rectangle 113"/>
                <p:cNvSpPr>
                  <a:spLocks noChangeArrowheads="1"/>
                </p:cNvSpPr>
                <p:nvPr/>
              </p:nvSpPr>
              <p:spPr bwMode="auto">
                <a:xfrm>
                  <a:off x="185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6" name="Rectangle 114"/>
                <p:cNvSpPr>
                  <a:spLocks noChangeArrowheads="1"/>
                </p:cNvSpPr>
                <p:nvPr/>
              </p:nvSpPr>
              <p:spPr bwMode="auto">
                <a:xfrm>
                  <a:off x="187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7" name="Rectangle 115"/>
                <p:cNvSpPr>
                  <a:spLocks noChangeArrowheads="1"/>
                </p:cNvSpPr>
                <p:nvPr/>
              </p:nvSpPr>
              <p:spPr bwMode="auto">
                <a:xfrm>
                  <a:off x="188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1904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49" name="Rectangle 117"/>
                <p:cNvSpPr>
                  <a:spLocks noChangeArrowheads="1"/>
                </p:cNvSpPr>
                <p:nvPr/>
              </p:nvSpPr>
              <p:spPr bwMode="auto">
                <a:xfrm>
                  <a:off x="191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0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3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1" name="Rectangle 119"/>
                <p:cNvSpPr>
                  <a:spLocks noChangeArrowheads="1"/>
                </p:cNvSpPr>
                <p:nvPr/>
              </p:nvSpPr>
              <p:spPr bwMode="auto">
                <a:xfrm>
                  <a:off x="19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2" name="Rectangle 120"/>
                <p:cNvSpPr>
                  <a:spLocks noChangeArrowheads="1"/>
                </p:cNvSpPr>
                <p:nvPr/>
              </p:nvSpPr>
              <p:spPr bwMode="auto">
                <a:xfrm>
                  <a:off x="1967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3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8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4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5" name="Rectangle 123"/>
                <p:cNvSpPr>
                  <a:spLocks noChangeArrowheads="1"/>
                </p:cNvSpPr>
                <p:nvPr/>
              </p:nvSpPr>
              <p:spPr bwMode="auto">
                <a:xfrm>
                  <a:off x="20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6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3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7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4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8" name="Rectangle 126"/>
                <p:cNvSpPr>
                  <a:spLocks noChangeArrowheads="1"/>
                </p:cNvSpPr>
                <p:nvPr/>
              </p:nvSpPr>
              <p:spPr bwMode="auto">
                <a:xfrm>
                  <a:off x="20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59" name="Rectangle 127"/>
                <p:cNvSpPr>
                  <a:spLocks noChangeArrowheads="1"/>
                </p:cNvSpPr>
                <p:nvPr/>
              </p:nvSpPr>
              <p:spPr bwMode="auto">
                <a:xfrm>
                  <a:off x="20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0" name="Rectangle 128"/>
                <p:cNvSpPr>
                  <a:spLocks noChangeArrowheads="1"/>
                </p:cNvSpPr>
                <p:nvPr/>
              </p:nvSpPr>
              <p:spPr bwMode="auto">
                <a:xfrm>
                  <a:off x="209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1" name="Rectangle 129"/>
                <p:cNvSpPr>
                  <a:spLocks noChangeArrowheads="1"/>
                </p:cNvSpPr>
                <p:nvPr/>
              </p:nvSpPr>
              <p:spPr bwMode="auto">
                <a:xfrm>
                  <a:off x="210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2" name="Rectangle 130"/>
                <p:cNvSpPr>
                  <a:spLocks noChangeArrowheads="1"/>
                </p:cNvSpPr>
                <p:nvPr/>
              </p:nvSpPr>
              <p:spPr bwMode="auto">
                <a:xfrm>
                  <a:off x="21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3" name="Rectangle 131"/>
                <p:cNvSpPr>
                  <a:spLocks noChangeArrowheads="1"/>
                </p:cNvSpPr>
                <p:nvPr/>
              </p:nvSpPr>
              <p:spPr bwMode="auto">
                <a:xfrm>
                  <a:off x="214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4" name="Rectangle 132"/>
                <p:cNvSpPr>
                  <a:spLocks noChangeArrowheads="1"/>
                </p:cNvSpPr>
                <p:nvPr/>
              </p:nvSpPr>
              <p:spPr bwMode="auto">
                <a:xfrm>
                  <a:off x="215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5" name="Rectangle 133"/>
                <p:cNvSpPr>
                  <a:spLocks noChangeArrowheads="1"/>
                </p:cNvSpPr>
                <p:nvPr/>
              </p:nvSpPr>
              <p:spPr bwMode="auto">
                <a:xfrm>
                  <a:off x="217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6" name="Rectangle 134"/>
                <p:cNvSpPr>
                  <a:spLocks noChangeArrowheads="1"/>
                </p:cNvSpPr>
                <p:nvPr/>
              </p:nvSpPr>
              <p:spPr bwMode="auto">
                <a:xfrm>
                  <a:off x="2187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7" name="Rectangle 135"/>
                <p:cNvSpPr>
                  <a:spLocks noChangeArrowheads="1"/>
                </p:cNvSpPr>
                <p:nvPr/>
              </p:nvSpPr>
              <p:spPr bwMode="auto">
                <a:xfrm>
                  <a:off x="220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8" name="Rectangle 136"/>
                <p:cNvSpPr>
                  <a:spLocks noChangeArrowheads="1"/>
                </p:cNvSpPr>
                <p:nvPr/>
              </p:nvSpPr>
              <p:spPr bwMode="auto">
                <a:xfrm>
                  <a:off x="221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69" name="Rectangle 137"/>
                <p:cNvSpPr>
                  <a:spLocks noChangeArrowheads="1"/>
                </p:cNvSpPr>
                <p:nvPr/>
              </p:nvSpPr>
              <p:spPr bwMode="auto">
                <a:xfrm>
                  <a:off x="223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0" name="Rectangle 138"/>
                <p:cNvSpPr>
                  <a:spLocks noChangeArrowheads="1"/>
                </p:cNvSpPr>
                <p:nvPr/>
              </p:nvSpPr>
              <p:spPr bwMode="auto">
                <a:xfrm>
                  <a:off x="225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1" name="Rectangle 139"/>
                <p:cNvSpPr>
                  <a:spLocks noChangeArrowheads="1"/>
                </p:cNvSpPr>
                <p:nvPr/>
              </p:nvSpPr>
              <p:spPr bwMode="auto">
                <a:xfrm>
                  <a:off x="226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2" name="Rectangle 140"/>
                <p:cNvSpPr>
                  <a:spLocks noChangeArrowheads="1"/>
                </p:cNvSpPr>
                <p:nvPr/>
              </p:nvSpPr>
              <p:spPr bwMode="auto">
                <a:xfrm>
                  <a:off x="228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3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9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4" name="Rectangle 142"/>
                <p:cNvSpPr>
                  <a:spLocks noChangeArrowheads="1"/>
                </p:cNvSpPr>
                <p:nvPr/>
              </p:nvSpPr>
              <p:spPr bwMode="auto">
                <a:xfrm>
                  <a:off x="231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5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2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6" name="Rectangle 144"/>
                <p:cNvSpPr>
                  <a:spLocks noChangeArrowheads="1"/>
                </p:cNvSpPr>
                <p:nvPr/>
              </p:nvSpPr>
              <p:spPr bwMode="auto">
                <a:xfrm>
                  <a:off x="2344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7" name="Rectangle 145"/>
                <p:cNvSpPr>
                  <a:spLocks noChangeArrowheads="1"/>
                </p:cNvSpPr>
                <p:nvPr/>
              </p:nvSpPr>
              <p:spPr bwMode="auto">
                <a:xfrm>
                  <a:off x="236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8" name="Rectangle 146"/>
                <p:cNvSpPr>
                  <a:spLocks noChangeArrowheads="1"/>
                </p:cNvSpPr>
                <p:nvPr/>
              </p:nvSpPr>
              <p:spPr bwMode="auto">
                <a:xfrm>
                  <a:off x="237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79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9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0" name="Rectangle 148"/>
                <p:cNvSpPr>
                  <a:spLocks noChangeArrowheads="1"/>
                </p:cNvSpPr>
                <p:nvPr/>
              </p:nvSpPr>
              <p:spPr bwMode="auto">
                <a:xfrm>
                  <a:off x="240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1" name="Rectangle 149"/>
                <p:cNvSpPr>
                  <a:spLocks noChangeArrowheads="1"/>
                </p:cNvSpPr>
                <p:nvPr/>
              </p:nvSpPr>
              <p:spPr bwMode="auto">
                <a:xfrm>
                  <a:off x="242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243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3" name="Rectangle 151"/>
                <p:cNvSpPr>
                  <a:spLocks noChangeArrowheads="1"/>
                </p:cNvSpPr>
                <p:nvPr/>
              </p:nvSpPr>
              <p:spPr bwMode="auto">
                <a:xfrm>
                  <a:off x="245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4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7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5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86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6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0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7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1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8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3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89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4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0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6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1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2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9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3" name="Rectangle 161"/>
                <p:cNvSpPr>
                  <a:spLocks noChangeArrowheads="1"/>
                </p:cNvSpPr>
                <p:nvPr/>
              </p:nvSpPr>
              <p:spPr bwMode="auto">
                <a:xfrm>
                  <a:off x="261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4" name="Rectangle 162"/>
                <p:cNvSpPr>
                  <a:spLocks noChangeArrowheads="1"/>
                </p:cNvSpPr>
                <p:nvPr/>
              </p:nvSpPr>
              <p:spPr bwMode="auto">
                <a:xfrm>
                  <a:off x="262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5" name="Rectangle 163"/>
                <p:cNvSpPr>
                  <a:spLocks noChangeArrowheads="1"/>
                </p:cNvSpPr>
                <p:nvPr/>
              </p:nvSpPr>
              <p:spPr bwMode="auto">
                <a:xfrm>
                  <a:off x="2643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6" name="Rectangle 164"/>
                <p:cNvSpPr>
                  <a:spLocks noChangeArrowheads="1"/>
                </p:cNvSpPr>
                <p:nvPr/>
              </p:nvSpPr>
              <p:spPr bwMode="auto">
                <a:xfrm>
                  <a:off x="265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7" name="Rectangle 165"/>
                <p:cNvSpPr>
                  <a:spLocks noChangeArrowheads="1"/>
                </p:cNvSpPr>
                <p:nvPr/>
              </p:nvSpPr>
              <p:spPr bwMode="auto">
                <a:xfrm>
                  <a:off x="2675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8" name="Rectangle 166"/>
                <p:cNvSpPr>
                  <a:spLocks noChangeArrowheads="1"/>
                </p:cNvSpPr>
                <p:nvPr/>
              </p:nvSpPr>
              <p:spPr bwMode="auto">
                <a:xfrm>
                  <a:off x="269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599" name="Rectangle 167"/>
                <p:cNvSpPr>
                  <a:spLocks noChangeArrowheads="1"/>
                </p:cNvSpPr>
                <p:nvPr/>
              </p:nvSpPr>
              <p:spPr bwMode="auto">
                <a:xfrm>
                  <a:off x="270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0" name="Rectangle 168"/>
                <p:cNvSpPr>
                  <a:spLocks noChangeArrowheads="1"/>
                </p:cNvSpPr>
                <p:nvPr/>
              </p:nvSpPr>
              <p:spPr bwMode="auto">
                <a:xfrm>
                  <a:off x="272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73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275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3" name="Rectangle 171"/>
                <p:cNvSpPr>
                  <a:spLocks noChangeArrowheads="1"/>
                </p:cNvSpPr>
                <p:nvPr/>
              </p:nvSpPr>
              <p:spPr bwMode="auto">
                <a:xfrm>
                  <a:off x="2769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4" name="Rectangle 172"/>
                <p:cNvSpPr>
                  <a:spLocks noChangeArrowheads="1"/>
                </p:cNvSpPr>
                <p:nvPr/>
              </p:nvSpPr>
              <p:spPr bwMode="auto">
                <a:xfrm>
                  <a:off x="2785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5" name="Rectangle 173"/>
                <p:cNvSpPr>
                  <a:spLocks noChangeArrowheads="1"/>
                </p:cNvSpPr>
                <p:nvPr/>
              </p:nvSpPr>
              <p:spPr bwMode="auto">
                <a:xfrm>
                  <a:off x="2801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281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2832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8" name="Rectangle 176"/>
                <p:cNvSpPr>
                  <a:spLocks noChangeArrowheads="1"/>
                </p:cNvSpPr>
                <p:nvPr/>
              </p:nvSpPr>
              <p:spPr bwMode="auto">
                <a:xfrm>
                  <a:off x="2848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09" name="Rectangle 177"/>
                <p:cNvSpPr>
                  <a:spLocks noChangeArrowheads="1"/>
                </p:cNvSpPr>
                <p:nvPr/>
              </p:nvSpPr>
              <p:spPr bwMode="auto">
                <a:xfrm>
                  <a:off x="286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0" name="Rectangle 178"/>
                <p:cNvSpPr>
                  <a:spLocks noChangeArrowheads="1"/>
                </p:cNvSpPr>
                <p:nvPr/>
              </p:nvSpPr>
              <p:spPr bwMode="auto">
                <a:xfrm>
                  <a:off x="287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9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910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3" name="Rectangle 181"/>
                <p:cNvSpPr>
                  <a:spLocks noChangeArrowheads="1"/>
                </p:cNvSpPr>
                <p:nvPr/>
              </p:nvSpPr>
              <p:spPr bwMode="auto">
                <a:xfrm>
                  <a:off x="2925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4" name="Rectangle 182"/>
                <p:cNvSpPr>
                  <a:spLocks noChangeArrowheads="1"/>
                </p:cNvSpPr>
                <p:nvPr/>
              </p:nvSpPr>
              <p:spPr bwMode="auto">
                <a:xfrm>
                  <a:off x="2941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5" name="Rectangle 183"/>
                <p:cNvSpPr>
                  <a:spLocks noChangeArrowheads="1"/>
                </p:cNvSpPr>
                <p:nvPr/>
              </p:nvSpPr>
              <p:spPr bwMode="auto">
                <a:xfrm>
                  <a:off x="295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97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2988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8" name="Rectangle 186"/>
                <p:cNvSpPr>
                  <a:spLocks noChangeArrowheads="1"/>
                </p:cNvSpPr>
                <p:nvPr/>
              </p:nvSpPr>
              <p:spPr bwMode="auto">
                <a:xfrm>
                  <a:off x="300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19" name="Rectangle 187"/>
                <p:cNvSpPr>
                  <a:spLocks noChangeArrowheads="1"/>
                </p:cNvSpPr>
                <p:nvPr/>
              </p:nvSpPr>
              <p:spPr bwMode="auto">
                <a:xfrm>
                  <a:off x="302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0" name="Rectangle 188"/>
                <p:cNvSpPr>
                  <a:spLocks noChangeArrowheads="1"/>
                </p:cNvSpPr>
                <p:nvPr/>
              </p:nvSpPr>
              <p:spPr bwMode="auto">
                <a:xfrm>
                  <a:off x="303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1" name="Rectangle 189"/>
                <p:cNvSpPr>
                  <a:spLocks noChangeArrowheads="1"/>
                </p:cNvSpPr>
                <p:nvPr/>
              </p:nvSpPr>
              <p:spPr bwMode="auto">
                <a:xfrm>
                  <a:off x="305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306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083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4" name="Rectangle 192"/>
                <p:cNvSpPr>
                  <a:spLocks noChangeArrowheads="1"/>
                </p:cNvSpPr>
                <p:nvPr/>
              </p:nvSpPr>
              <p:spPr bwMode="auto">
                <a:xfrm>
                  <a:off x="3098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5" name="Rectangle 193"/>
                <p:cNvSpPr>
                  <a:spLocks noChangeArrowheads="1"/>
                </p:cNvSpPr>
                <p:nvPr/>
              </p:nvSpPr>
              <p:spPr bwMode="auto">
                <a:xfrm>
                  <a:off x="311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6" name="Rectangle 194"/>
                <p:cNvSpPr>
                  <a:spLocks noChangeArrowheads="1"/>
                </p:cNvSpPr>
                <p:nvPr/>
              </p:nvSpPr>
              <p:spPr bwMode="auto">
                <a:xfrm>
                  <a:off x="3130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7" name="Rectangle 195"/>
                <p:cNvSpPr>
                  <a:spLocks noChangeArrowheads="1"/>
                </p:cNvSpPr>
                <p:nvPr/>
              </p:nvSpPr>
              <p:spPr bwMode="auto">
                <a:xfrm>
                  <a:off x="3146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8" name="Rectangle 196"/>
                <p:cNvSpPr>
                  <a:spLocks noChangeArrowheads="1"/>
                </p:cNvSpPr>
                <p:nvPr/>
              </p:nvSpPr>
              <p:spPr bwMode="auto">
                <a:xfrm>
                  <a:off x="3161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29" name="Rectangle 197"/>
                <p:cNvSpPr>
                  <a:spLocks noChangeArrowheads="1"/>
                </p:cNvSpPr>
                <p:nvPr/>
              </p:nvSpPr>
              <p:spPr bwMode="auto">
                <a:xfrm>
                  <a:off x="317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0" name="Rectangle 198"/>
                <p:cNvSpPr>
                  <a:spLocks noChangeArrowheads="1"/>
                </p:cNvSpPr>
                <p:nvPr/>
              </p:nvSpPr>
              <p:spPr bwMode="auto">
                <a:xfrm>
                  <a:off x="319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1" name="Rectangle 199"/>
                <p:cNvSpPr>
                  <a:spLocks noChangeArrowheads="1"/>
                </p:cNvSpPr>
                <p:nvPr/>
              </p:nvSpPr>
              <p:spPr bwMode="auto">
                <a:xfrm>
                  <a:off x="320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2" name="Rectangle 200"/>
                <p:cNvSpPr>
                  <a:spLocks noChangeArrowheads="1"/>
                </p:cNvSpPr>
                <p:nvPr/>
              </p:nvSpPr>
              <p:spPr bwMode="auto">
                <a:xfrm>
                  <a:off x="3224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3" name="Rectangle 201"/>
                <p:cNvSpPr>
                  <a:spLocks noChangeArrowheads="1"/>
                </p:cNvSpPr>
                <p:nvPr/>
              </p:nvSpPr>
              <p:spPr bwMode="auto">
                <a:xfrm>
                  <a:off x="3240" y="283"/>
                  <a:ext cx="21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4" name="Rectangle 202"/>
                <p:cNvSpPr>
                  <a:spLocks noChangeArrowheads="1"/>
                </p:cNvSpPr>
                <p:nvPr/>
              </p:nvSpPr>
              <p:spPr bwMode="auto">
                <a:xfrm>
                  <a:off x="3256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5" name="Rectangle 203"/>
                <p:cNvSpPr>
                  <a:spLocks noChangeArrowheads="1"/>
                </p:cNvSpPr>
                <p:nvPr/>
              </p:nvSpPr>
              <p:spPr bwMode="auto">
                <a:xfrm>
                  <a:off x="3272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6" name="Rectangle 204"/>
                <p:cNvSpPr>
                  <a:spLocks noChangeArrowheads="1"/>
                </p:cNvSpPr>
                <p:nvPr/>
              </p:nvSpPr>
              <p:spPr bwMode="auto">
                <a:xfrm>
                  <a:off x="3287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3303" y="283"/>
                  <a:ext cx="16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86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3319" y="283"/>
                  <a:ext cx="15" cy="9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8639" name="Rectangle 207"/>
              <p:cNvSpPr>
                <a:spLocks noChangeArrowheads="1"/>
              </p:cNvSpPr>
              <p:nvPr/>
            </p:nvSpPr>
            <p:spPr bwMode="auto">
              <a:xfrm>
                <a:off x="333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0" name="Rectangle 208"/>
              <p:cNvSpPr>
                <a:spLocks noChangeArrowheads="1"/>
              </p:cNvSpPr>
              <p:nvPr/>
            </p:nvSpPr>
            <p:spPr bwMode="auto">
              <a:xfrm>
                <a:off x="33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1" name="Rectangle 209"/>
              <p:cNvSpPr>
                <a:spLocks noChangeArrowheads="1"/>
              </p:cNvSpPr>
              <p:nvPr/>
            </p:nvSpPr>
            <p:spPr bwMode="auto">
              <a:xfrm>
                <a:off x="33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2" name="Rectangle 210"/>
              <p:cNvSpPr>
                <a:spLocks noChangeArrowheads="1"/>
              </p:cNvSpPr>
              <p:nvPr/>
            </p:nvSpPr>
            <p:spPr bwMode="auto">
              <a:xfrm>
                <a:off x="338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3" name="Rectangle 211"/>
              <p:cNvSpPr>
                <a:spLocks noChangeArrowheads="1"/>
              </p:cNvSpPr>
              <p:nvPr/>
            </p:nvSpPr>
            <p:spPr bwMode="auto">
              <a:xfrm>
                <a:off x="339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4" name="Rectangle 212"/>
              <p:cNvSpPr>
                <a:spLocks noChangeArrowheads="1"/>
              </p:cNvSpPr>
              <p:nvPr/>
            </p:nvSpPr>
            <p:spPr bwMode="auto">
              <a:xfrm>
                <a:off x="34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5" name="Rectangle 213"/>
              <p:cNvSpPr>
                <a:spLocks noChangeArrowheads="1"/>
              </p:cNvSpPr>
              <p:nvPr/>
            </p:nvSpPr>
            <p:spPr bwMode="auto">
              <a:xfrm>
                <a:off x="34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6" name="Rectangle 214"/>
              <p:cNvSpPr>
                <a:spLocks noChangeArrowheads="1"/>
              </p:cNvSpPr>
              <p:nvPr/>
            </p:nvSpPr>
            <p:spPr bwMode="auto">
              <a:xfrm>
                <a:off x="344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7" name="Rectangle 215"/>
              <p:cNvSpPr>
                <a:spLocks noChangeArrowheads="1"/>
              </p:cNvSpPr>
              <p:nvPr/>
            </p:nvSpPr>
            <p:spPr bwMode="auto">
              <a:xfrm>
                <a:off x="346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8" name="Rectangle 216"/>
              <p:cNvSpPr>
                <a:spLocks noChangeArrowheads="1"/>
              </p:cNvSpPr>
              <p:nvPr/>
            </p:nvSpPr>
            <p:spPr bwMode="auto">
              <a:xfrm>
                <a:off x="34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49" name="Rectangle 217"/>
              <p:cNvSpPr>
                <a:spLocks noChangeArrowheads="1"/>
              </p:cNvSpPr>
              <p:nvPr/>
            </p:nvSpPr>
            <p:spPr bwMode="auto">
              <a:xfrm>
                <a:off x="34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0" name="Rectangle 218"/>
              <p:cNvSpPr>
                <a:spLocks noChangeArrowheads="1"/>
              </p:cNvSpPr>
              <p:nvPr/>
            </p:nvSpPr>
            <p:spPr bwMode="auto">
              <a:xfrm>
                <a:off x="350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1" name="Rectangle 219"/>
              <p:cNvSpPr>
                <a:spLocks noChangeArrowheads="1"/>
              </p:cNvSpPr>
              <p:nvPr/>
            </p:nvSpPr>
            <p:spPr bwMode="auto">
              <a:xfrm>
                <a:off x="3523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2" name="Rectangle 220"/>
              <p:cNvSpPr>
                <a:spLocks noChangeArrowheads="1"/>
              </p:cNvSpPr>
              <p:nvPr/>
            </p:nvSpPr>
            <p:spPr bwMode="auto">
              <a:xfrm>
                <a:off x="35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3" name="Rectangle 221"/>
              <p:cNvSpPr>
                <a:spLocks noChangeArrowheads="1"/>
              </p:cNvSpPr>
              <p:nvPr/>
            </p:nvSpPr>
            <p:spPr bwMode="auto">
              <a:xfrm>
                <a:off x="355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4" name="Rectangle 222"/>
              <p:cNvSpPr>
                <a:spLocks noChangeArrowheads="1"/>
              </p:cNvSpPr>
              <p:nvPr/>
            </p:nvSpPr>
            <p:spPr bwMode="auto">
              <a:xfrm>
                <a:off x="357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5" name="Rectangle 223"/>
              <p:cNvSpPr>
                <a:spLocks noChangeArrowheads="1"/>
              </p:cNvSpPr>
              <p:nvPr/>
            </p:nvSpPr>
            <p:spPr bwMode="auto">
              <a:xfrm>
                <a:off x="35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6" name="Rectangle 224"/>
              <p:cNvSpPr>
                <a:spLocks noChangeArrowheads="1"/>
              </p:cNvSpPr>
              <p:nvPr/>
            </p:nvSpPr>
            <p:spPr bwMode="auto">
              <a:xfrm>
                <a:off x="360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7" name="Rectangle 225"/>
              <p:cNvSpPr>
                <a:spLocks noChangeArrowheads="1"/>
              </p:cNvSpPr>
              <p:nvPr/>
            </p:nvSpPr>
            <p:spPr bwMode="auto">
              <a:xfrm>
                <a:off x="361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8" name="Rectangle 226"/>
              <p:cNvSpPr>
                <a:spLocks noChangeArrowheads="1"/>
              </p:cNvSpPr>
              <p:nvPr/>
            </p:nvSpPr>
            <p:spPr bwMode="auto">
              <a:xfrm>
                <a:off x="363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59" name="Rectangle 227"/>
              <p:cNvSpPr>
                <a:spLocks noChangeArrowheads="1"/>
              </p:cNvSpPr>
              <p:nvPr/>
            </p:nvSpPr>
            <p:spPr bwMode="auto">
              <a:xfrm>
                <a:off x="36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0" name="Rectangle 228"/>
              <p:cNvSpPr>
                <a:spLocks noChangeArrowheads="1"/>
              </p:cNvSpPr>
              <p:nvPr/>
            </p:nvSpPr>
            <p:spPr bwMode="auto">
              <a:xfrm>
                <a:off x="3665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1" name="Rectangle 229"/>
              <p:cNvSpPr>
                <a:spLocks noChangeArrowheads="1"/>
              </p:cNvSpPr>
              <p:nvPr/>
            </p:nvSpPr>
            <p:spPr bwMode="auto">
              <a:xfrm>
                <a:off x="368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2" name="Rectangle 230"/>
              <p:cNvSpPr>
                <a:spLocks noChangeArrowheads="1"/>
              </p:cNvSpPr>
              <p:nvPr/>
            </p:nvSpPr>
            <p:spPr bwMode="auto">
              <a:xfrm>
                <a:off x="369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3" name="Rectangle 231"/>
              <p:cNvSpPr>
                <a:spLocks noChangeArrowheads="1"/>
              </p:cNvSpPr>
              <p:nvPr/>
            </p:nvSpPr>
            <p:spPr bwMode="auto">
              <a:xfrm>
                <a:off x="37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4" name="Rectangle 232"/>
              <p:cNvSpPr>
                <a:spLocks noChangeArrowheads="1"/>
              </p:cNvSpPr>
              <p:nvPr/>
            </p:nvSpPr>
            <p:spPr bwMode="auto">
              <a:xfrm>
                <a:off x="37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5" name="Rectangle 233"/>
              <p:cNvSpPr>
                <a:spLocks noChangeArrowheads="1"/>
              </p:cNvSpPr>
              <p:nvPr/>
            </p:nvSpPr>
            <p:spPr bwMode="auto">
              <a:xfrm>
                <a:off x="374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6" name="Rectangle 234"/>
              <p:cNvSpPr>
                <a:spLocks noChangeArrowheads="1"/>
              </p:cNvSpPr>
              <p:nvPr/>
            </p:nvSpPr>
            <p:spPr bwMode="auto">
              <a:xfrm>
                <a:off x="375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7" name="Rectangle 235"/>
              <p:cNvSpPr>
                <a:spLocks noChangeArrowheads="1"/>
              </p:cNvSpPr>
              <p:nvPr/>
            </p:nvSpPr>
            <p:spPr bwMode="auto">
              <a:xfrm>
                <a:off x="37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8" name="Rectangle 236"/>
              <p:cNvSpPr>
                <a:spLocks noChangeArrowheads="1"/>
              </p:cNvSpPr>
              <p:nvPr/>
            </p:nvSpPr>
            <p:spPr bwMode="auto">
              <a:xfrm>
                <a:off x="379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69" name="Rectangle 237"/>
              <p:cNvSpPr>
                <a:spLocks noChangeArrowheads="1"/>
              </p:cNvSpPr>
              <p:nvPr/>
            </p:nvSpPr>
            <p:spPr bwMode="auto">
              <a:xfrm>
                <a:off x="380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0" name="Rectangle 238"/>
              <p:cNvSpPr>
                <a:spLocks noChangeArrowheads="1"/>
              </p:cNvSpPr>
              <p:nvPr/>
            </p:nvSpPr>
            <p:spPr bwMode="auto">
              <a:xfrm>
                <a:off x="382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1" name="Rectangle 239"/>
              <p:cNvSpPr>
                <a:spLocks noChangeArrowheads="1"/>
              </p:cNvSpPr>
              <p:nvPr/>
            </p:nvSpPr>
            <p:spPr bwMode="auto">
              <a:xfrm>
                <a:off x="38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2" name="Rectangle 240"/>
              <p:cNvSpPr>
                <a:spLocks noChangeArrowheads="1"/>
              </p:cNvSpPr>
              <p:nvPr/>
            </p:nvSpPr>
            <p:spPr bwMode="auto">
              <a:xfrm>
                <a:off x="385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3" name="Rectangle 241"/>
              <p:cNvSpPr>
                <a:spLocks noChangeArrowheads="1"/>
              </p:cNvSpPr>
              <p:nvPr/>
            </p:nvSpPr>
            <p:spPr bwMode="auto">
              <a:xfrm>
                <a:off x="386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4" name="Rectangle 242"/>
              <p:cNvSpPr>
                <a:spLocks noChangeArrowheads="1"/>
              </p:cNvSpPr>
              <p:nvPr/>
            </p:nvSpPr>
            <p:spPr bwMode="auto">
              <a:xfrm>
                <a:off x="38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5" name="Rectangle 243"/>
              <p:cNvSpPr>
                <a:spLocks noChangeArrowheads="1"/>
              </p:cNvSpPr>
              <p:nvPr/>
            </p:nvSpPr>
            <p:spPr bwMode="auto">
              <a:xfrm>
                <a:off x="390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6" name="Rectangle 244"/>
              <p:cNvSpPr>
                <a:spLocks noChangeArrowheads="1"/>
              </p:cNvSpPr>
              <p:nvPr/>
            </p:nvSpPr>
            <p:spPr bwMode="auto">
              <a:xfrm>
                <a:off x="391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7" name="Rectangle 245"/>
              <p:cNvSpPr>
                <a:spLocks noChangeArrowheads="1"/>
              </p:cNvSpPr>
              <p:nvPr/>
            </p:nvSpPr>
            <p:spPr bwMode="auto">
              <a:xfrm>
                <a:off x="393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8" name="Rectangle 246"/>
              <p:cNvSpPr>
                <a:spLocks noChangeArrowheads="1"/>
              </p:cNvSpPr>
              <p:nvPr/>
            </p:nvSpPr>
            <p:spPr bwMode="auto">
              <a:xfrm>
                <a:off x="39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79" name="Rectangle 247"/>
              <p:cNvSpPr>
                <a:spLocks noChangeArrowheads="1"/>
              </p:cNvSpPr>
              <p:nvPr/>
            </p:nvSpPr>
            <p:spPr bwMode="auto">
              <a:xfrm>
                <a:off x="3964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0" name="Rectangle 248"/>
              <p:cNvSpPr>
                <a:spLocks noChangeArrowheads="1"/>
              </p:cNvSpPr>
              <p:nvPr/>
            </p:nvSpPr>
            <p:spPr bwMode="auto">
              <a:xfrm>
                <a:off x="398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1" name="Rectangle 249"/>
              <p:cNvSpPr>
                <a:spLocks noChangeArrowheads="1"/>
              </p:cNvSpPr>
              <p:nvPr/>
            </p:nvSpPr>
            <p:spPr bwMode="auto">
              <a:xfrm>
                <a:off x="399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2" name="Rectangle 250"/>
              <p:cNvSpPr>
                <a:spLocks noChangeArrowheads="1"/>
              </p:cNvSpPr>
              <p:nvPr/>
            </p:nvSpPr>
            <p:spPr bwMode="auto">
              <a:xfrm>
                <a:off x="40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3" name="Rectangle 251"/>
              <p:cNvSpPr>
                <a:spLocks noChangeArrowheads="1"/>
              </p:cNvSpPr>
              <p:nvPr/>
            </p:nvSpPr>
            <p:spPr bwMode="auto">
              <a:xfrm>
                <a:off x="402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4" name="Rectangle 252"/>
              <p:cNvSpPr>
                <a:spLocks noChangeArrowheads="1"/>
              </p:cNvSpPr>
              <p:nvPr/>
            </p:nvSpPr>
            <p:spPr bwMode="auto">
              <a:xfrm>
                <a:off x="404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5" name="Rectangle 253"/>
              <p:cNvSpPr>
                <a:spLocks noChangeArrowheads="1"/>
              </p:cNvSpPr>
              <p:nvPr/>
            </p:nvSpPr>
            <p:spPr bwMode="auto">
              <a:xfrm>
                <a:off x="405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6" name="Rectangle 254"/>
              <p:cNvSpPr>
                <a:spLocks noChangeArrowheads="1"/>
              </p:cNvSpPr>
              <p:nvPr/>
            </p:nvSpPr>
            <p:spPr bwMode="auto">
              <a:xfrm>
                <a:off x="40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7" name="Rectangle 255"/>
              <p:cNvSpPr>
                <a:spLocks noChangeArrowheads="1"/>
              </p:cNvSpPr>
              <p:nvPr/>
            </p:nvSpPr>
            <p:spPr bwMode="auto">
              <a:xfrm>
                <a:off x="409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8" name="Rectangle 256"/>
              <p:cNvSpPr>
                <a:spLocks noChangeArrowheads="1"/>
              </p:cNvSpPr>
              <p:nvPr/>
            </p:nvSpPr>
            <p:spPr bwMode="auto">
              <a:xfrm>
                <a:off x="410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89" name="Rectangle 257"/>
              <p:cNvSpPr>
                <a:spLocks noChangeArrowheads="1"/>
              </p:cNvSpPr>
              <p:nvPr/>
            </p:nvSpPr>
            <p:spPr bwMode="auto">
              <a:xfrm>
                <a:off x="412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0" name="Rectangle 258"/>
              <p:cNvSpPr>
                <a:spLocks noChangeArrowheads="1"/>
              </p:cNvSpPr>
              <p:nvPr/>
            </p:nvSpPr>
            <p:spPr bwMode="auto">
              <a:xfrm>
                <a:off x="413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1" name="Rectangle 259"/>
              <p:cNvSpPr>
                <a:spLocks noChangeArrowheads="1"/>
              </p:cNvSpPr>
              <p:nvPr/>
            </p:nvSpPr>
            <p:spPr bwMode="auto">
              <a:xfrm>
                <a:off x="415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2" name="Rectangle 260"/>
              <p:cNvSpPr>
                <a:spLocks noChangeArrowheads="1"/>
              </p:cNvSpPr>
              <p:nvPr/>
            </p:nvSpPr>
            <p:spPr bwMode="auto">
              <a:xfrm>
                <a:off x="416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3" name="Rectangle 261"/>
              <p:cNvSpPr>
                <a:spLocks noChangeArrowheads="1"/>
              </p:cNvSpPr>
              <p:nvPr/>
            </p:nvSpPr>
            <p:spPr bwMode="auto">
              <a:xfrm>
                <a:off x="418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4" name="Rectangle 262"/>
              <p:cNvSpPr>
                <a:spLocks noChangeArrowheads="1"/>
              </p:cNvSpPr>
              <p:nvPr/>
            </p:nvSpPr>
            <p:spPr bwMode="auto">
              <a:xfrm>
                <a:off x="420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5" name="Rectangle 263"/>
              <p:cNvSpPr>
                <a:spLocks noChangeArrowheads="1"/>
              </p:cNvSpPr>
              <p:nvPr/>
            </p:nvSpPr>
            <p:spPr bwMode="auto">
              <a:xfrm>
                <a:off x="421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6" name="Rectangle 264"/>
              <p:cNvSpPr>
                <a:spLocks noChangeArrowheads="1"/>
              </p:cNvSpPr>
              <p:nvPr/>
            </p:nvSpPr>
            <p:spPr bwMode="auto">
              <a:xfrm>
                <a:off x="423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7" name="Rectangle 265"/>
              <p:cNvSpPr>
                <a:spLocks noChangeArrowheads="1"/>
              </p:cNvSpPr>
              <p:nvPr/>
            </p:nvSpPr>
            <p:spPr bwMode="auto">
              <a:xfrm>
                <a:off x="424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8" name="Rectangle 266"/>
              <p:cNvSpPr>
                <a:spLocks noChangeArrowheads="1"/>
              </p:cNvSpPr>
              <p:nvPr/>
            </p:nvSpPr>
            <p:spPr bwMode="auto">
              <a:xfrm>
                <a:off x="426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99" name="Rectangle 267"/>
              <p:cNvSpPr>
                <a:spLocks noChangeArrowheads="1"/>
              </p:cNvSpPr>
              <p:nvPr/>
            </p:nvSpPr>
            <p:spPr bwMode="auto">
              <a:xfrm>
                <a:off x="427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0" name="Rectangle 268"/>
              <p:cNvSpPr>
                <a:spLocks noChangeArrowheads="1"/>
              </p:cNvSpPr>
              <p:nvPr/>
            </p:nvSpPr>
            <p:spPr bwMode="auto">
              <a:xfrm>
                <a:off x="429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1" name="Rectangle 269"/>
              <p:cNvSpPr>
                <a:spLocks noChangeArrowheads="1"/>
              </p:cNvSpPr>
              <p:nvPr/>
            </p:nvSpPr>
            <p:spPr bwMode="auto">
              <a:xfrm>
                <a:off x="431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2" name="Rectangle 270"/>
              <p:cNvSpPr>
                <a:spLocks noChangeArrowheads="1"/>
              </p:cNvSpPr>
              <p:nvPr/>
            </p:nvSpPr>
            <p:spPr bwMode="auto">
              <a:xfrm>
                <a:off x="432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3" name="Rectangle 271"/>
              <p:cNvSpPr>
                <a:spLocks noChangeArrowheads="1"/>
              </p:cNvSpPr>
              <p:nvPr/>
            </p:nvSpPr>
            <p:spPr bwMode="auto">
              <a:xfrm>
                <a:off x="434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4" name="Rectangle 272"/>
              <p:cNvSpPr>
                <a:spLocks noChangeArrowheads="1"/>
              </p:cNvSpPr>
              <p:nvPr/>
            </p:nvSpPr>
            <p:spPr bwMode="auto">
              <a:xfrm>
                <a:off x="435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5" name="Rectangle 273"/>
              <p:cNvSpPr>
                <a:spLocks noChangeArrowheads="1"/>
              </p:cNvSpPr>
              <p:nvPr/>
            </p:nvSpPr>
            <p:spPr bwMode="auto">
              <a:xfrm>
                <a:off x="437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6" name="Rectangle 274"/>
              <p:cNvSpPr>
                <a:spLocks noChangeArrowheads="1"/>
              </p:cNvSpPr>
              <p:nvPr/>
            </p:nvSpPr>
            <p:spPr bwMode="auto">
              <a:xfrm>
                <a:off x="438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7" name="Rectangle 275"/>
              <p:cNvSpPr>
                <a:spLocks noChangeArrowheads="1"/>
              </p:cNvSpPr>
              <p:nvPr/>
            </p:nvSpPr>
            <p:spPr bwMode="auto">
              <a:xfrm>
                <a:off x="440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8" name="Rectangle 276"/>
              <p:cNvSpPr>
                <a:spLocks noChangeArrowheads="1"/>
              </p:cNvSpPr>
              <p:nvPr/>
            </p:nvSpPr>
            <p:spPr bwMode="auto">
              <a:xfrm>
                <a:off x="442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09" name="Rectangle 277"/>
              <p:cNvSpPr>
                <a:spLocks noChangeArrowheads="1"/>
              </p:cNvSpPr>
              <p:nvPr/>
            </p:nvSpPr>
            <p:spPr bwMode="auto">
              <a:xfrm>
                <a:off x="443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0" name="Rectangle 278"/>
              <p:cNvSpPr>
                <a:spLocks noChangeArrowheads="1"/>
              </p:cNvSpPr>
              <p:nvPr/>
            </p:nvSpPr>
            <p:spPr bwMode="auto">
              <a:xfrm>
                <a:off x="4452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1" name="Rectangle 279"/>
              <p:cNvSpPr>
                <a:spLocks noChangeArrowheads="1"/>
              </p:cNvSpPr>
              <p:nvPr/>
            </p:nvSpPr>
            <p:spPr bwMode="auto">
              <a:xfrm>
                <a:off x="446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2" name="Rectangle 280"/>
              <p:cNvSpPr>
                <a:spLocks noChangeArrowheads="1"/>
              </p:cNvSpPr>
              <p:nvPr/>
            </p:nvSpPr>
            <p:spPr bwMode="auto">
              <a:xfrm>
                <a:off x="448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3" name="Rectangle 281"/>
              <p:cNvSpPr>
                <a:spLocks noChangeArrowheads="1"/>
              </p:cNvSpPr>
              <p:nvPr/>
            </p:nvSpPr>
            <p:spPr bwMode="auto">
              <a:xfrm>
                <a:off x="4499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4" name="Rectangle 282"/>
              <p:cNvSpPr>
                <a:spLocks noChangeArrowheads="1"/>
              </p:cNvSpPr>
              <p:nvPr/>
            </p:nvSpPr>
            <p:spPr bwMode="auto">
              <a:xfrm>
                <a:off x="451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5" name="Rectangle 283"/>
              <p:cNvSpPr>
                <a:spLocks noChangeArrowheads="1"/>
              </p:cNvSpPr>
              <p:nvPr/>
            </p:nvSpPr>
            <p:spPr bwMode="auto">
              <a:xfrm>
                <a:off x="453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6" name="Rectangle 284"/>
              <p:cNvSpPr>
                <a:spLocks noChangeArrowheads="1"/>
              </p:cNvSpPr>
              <p:nvPr/>
            </p:nvSpPr>
            <p:spPr bwMode="auto">
              <a:xfrm>
                <a:off x="454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7" name="Rectangle 285"/>
              <p:cNvSpPr>
                <a:spLocks noChangeArrowheads="1"/>
              </p:cNvSpPr>
              <p:nvPr/>
            </p:nvSpPr>
            <p:spPr bwMode="auto">
              <a:xfrm>
                <a:off x="456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8" name="Rectangle 286"/>
              <p:cNvSpPr>
                <a:spLocks noChangeArrowheads="1"/>
              </p:cNvSpPr>
              <p:nvPr/>
            </p:nvSpPr>
            <p:spPr bwMode="auto">
              <a:xfrm>
                <a:off x="457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19" name="Rectangle 287"/>
              <p:cNvSpPr>
                <a:spLocks noChangeArrowheads="1"/>
              </p:cNvSpPr>
              <p:nvPr/>
            </p:nvSpPr>
            <p:spPr bwMode="auto">
              <a:xfrm>
                <a:off x="459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0" name="Rectangle 288"/>
              <p:cNvSpPr>
                <a:spLocks noChangeArrowheads="1"/>
              </p:cNvSpPr>
              <p:nvPr/>
            </p:nvSpPr>
            <p:spPr bwMode="auto">
              <a:xfrm>
                <a:off x="460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1" name="Rectangle 289"/>
              <p:cNvSpPr>
                <a:spLocks noChangeArrowheads="1"/>
              </p:cNvSpPr>
              <p:nvPr/>
            </p:nvSpPr>
            <p:spPr bwMode="auto">
              <a:xfrm>
                <a:off x="462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2" name="Rectangle 290"/>
              <p:cNvSpPr>
                <a:spLocks noChangeArrowheads="1"/>
              </p:cNvSpPr>
              <p:nvPr/>
            </p:nvSpPr>
            <p:spPr bwMode="auto">
              <a:xfrm>
                <a:off x="464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3" name="Rectangle 291"/>
              <p:cNvSpPr>
                <a:spLocks noChangeArrowheads="1"/>
              </p:cNvSpPr>
              <p:nvPr/>
            </p:nvSpPr>
            <p:spPr bwMode="auto">
              <a:xfrm>
                <a:off x="465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4" name="Rectangle 292"/>
              <p:cNvSpPr>
                <a:spLocks noChangeArrowheads="1"/>
              </p:cNvSpPr>
              <p:nvPr/>
            </p:nvSpPr>
            <p:spPr bwMode="auto">
              <a:xfrm>
                <a:off x="467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5" name="Rectangle 293"/>
              <p:cNvSpPr>
                <a:spLocks noChangeArrowheads="1"/>
              </p:cNvSpPr>
              <p:nvPr/>
            </p:nvSpPr>
            <p:spPr bwMode="auto">
              <a:xfrm>
                <a:off x="468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6" name="Rectangle 294"/>
              <p:cNvSpPr>
                <a:spLocks noChangeArrowheads="1"/>
              </p:cNvSpPr>
              <p:nvPr/>
            </p:nvSpPr>
            <p:spPr bwMode="auto">
              <a:xfrm>
                <a:off x="470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7" name="Rectangle 295"/>
              <p:cNvSpPr>
                <a:spLocks noChangeArrowheads="1"/>
              </p:cNvSpPr>
              <p:nvPr/>
            </p:nvSpPr>
            <p:spPr bwMode="auto">
              <a:xfrm>
                <a:off x="4719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8" name="Rectangle 296"/>
              <p:cNvSpPr>
                <a:spLocks noChangeArrowheads="1"/>
              </p:cNvSpPr>
              <p:nvPr/>
            </p:nvSpPr>
            <p:spPr bwMode="auto">
              <a:xfrm>
                <a:off x="4735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29" name="Rectangle 297"/>
              <p:cNvSpPr>
                <a:spLocks noChangeArrowheads="1"/>
              </p:cNvSpPr>
              <p:nvPr/>
            </p:nvSpPr>
            <p:spPr bwMode="auto">
              <a:xfrm>
                <a:off x="475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0" name="Rectangle 298"/>
              <p:cNvSpPr>
                <a:spLocks noChangeArrowheads="1"/>
              </p:cNvSpPr>
              <p:nvPr/>
            </p:nvSpPr>
            <p:spPr bwMode="auto">
              <a:xfrm>
                <a:off x="476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1" name="Rectangle 299"/>
              <p:cNvSpPr>
                <a:spLocks noChangeArrowheads="1"/>
              </p:cNvSpPr>
              <p:nvPr/>
            </p:nvSpPr>
            <p:spPr bwMode="auto">
              <a:xfrm>
                <a:off x="478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2" name="Rectangle 300"/>
              <p:cNvSpPr>
                <a:spLocks noChangeArrowheads="1"/>
              </p:cNvSpPr>
              <p:nvPr/>
            </p:nvSpPr>
            <p:spPr bwMode="auto">
              <a:xfrm>
                <a:off x="4798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3" name="Rectangle 301"/>
              <p:cNvSpPr>
                <a:spLocks noChangeArrowheads="1"/>
              </p:cNvSpPr>
              <p:nvPr/>
            </p:nvSpPr>
            <p:spPr bwMode="auto">
              <a:xfrm>
                <a:off x="4813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4" name="Rectangle 302"/>
              <p:cNvSpPr>
                <a:spLocks noChangeArrowheads="1"/>
              </p:cNvSpPr>
              <p:nvPr/>
            </p:nvSpPr>
            <p:spPr bwMode="auto">
              <a:xfrm>
                <a:off x="482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5" name="Rectangle 303"/>
              <p:cNvSpPr>
                <a:spLocks noChangeArrowheads="1"/>
              </p:cNvSpPr>
              <p:nvPr/>
            </p:nvSpPr>
            <p:spPr bwMode="auto">
              <a:xfrm>
                <a:off x="484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6" name="Rectangle 304"/>
              <p:cNvSpPr>
                <a:spLocks noChangeArrowheads="1"/>
              </p:cNvSpPr>
              <p:nvPr/>
            </p:nvSpPr>
            <p:spPr bwMode="auto">
              <a:xfrm>
                <a:off x="486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7" name="Rectangle 305"/>
              <p:cNvSpPr>
                <a:spLocks noChangeArrowheads="1"/>
              </p:cNvSpPr>
              <p:nvPr/>
            </p:nvSpPr>
            <p:spPr bwMode="auto">
              <a:xfrm>
                <a:off x="487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8" name="Rectangle 306"/>
              <p:cNvSpPr>
                <a:spLocks noChangeArrowheads="1"/>
              </p:cNvSpPr>
              <p:nvPr/>
            </p:nvSpPr>
            <p:spPr bwMode="auto">
              <a:xfrm>
                <a:off x="489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39" name="Rectangle 307"/>
              <p:cNvSpPr>
                <a:spLocks noChangeArrowheads="1"/>
              </p:cNvSpPr>
              <p:nvPr/>
            </p:nvSpPr>
            <p:spPr bwMode="auto">
              <a:xfrm>
                <a:off x="490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0" name="Rectangle 308"/>
              <p:cNvSpPr>
                <a:spLocks noChangeArrowheads="1"/>
              </p:cNvSpPr>
              <p:nvPr/>
            </p:nvSpPr>
            <p:spPr bwMode="auto">
              <a:xfrm>
                <a:off x="492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1" name="Rectangle 309"/>
              <p:cNvSpPr>
                <a:spLocks noChangeArrowheads="1"/>
              </p:cNvSpPr>
              <p:nvPr/>
            </p:nvSpPr>
            <p:spPr bwMode="auto">
              <a:xfrm>
                <a:off x="493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2" name="Rectangle 310"/>
              <p:cNvSpPr>
                <a:spLocks noChangeArrowheads="1"/>
              </p:cNvSpPr>
              <p:nvPr/>
            </p:nvSpPr>
            <p:spPr bwMode="auto">
              <a:xfrm>
                <a:off x="495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3" name="Rectangle 311"/>
              <p:cNvSpPr>
                <a:spLocks noChangeArrowheads="1"/>
              </p:cNvSpPr>
              <p:nvPr/>
            </p:nvSpPr>
            <p:spPr bwMode="auto">
              <a:xfrm>
                <a:off x="4971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4" name="Rectangle 312"/>
              <p:cNvSpPr>
                <a:spLocks noChangeArrowheads="1"/>
              </p:cNvSpPr>
              <p:nvPr/>
            </p:nvSpPr>
            <p:spPr bwMode="auto">
              <a:xfrm>
                <a:off x="4986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5" name="Rectangle 313"/>
              <p:cNvSpPr>
                <a:spLocks noChangeArrowheads="1"/>
              </p:cNvSpPr>
              <p:nvPr/>
            </p:nvSpPr>
            <p:spPr bwMode="auto">
              <a:xfrm>
                <a:off x="5002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6" name="Rectangle 314"/>
              <p:cNvSpPr>
                <a:spLocks noChangeArrowheads="1"/>
              </p:cNvSpPr>
              <p:nvPr/>
            </p:nvSpPr>
            <p:spPr bwMode="auto">
              <a:xfrm>
                <a:off x="501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7" name="Rectangle 315"/>
              <p:cNvSpPr>
                <a:spLocks noChangeArrowheads="1"/>
              </p:cNvSpPr>
              <p:nvPr/>
            </p:nvSpPr>
            <p:spPr bwMode="auto">
              <a:xfrm>
                <a:off x="5034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8" name="Rectangle 316"/>
              <p:cNvSpPr>
                <a:spLocks noChangeArrowheads="1"/>
              </p:cNvSpPr>
              <p:nvPr/>
            </p:nvSpPr>
            <p:spPr bwMode="auto">
              <a:xfrm>
                <a:off x="5049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49" name="Rectangle 317"/>
              <p:cNvSpPr>
                <a:spLocks noChangeArrowheads="1"/>
              </p:cNvSpPr>
              <p:nvPr/>
            </p:nvSpPr>
            <p:spPr bwMode="auto">
              <a:xfrm>
                <a:off x="506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0" name="Rectangle 318"/>
              <p:cNvSpPr>
                <a:spLocks noChangeArrowheads="1"/>
              </p:cNvSpPr>
              <p:nvPr/>
            </p:nvSpPr>
            <p:spPr bwMode="auto">
              <a:xfrm>
                <a:off x="508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1" name="Rectangle 319"/>
              <p:cNvSpPr>
                <a:spLocks noChangeArrowheads="1"/>
              </p:cNvSpPr>
              <p:nvPr/>
            </p:nvSpPr>
            <p:spPr bwMode="auto">
              <a:xfrm>
                <a:off x="509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2" name="Rectangle 320"/>
              <p:cNvSpPr>
                <a:spLocks noChangeArrowheads="1"/>
              </p:cNvSpPr>
              <p:nvPr/>
            </p:nvSpPr>
            <p:spPr bwMode="auto">
              <a:xfrm>
                <a:off x="511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3" name="Rectangle 321"/>
              <p:cNvSpPr>
                <a:spLocks noChangeArrowheads="1"/>
              </p:cNvSpPr>
              <p:nvPr/>
            </p:nvSpPr>
            <p:spPr bwMode="auto">
              <a:xfrm>
                <a:off x="512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4" name="Rectangle 322"/>
              <p:cNvSpPr>
                <a:spLocks noChangeArrowheads="1"/>
              </p:cNvSpPr>
              <p:nvPr/>
            </p:nvSpPr>
            <p:spPr bwMode="auto">
              <a:xfrm>
                <a:off x="514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5" name="Rectangle 323"/>
              <p:cNvSpPr>
                <a:spLocks noChangeArrowheads="1"/>
              </p:cNvSpPr>
              <p:nvPr/>
            </p:nvSpPr>
            <p:spPr bwMode="auto">
              <a:xfrm>
                <a:off x="5160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6" name="Rectangle 324"/>
              <p:cNvSpPr>
                <a:spLocks noChangeArrowheads="1"/>
              </p:cNvSpPr>
              <p:nvPr/>
            </p:nvSpPr>
            <p:spPr bwMode="auto">
              <a:xfrm>
                <a:off x="517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7" name="Rectangle 325"/>
              <p:cNvSpPr>
                <a:spLocks noChangeArrowheads="1"/>
              </p:cNvSpPr>
              <p:nvPr/>
            </p:nvSpPr>
            <p:spPr bwMode="auto">
              <a:xfrm>
                <a:off x="519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8" name="Rectangle 326"/>
              <p:cNvSpPr>
                <a:spLocks noChangeArrowheads="1"/>
              </p:cNvSpPr>
              <p:nvPr/>
            </p:nvSpPr>
            <p:spPr bwMode="auto">
              <a:xfrm>
                <a:off x="5207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59" name="Rectangle 327"/>
              <p:cNvSpPr>
                <a:spLocks noChangeArrowheads="1"/>
              </p:cNvSpPr>
              <p:nvPr/>
            </p:nvSpPr>
            <p:spPr bwMode="auto">
              <a:xfrm>
                <a:off x="5222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0" name="Rectangle 328"/>
              <p:cNvSpPr>
                <a:spLocks noChangeArrowheads="1"/>
              </p:cNvSpPr>
              <p:nvPr/>
            </p:nvSpPr>
            <p:spPr bwMode="auto">
              <a:xfrm>
                <a:off x="523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1" name="Rectangle 329"/>
              <p:cNvSpPr>
                <a:spLocks noChangeArrowheads="1"/>
              </p:cNvSpPr>
              <p:nvPr/>
            </p:nvSpPr>
            <p:spPr bwMode="auto">
              <a:xfrm>
                <a:off x="525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2" name="Rectangle 330"/>
              <p:cNvSpPr>
                <a:spLocks noChangeArrowheads="1"/>
              </p:cNvSpPr>
              <p:nvPr/>
            </p:nvSpPr>
            <p:spPr bwMode="auto">
              <a:xfrm>
                <a:off x="5270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3" name="Rectangle 331"/>
              <p:cNvSpPr>
                <a:spLocks noChangeArrowheads="1"/>
              </p:cNvSpPr>
              <p:nvPr/>
            </p:nvSpPr>
            <p:spPr bwMode="auto">
              <a:xfrm>
                <a:off x="5285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4" name="Rectangle 332"/>
              <p:cNvSpPr>
                <a:spLocks noChangeArrowheads="1"/>
              </p:cNvSpPr>
              <p:nvPr/>
            </p:nvSpPr>
            <p:spPr bwMode="auto">
              <a:xfrm>
                <a:off x="5301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5" name="Rectangle 333"/>
              <p:cNvSpPr>
                <a:spLocks noChangeArrowheads="1"/>
              </p:cNvSpPr>
              <p:nvPr/>
            </p:nvSpPr>
            <p:spPr bwMode="auto">
              <a:xfrm>
                <a:off x="531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6" name="Rectangle 334"/>
              <p:cNvSpPr>
                <a:spLocks noChangeArrowheads="1"/>
              </p:cNvSpPr>
              <p:nvPr/>
            </p:nvSpPr>
            <p:spPr bwMode="auto">
              <a:xfrm>
                <a:off x="533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7" name="Rectangle 335"/>
              <p:cNvSpPr>
                <a:spLocks noChangeArrowheads="1"/>
              </p:cNvSpPr>
              <p:nvPr/>
            </p:nvSpPr>
            <p:spPr bwMode="auto">
              <a:xfrm>
                <a:off x="5348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8" name="Rectangle 336"/>
              <p:cNvSpPr>
                <a:spLocks noChangeArrowheads="1"/>
              </p:cNvSpPr>
              <p:nvPr/>
            </p:nvSpPr>
            <p:spPr bwMode="auto">
              <a:xfrm>
                <a:off x="536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69" name="Rectangle 337"/>
              <p:cNvSpPr>
                <a:spLocks noChangeArrowheads="1"/>
              </p:cNvSpPr>
              <p:nvPr/>
            </p:nvSpPr>
            <p:spPr bwMode="auto">
              <a:xfrm>
                <a:off x="538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0" name="Rectangle 338"/>
              <p:cNvSpPr>
                <a:spLocks noChangeArrowheads="1"/>
              </p:cNvSpPr>
              <p:nvPr/>
            </p:nvSpPr>
            <p:spPr bwMode="auto">
              <a:xfrm>
                <a:off x="539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1" name="Rectangle 339"/>
              <p:cNvSpPr>
                <a:spLocks noChangeArrowheads="1"/>
              </p:cNvSpPr>
              <p:nvPr/>
            </p:nvSpPr>
            <p:spPr bwMode="auto">
              <a:xfrm>
                <a:off x="541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2" name="Rectangle 340"/>
              <p:cNvSpPr>
                <a:spLocks noChangeArrowheads="1"/>
              </p:cNvSpPr>
              <p:nvPr/>
            </p:nvSpPr>
            <p:spPr bwMode="auto">
              <a:xfrm>
                <a:off x="5427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3" name="Rectangle 341"/>
              <p:cNvSpPr>
                <a:spLocks noChangeArrowheads="1"/>
              </p:cNvSpPr>
              <p:nvPr/>
            </p:nvSpPr>
            <p:spPr bwMode="auto">
              <a:xfrm>
                <a:off x="5443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4" name="Rectangle 342"/>
              <p:cNvSpPr>
                <a:spLocks noChangeArrowheads="1"/>
              </p:cNvSpPr>
              <p:nvPr/>
            </p:nvSpPr>
            <p:spPr bwMode="auto">
              <a:xfrm>
                <a:off x="5458" y="283"/>
                <a:ext cx="21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5" name="Rectangle 343"/>
              <p:cNvSpPr>
                <a:spLocks noChangeArrowheads="1"/>
              </p:cNvSpPr>
              <p:nvPr/>
            </p:nvSpPr>
            <p:spPr bwMode="auto">
              <a:xfrm>
                <a:off x="5474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6" name="Rectangle 344"/>
              <p:cNvSpPr>
                <a:spLocks noChangeArrowheads="1"/>
              </p:cNvSpPr>
              <p:nvPr/>
            </p:nvSpPr>
            <p:spPr bwMode="auto">
              <a:xfrm>
                <a:off x="5490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7" name="Rectangle 345"/>
              <p:cNvSpPr>
                <a:spLocks noChangeArrowheads="1"/>
              </p:cNvSpPr>
              <p:nvPr/>
            </p:nvSpPr>
            <p:spPr bwMode="auto">
              <a:xfrm>
                <a:off x="5506" y="283"/>
                <a:ext cx="15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78" name="Rectangle 346"/>
              <p:cNvSpPr>
                <a:spLocks noChangeArrowheads="1"/>
              </p:cNvSpPr>
              <p:nvPr/>
            </p:nvSpPr>
            <p:spPr bwMode="auto">
              <a:xfrm>
                <a:off x="5521" y="283"/>
                <a:ext cx="16" cy="9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779" name="Rectangle 347"/>
            <p:cNvSpPr>
              <a:spLocks noChangeArrowheads="1"/>
            </p:cNvSpPr>
            <p:nvPr/>
          </p:nvSpPr>
          <p:spPr bwMode="auto">
            <a:xfrm>
              <a:off x="193" y="287"/>
              <a:ext cx="5341" cy="89"/>
            </a:xfrm>
            <a:prstGeom prst="rect">
              <a:avLst/>
            </a:prstGeom>
            <a:grp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18782" name="Rectangle 3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8150" y="6629400"/>
            <a:ext cx="1009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8D89197D-2618-49B1-BE7E-833EB34324B6}" type="slidenum">
              <a:rPr lang="en-US"/>
              <a:pPr>
                <a:defRPr/>
              </a:pPr>
              <a:t>‹#›</a:t>
            </a:fld>
            <a:r>
              <a:rPr lang="en-US" dirty="0"/>
              <a:t>  OF 11</a:t>
            </a:r>
          </a:p>
        </p:txBody>
      </p:sp>
      <p:pic>
        <p:nvPicPr>
          <p:cNvPr id="12292" name="Picture 6" descr="ImgLink_Imcom_Logo[1]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152400"/>
            <a:ext cx="1066800" cy="101917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2293" name="Picture 18"/>
          <p:cNvPicPr>
            <a:picLocks noChangeAspect="1" noChangeArrowheads="1"/>
          </p:cNvPicPr>
          <p:nvPr userDrawn="1"/>
        </p:nvPicPr>
        <p:blipFill>
          <a:blip r:embed="rId14" cstate="print"/>
          <a:srcRect l="6113"/>
          <a:stretch>
            <a:fillRect/>
          </a:stretch>
        </p:blipFill>
        <p:spPr bwMode="auto">
          <a:xfrm>
            <a:off x="96838" y="152400"/>
            <a:ext cx="1046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9" name="AutoShape 19"/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64 w 21600"/>
              <a:gd name="T13" fmla="*/ 1864 h 21600"/>
              <a:gd name="T14" fmla="*/ 19736 w 21600"/>
              <a:gd name="T15" fmla="*/ 1973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28" y="21600"/>
                </a:lnTo>
                <a:lnTo>
                  <a:pt x="21472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AutoShape 20"/>
          <p:cNvSpPr>
            <a:spLocks noChangeArrowheads="1"/>
          </p:cNvSpPr>
          <p:nvPr userDrawn="1"/>
        </p:nvSpPr>
        <p:spPr bwMode="auto">
          <a:xfrm rot="16200000" flipV="1">
            <a:off x="5673725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03 w 21600"/>
              <a:gd name="T13" fmla="*/ 1903 h 21600"/>
              <a:gd name="T14" fmla="*/ 19697 w 21600"/>
              <a:gd name="T15" fmla="*/ 1969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05" y="21600"/>
                </a:lnTo>
                <a:lnTo>
                  <a:pt x="2139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AutoShape 21"/>
          <p:cNvSpPr>
            <a:spLocks noChangeArrowheads="1"/>
          </p:cNvSpPr>
          <p:nvPr userDrawn="1"/>
        </p:nvSpPr>
        <p:spPr bwMode="auto">
          <a:xfrm rot="5400000" flipH="1" flipV="1">
            <a:off x="-3390900" y="3390900"/>
            <a:ext cx="6858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925 w 21600"/>
              <a:gd name="T13" fmla="*/ 1925 h 21600"/>
              <a:gd name="T14" fmla="*/ 19675 w 21600"/>
              <a:gd name="T15" fmla="*/ 1967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50" y="21600"/>
                </a:lnTo>
                <a:lnTo>
                  <a:pt x="2135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AutoShape 18"/>
          <p:cNvSpPr>
            <a:spLocks noChangeArrowheads="1"/>
          </p:cNvSpPr>
          <p:nvPr userDrawn="1"/>
        </p:nvSpPr>
        <p:spPr bwMode="auto">
          <a:xfrm flipV="1">
            <a:off x="0" y="6781800"/>
            <a:ext cx="9144000" cy="76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96 w 21600"/>
              <a:gd name="T13" fmla="*/ 1896 h 21600"/>
              <a:gd name="T14" fmla="*/ 19704 w 21600"/>
              <a:gd name="T15" fmla="*/ 1970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191" y="21600"/>
                </a:lnTo>
                <a:lnTo>
                  <a:pt x="2140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96" r:id="rId1"/>
    <p:sldLayoutId id="2147489797" r:id="rId2"/>
    <p:sldLayoutId id="2147489798" r:id="rId3"/>
    <p:sldLayoutId id="2147489799" r:id="rId4"/>
    <p:sldLayoutId id="2147489800" r:id="rId5"/>
    <p:sldLayoutId id="2147489801" r:id="rId6"/>
    <p:sldLayoutId id="2147489802" r:id="rId7"/>
    <p:sldLayoutId id="2147489803" r:id="rId8"/>
    <p:sldLayoutId id="2147489804" r:id="rId9"/>
    <p:sldLayoutId id="2147489805" r:id="rId10"/>
    <p:sldLayoutId id="214748980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90513" indent="-290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7813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400">
          <a:solidFill>
            <a:schemeClr val="tx1"/>
          </a:solidFill>
          <a:latin typeface="+mn-lt"/>
        </a:defRPr>
      </a:lvl2pPr>
      <a:lvl3pPr marL="10302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379538" indent="-2349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12913" indent="-219075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1701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273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0845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541713" indent="-219075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Text Box 2"/>
          <p:cNvSpPr txBox="1">
            <a:spLocks noChangeArrowheads="1"/>
          </p:cNvSpPr>
          <p:nvPr/>
        </p:nvSpPr>
        <p:spPr bwMode="auto">
          <a:xfrm>
            <a:off x="1143000" y="507302"/>
            <a:ext cx="6819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PHYSICAL SECURITY OFFICERS (PSO) COURSE</a:t>
            </a:r>
          </a:p>
        </p:txBody>
      </p:sp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0" y="4850780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/>
              <a:t>Presented by:</a:t>
            </a:r>
          </a:p>
          <a:p>
            <a:pPr algn="ctr">
              <a:spcBef>
                <a:spcPct val="50000"/>
              </a:spcBef>
            </a:pPr>
            <a:r>
              <a:rPr lang="en-US" sz="2000" b="1" dirty="0"/>
              <a:t>Fort Riley Security Branch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1524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DAY 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1" y="1585588"/>
            <a:ext cx="3136179" cy="3141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3005"/>
            <a:ext cx="3352800" cy="31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4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5D2728-5F90-4648-A55C-9613FA6F2D17}" type="slidenum">
              <a:rPr lang="en-US" smtClean="0"/>
              <a:pPr>
                <a:defRPr/>
              </a:pPr>
              <a:t>10</a:t>
            </a:fld>
            <a:r>
              <a:rPr lang="en-US" smtClean="0"/>
              <a:t>  OF 11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7200" y="1447800"/>
            <a:ext cx="83058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Michael Magar – Lead Security Specialist 		        239-0866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  <a:cs typeface="Arial" charset="0"/>
              </a:rPr>
              <a:t>Tim Morgan – Security Specialist			        239-5474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George </a:t>
            </a:r>
            <a:r>
              <a:rPr lang="en-US" sz="2000" dirty="0">
                <a:latin typeface="Arial" charset="0"/>
                <a:cs typeface="Arial" charset="0"/>
              </a:rPr>
              <a:t>Carter -  Security Specialist </a:t>
            </a:r>
            <a:r>
              <a:rPr lang="en-US" sz="2000" dirty="0" smtClean="0">
                <a:latin typeface="Arial" charset="0"/>
                <a:cs typeface="Arial" charset="0"/>
              </a:rPr>
              <a:t>		</a:t>
            </a:r>
            <a:r>
              <a:rPr lang="en-US" sz="2000" dirty="0">
                <a:latin typeface="Arial" charset="0"/>
                <a:cs typeface="Arial" charset="0"/>
              </a:rPr>
              <a:t>	        </a:t>
            </a:r>
            <a:r>
              <a:rPr lang="en-US" sz="2000" dirty="0" smtClean="0">
                <a:latin typeface="Arial" charset="0"/>
                <a:cs typeface="Arial" charset="0"/>
              </a:rPr>
              <a:t>240-0305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Mike Brokmeier – Security Specialist			        239-0671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William Wilson – Security Specialist</a:t>
            </a:r>
            <a:r>
              <a:rPr lang="en-US" sz="2000" dirty="0">
                <a:latin typeface="Arial" charset="0"/>
                <a:cs typeface="Arial" charset="0"/>
              </a:rPr>
              <a:t>			        </a:t>
            </a:r>
            <a:r>
              <a:rPr lang="en-US" sz="2000" dirty="0" smtClean="0">
                <a:latin typeface="Arial" charset="0"/>
                <a:cs typeface="Arial" charset="0"/>
              </a:rPr>
              <a:t>239-6342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Kurt Mohlman – Security Specialist			        239-0630</a:t>
            </a:r>
            <a:endParaRPr lang="en-US" sz="2000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" charset="0"/>
                <a:cs typeface="Arial" charset="0"/>
              </a:rPr>
              <a:t>Mark Dombrowski – Chief Security Branch		        239-2125</a:t>
            </a:r>
            <a:endParaRPr lang="en-US" sz="2000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" charset="0"/>
                <a:cs typeface="Arial" charset="0"/>
              </a:rPr>
              <a:t>Alarm Monitoring Station (Alarm Testing)		        </a:t>
            </a:r>
            <a:r>
              <a:rPr lang="en-US" sz="2000" dirty="0" smtClean="0">
                <a:latin typeface="Arial" charset="0"/>
                <a:cs typeface="Arial" charset="0"/>
              </a:rPr>
              <a:t>239-5469</a:t>
            </a:r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71600" y="504931"/>
            <a:ext cx="5943600" cy="5491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302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79538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12913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1701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273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0845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5417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b="1" kern="0" dirty="0" smtClean="0">
                <a:latin typeface="Arial" pitchFamily="34" charset="0"/>
                <a:cs typeface="Arial" pitchFamily="34" charset="0"/>
              </a:rPr>
              <a:t>Phys Sec POCs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87552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371600"/>
            <a:ext cx="8839200" cy="333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Provide training </a:t>
            </a:r>
            <a:r>
              <a:rPr lang="en-US" sz="2000" kern="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PSO, Armorer Course)</a:t>
            </a:r>
            <a:endParaRPr lang="en-US" sz="2000" kern="0" dirty="0">
              <a:latin typeface="Arial" pitchFamily="34" charset="0"/>
              <a:cs typeface="Arial" pitchFamily="34" charset="0"/>
            </a:endParaRPr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Resource </a:t>
            </a:r>
            <a:r>
              <a:rPr lang="en-US" kern="0" dirty="0">
                <a:latin typeface="Arial" pitchFamily="34" charset="0"/>
                <a:cs typeface="Arial" pitchFamily="34" charset="0"/>
              </a:rPr>
              <a:t>CD for </a:t>
            </a:r>
            <a:r>
              <a:rPr lang="en-US" kern="0" dirty="0" smtClean="0">
                <a:latin typeface="Arial" pitchFamily="34" charset="0"/>
                <a:cs typeface="Arial" pitchFamily="34" charset="0"/>
              </a:rPr>
              <a:t>PS Officers and Armorers</a:t>
            </a:r>
            <a:endParaRPr lang="en-US" kern="0" dirty="0">
              <a:latin typeface="Arial" pitchFamily="34" charset="0"/>
              <a:cs typeface="Arial" pitchFamily="34" charset="0"/>
            </a:endParaRPr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Arial" pitchFamily="34" charset="0"/>
                <a:cs typeface="Arial" pitchFamily="34" charset="0"/>
              </a:rPr>
              <a:t>Manage the IDS </a:t>
            </a:r>
            <a:r>
              <a:rPr lang="en-US" kern="0" dirty="0" smtClean="0">
                <a:latin typeface="Arial" pitchFamily="34" charset="0"/>
                <a:cs typeface="Arial" pitchFamily="34" charset="0"/>
              </a:rPr>
              <a:t>system</a:t>
            </a:r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Proponent for Privately Owned Firearms</a:t>
            </a:r>
            <a:endParaRPr lang="en-US" kern="0" dirty="0">
              <a:latin typeface="Arial" pitchFamily="34" charset="0"/>
              <a:cs typeface="Arial" pitchFamily="34" charset="0"/>
            </a:endParaRPr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Review </a:t>
            </a:r>
            <a:r>
              <a:rPr lang="en-US" kern="0" dirty="0">
                <a:latin typeface="Arial" pitchFamily="34" charset="0"/>
                <a:cs typeface="Arial" pitchFamily="34" charset="0"/>
              </a:rPr>
              <a:t>and recommend approval for security construction</a:t>
            </a:r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PS Plan review</a:t>
            </a:r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" pitchFamily="34" charset="0"/>
                <a:cs typeface="Arial" pitchFamily="34" charset="0"/>
              </a:rPr>
              <a:t>Proponent for Access Control to the Installation</a:t>
            </a:r>
          </a:p>
          <a:p>
            <a:pPr marL="514350" indent="-51435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504931"/>
            <a:ext cx="5943600" cy="5491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302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79538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12913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1701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273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0845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5417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b="1" kern="0" dirty="0" smtClean="0">
                <a:latin typeface="Arial" pitchFamily="34" charset="0"/>
                <a:cs typeface="Arial" pitchFamily="34" charset="0"/>
              </a:rPr>
              <a:t>Services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481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Post-Test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Open Book / Open Note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/>
              <a:t>70% or Better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504931"/>
            <a:ext cx="5943600" cy="5491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302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79538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12913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1701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273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0845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5417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b="1" kern="0" dirty="0">
                <a:latin typeface="Arial" pitchFamily="34" charset="0"/>
                <a:cs typeface="Arial" pitchFamily="34" charset="0"/>
              </a:rPr>
              <a:t>Written Exam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074066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Select the answer you believe to be correct.</a:t>
            </a:r>
            <a:br>
              <a:rPr lang="en-US" sz="2400" dirty="0"/>
            </a:br>
            <a:r>
              <a:rPr lang="en-US" sz="2400" dirty="0"/>
              <a:t>ONLY ONE correct answer is given for any question.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Fill in the gap completely on the answer sheet: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  (A)	(B)	(C)	(D)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Do Not: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  (A)	(B)	(C)	(D)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Or: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/>
              <a:t>  (A)	(B)	(C)	(D)</a:t>
            </a:r>
          </a:p>
        </p:txBody>
      </p:sp>
      <p:sp>
        <p:nvSpPr>
          <p:cNvPr id="4" name="Oval 3"/>
          <p:cNvSpPr/>
          <p:nvPr/>
        </p:nvSpPr>
        <p:spPr>
          <a:xfrm>
            <a:off x="1524476" y="2946400"/>
            <a:ext cx="279162" cy="330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473438" y="4283578"/>
            <a:ext cx="304800" cy="457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524476" y="4267200"/>
            <a:ext cx="304800" cy="381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35457" y="5087237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98838" y="2930141"/>
            <a:ext cx="330438" cy="457200"/>
            <a:chOff x="4698762" y="3352800"/>
            <a:chExt cx="330438" cy="4572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724400" y="3352800"/>
              <a:ext cx="304800" cy="4572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698762" y="3412622"/>
              <a:ext cx="30480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3352800" y="2946400"/>
            <a:ext cx="279162" cy="330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371600" y="504931"/>
            <a:ext cx="5943600" cy="5491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302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79538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12913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1701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273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0845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5417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b="1" kern="0" dirty="0">
                <a:latin typeface="Arial" pitchFamily="34" charset="0"/>
                <a:cs typeface="Arial" pitchFamily="34" charset="0"/>
              </a:rPr>
              <a:t>Written Exam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345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endParaRPr lang="en-US" sz="4800" b="1" dirty="0"/>
          </a:p>
          <a:p>
            <a:pPr algn="ctr" eaLnBrk="1" hangingPunct="1">
              <a:buFontTx/>
              <a:buNone/>
            </a:pPr>
            <a:r>
              <a:rPr lang="en-US" b="1" dirty="0"/>
              <a:t>QUESTIONS?</a:t>
            </a:r>
          </a:p>
          <a:p>
            <a:pPr algn="ctr" eaLnBrk="1" hangingPunct="1">
              <a:buFontTx/>
              <a:buNone/>
            </a:pPr>
            <a:r>
              <a:rPr lang="en-US" b="1" dirty="0"/>
              <a:t>COMMENTS?</a:t>
            </a:r>
          </a:p>
          <a:p>
            <a:pPr algn="ctr" eaLnBrk="1" hangingPunct="1">
              <a:buFontTx/>
              <a:buNone/>
            </a:pPr>
            <a:r>
              <a:rPr lang="en-US" b="1" dirty="0"/>
              <a:t>CONCERNS?</a:t>
            </a:r>
          </a:p>
        </p:txBody>
      </p:sp>
      <p:pic>
        <p:nvPicPr>
          <p:cNvPr id="185348" name="Picture 4" descr="question-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4419600"/>
            <a:ext cx="19812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9" name="Picture 5" descr="BIGthinkingcapwhoa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1408" y="3733800"/>
            <a:ext cx="18399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0" name="Picture 6" descr="question-m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764" y="1828800"/>
            <a:ext cx="19812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51" name="Picture 7" descr="BIGthinkingcapwhoa_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00200"/>
            <a:ext cx="1676400" cy="194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533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23" y="4876800"/>
            <a:ext cx="7772400" cy="546100"/>
          </a:xfrm>
        </p:spPr>
        <p:txBody>
          <a:bodyPr/>
          <a:lstStyle/>
          <a:p>
            <a:r>
              <a:rPr lang="en-US" sz="2800" b="0" cap="none" dirty="0"/>
              <a:t>Physical Security Plan / SOP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46238"/>
            <a:ext cx="5450523" cy="314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5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524000"/>
            <a:ext cx="8458200" cy="464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8153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Physical Security Plan: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Detailed and organized decision for achieving something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Coordinated with and taking into consideration HHQ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Established at (minimum) BN level and </a:t>
            </a:r>
            <a:r>
              <a:rPr lang="en-US" dirty="0" err="1"/>
              <a:t>distro’ed</a:t>
            </a:r>
            <a:r>
              <a:rPr lang="en-US" dirty="0"/>
              <a:t> down to Company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Forwarded to HHQ for incorporation into BDE, DIV and Installation 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657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Step-by-step process and procedures to accomplish a specific assignment / 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Based on HHQ Guidance and Commanders Intent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e.g. Arms Room SOP at every Company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504931"/>
            <a:ext cx="5943600" cy="5491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302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79538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12913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1701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273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0845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5417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b="1" kern="0" dirty="0">
                <a:latin typeface="Arial" pitchFamily="34" charset="0"/>
                <a:cs typeface="Arial" pitchFamily="34" charset="0"/>
              </a:rPr>
              <a:t>Plans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3712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343400"/>
            <a:ext cx="4114800" cy="76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81534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Physical Security Plan</a:t>
            </a:r>
          </a:p>
          <a:p>
            <a:endParaRPr lang="en-US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Based on the format outlined and regulatory guidance in AR 190-13, app B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Will provide proper and economical use of personnel, land, and equipment to prevent or minimize loss or damage from terrorist acts or attacks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Will be exercised, reviewed, revised and certified annually as being current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Will be incorporated into the HHQ Plan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504931"/>
            <a:ext cx="5943600" cy="5491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302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79538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12913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1701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273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0845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5417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b="1" kern="0" dirty="0">
                <a:latin typeface="Arial" pitchFamily="34" charset="0"/>
                <a:cs typeface="Arial" pitchFamily="34" charset="0"/>
              </a:rPr>
              <a:t>Plans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7763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343400"/>
            <a:ext cx="4114800" cy="76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81534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DoD 5200.76 clarifies planning to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Implementing physical security programs to form the basis of</a:t>
            </a:r>
          </a:p>
          <a:p>
            <a:r>
              <a:rPr lang="en-US" dirty="0"/>
              <a:t>integrated defense plans, which builds physical security into contingency,</a:t>
            </a:r>
          </a:p>
          <a:p>
            <a:r>
              <a:rPr lang="en-US" dirty="0"/>
              <a:t>mobilization, antiterrorism, and wartime plans, and tests of physical</a:t>
            </a:r>
          </a:p>
          <a:p>
            <a:r>
              <a:rPr lang="en-US" dirty="0"/>
              <a:t>security procedures and measures during the exercise of these plans.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Coordinating physical security with operations security, law</a:t>
            </a:r>
          </a:p>
          <a:p>
            <a:r>
              <a:rPr lang="en-US" dirty="0"/>
              <a:t>enforcement, information security, personnel security, communications</a:t>
            </a:r>
          </a:p>
          <a:p>
            <a:r>
              <a:rPr lang="en-US" dirty="0"/>
              <a:t>security, automated information security, counterintelligence and</a:t>
            </a:r>
          </a:p>
          <a:p>
            <a:r>
              <a:rPr lang="en-US" dirty="0"/>
              <a:t>antiterrorism programs to provide an integrated and coherent effort. This</a:t>
            </a:r>
          </a:p>
          <a:p>
            <a:r>
              <a:rPr lang="en-US" dirty="0"/>
              <a:t>effort consists of understanding the threat, reviewing the vulnerabilities,</a:t>
            </a:r>
          </a:p>
          <a:p>
            <a:r>
              <a:rPr lang="en-US" dirty="0"/>
              <a:t>and identifying priorities.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Creating and sustaining physical security awareness training for</a:t>
            </a:r>
          </a:p>
          <a:p>
            <a:r>
              <a:rPr lang="en-US" dirty="0"/>
              <a:t>all personnel.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504931"/>
            <a:ext cx="5943600" cy="5491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302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79538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12913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1701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273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0845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5417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b="1" kern="0" dirty="0">
                <a:latin typeface="Arial" pitchFamily="34" charset="0"/>
                <a:cs typeface="Arial" pitchFamily="34" charset="0"/>
              </a:rPr>
              <a:t>Plans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51391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534400" cy="47244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/>
              <a:t>SOP</a:t>
            </a:r>
            <a:endParaRPr lang="en-US" dirty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The Commanders are responsible for developing security procedures to protect unit assets under their control.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Procedures will be reviewed, revised and certified as current annually</a:t>
            </a:r>
          </a:p>
          <a:p>
            <a:pPr lvl="1">
              <a:lnSpc>
                <a:spcPct val="8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Procedures will be distributed to unit personnel</a:t>
            </a:r>
          </a:p>
          <a:p>
            <a:pPr eaLnBrk="1" hangingPunct="1">
              <a:lnSpc>
                <a:spcPct val="80000"/>
              </a:lnSpc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Procedures for the control of privately owned firearms will be included in this SOP and will include: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Withdrawal and issue of privately owned firearms from the arms room.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Storage and inventory procedures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Limits on how much privately owned ammunition can be stored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71600" y="504931"/>
            <a:ext cx="5943600" cy="5491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302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79538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12913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1701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273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0845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5417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b="1" kern="0" dirty="0">
                <a:latin typeface="Arial" pitchFamily="34" charset="0"/>
                <a:cs typeface="Arial" pitchFamily="34" charset="0"/>
              </a:rPr>
              <a:t>Plans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6081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426" y="1447800"/>
            <a:ext cx="8938574" cy="48006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/>
              <a:t>Arms Room SOP Must Contain: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Commander’s Responsibilities</a:t>
            </a:r>
          </a:p>
          <a:p>
            <a:pPr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Arms Room Officer (Physical Security Officer) Responsibilities</a:t>
            </a:r>
          </a:p>
          <a:p>
            <a:pPr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Armorer’s Responsibilities</a:t>
            </a:r>
          </a:p>
          <a:p>
            <a:pPr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Inventory Procedures (Opening/Closing, Monthly)</a:t>
            </a:r>
          </a:p>
          <a:p>
            <a:pPr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Weapon Issue Procedures</a:t>
            </a:r>
          </a:p>
          <a:p>
            <a:pPr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Weapon Security During FTX’s</a:t>
            </a:r>
          </a:p>
          <a:p>
            <a:pPr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Procedures for the control of privately owned firearm will be included in this SOP and will include:</a:t>
            </a:r>
          </a:p>
          <a:p>
            <a:pPr lvl="1"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Withdrawal and issue of privately owned firearms from the arms room.</a:t>
            </a:r>
          </a:p>
          <a:p>
            <a:pPr lvl="1"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Storage and inventory procedures</a:t>
            </a:r>
          </a:p>
          <a:p>
            <a:pPr lvl="1" eaLnBrk="1" hangingPunct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Limits on how much privately owned ammunition can be stored</a:t>
            </a:r>
          </a:p>
          <a:p>
            <a:pPr eaLnBrk="1" hangingPunct="1">
              <a:lnSpc>
                <a:spcPct val="80000"/>
              </a:lnSpc>
            </a:pPr>
            <a:endParaRPr lang="en-US" sz="2200" dirty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2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71600" y="504931"/>
            <a:ext cx="5943600" cy="5491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302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79538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12913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1701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273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0845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5417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b="1" kern="0" dirty="0">
                <a:latin typeface="Arial" pitchFamily="34" charset="0"/>
                <a:cs typeface="Arial" pitchFamily="34" charset="0"/>
              </a:rPr>
              <a:t>Plans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8306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Consolidated Arms Rooms</a:t>
            </a:r>
          </a:p>
          <a:p>
            <a:r>
              <a:rPr lang="en-US" sz="1800" dirty="0"/>
              <a:t>Door lock</a:t>
            </a:r>
          </a:p>
          <a:p>
            <a:pPr lvl="1"/>
            <a:r>
              <a:rPr lang="en-US" sz="1800" dirty="0"/>
              <a:t>Separate key containers</a:t>
            </a:r>
          </a:p>
          <a:p>
            <a:r>
              <a:rPr lang="en-US" sz="1800" dirty="0"/>
              <a:t>One Armorer vs. Multiple</a:t>
            </a:r>
          </a:p>
          <a:p>
            <a:r>
              <a:rPr lang="en-US" sz="1800" dirty="0"/>
              <a:t>One Access Roster</a:t>
            </a:r>
          </a:p>
          <a:p>
            <a:pPr lvl="1"/>
            <a:r>
              <a:rPr lang="en-US" sz="1800" dirty="0"/>
              <a:t>DA Form 7281’s</a:t>
            </a:r>
          </a:p>
          <a:p>
            <a:pPr lvl="1"/>
            <a:r>
              <a:rPr lang="en-US" sz="1800" dirty="0"/>
              <a:t>Updating personnel changes</a:t>
            </a:r>
          </a:p>
          <a:p>
            <a:r>
              <a:rPr lang="en-US" sz="1800" dirty="0"/>
              <a:t>Armed Guard Requirements</a:t>
            </a:r>
          </a:p>
          <a:p>
            <a:r>
              <a:rPr lang="en-US" sz="1800" dirty="0"/>
              <a:t>MOA signed by CURRENT Commanders</a:t>
            </a:r>
          </a:p>
          <a:p>
            <a:pPr marL="0" indent="0">
              <a:buNone/>
            </a:pP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Consolidated Facilities</a:t>
            </a:r>
          </a:p>
          <a:p>
            <a:r>
              <a:rPr lang="en-US" sz="1800" dirty="0"/>
              <a:t>Motor Pool</a:t>
            </a:r>
          </a:p>
          <a:p>
            <a:r>
              <a:rPr lang="en-US" sz="1800" dirty="0"/>
              <a:t>Building (co-located) with Contractor / other Unit</a:t>
            </a:r>
            <a:endParaRPr lang="en-US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504931"/>
            <a:ext cx="5943600" cy="5491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302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79538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12913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1701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273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0845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5417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b="1" kern="0" dirty="0">
                <a:latin typeface="Arial" pitchFamily="34" charset="0"/>
                <a:cs typeface="Arial" pitchFamily="34" charset="0"/>
              </a:rPr>
              <a:t>Plans</a:t>
            </a:r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987800" cy="2933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150144"/>
            <a:ext cx="4693389" cy="322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905000"/>
            <a:ext cx="1981200" cy="19812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4057710"/>
            <a:ext cx="1981200" cy="198120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1905000"/>
            <a:ext cx="1981200" cy="19812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2438400"/>
            <a:ext cx="3810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1905000"/>
            <a:ext cx="1143000" cy="381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2438400"/>
            <a:ext cx="3810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62800" y="2438400"/>
            <a:ext cx="381000" cy="990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62600" y="2438400"/>
            <a:ext cx="3810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124200" y="4591110"/>
            <a:ext cx="381000" cy="9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24400" y="4591110"/>
            <a:ext cx="381000" cy="9906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43600" y="1905000"/>
            <a:ext cx="1143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00" y="4057710"/>
            <a:ext cx="1143000" cy="381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71600" y="1447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1-34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2600" y="1447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 1-34 (Rear </a:t>
            </a:r>
            <a:r>
              <a:rPr lang="en-US" dirty="0" err="1"/>
              <a:t>Det</a:t>
            </a:r>
            <a:r>
              <a:rPr lang="en-US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81400" y="3581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 1-34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00200" y="1905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0" y="2667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38400" y="26478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62600" y="26478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24200" y="489591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86200" y="40386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0800" y="19050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39000" y="272409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24400" y="48768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447800" y="3886200"/>
            <a:ext cx="533400" cy="3048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 rot="324846">
            <a:off x="1981200" y="3859675"/>
            <a:ext cx="395514" cy="353786"/>
          </a:xfrm>
          <a:custGeom>
            <a:avLst/>
            <a:gdLst>
              <a:gd name="connsiteX0" fmla="*/ 0 w 395514"/>
              <a:gd name="connsiteY0" fmla="*/ 353786 h 353786"/>
              <a:gd name="connsiteX1" fmla="*/ 283029 w 395514"/>
              <a:gd name="connsiteY1" fmla="*/ 244929 h 353786"/>
              <a:gd name="connsiteX2" fmla="*/ 381000 w 395514"/>
              <a:gd name="connsiteY2" fmla="*/ 38100 h 353786"/>
              <a:gd name="connsiteX3" fmla="*/ 370114 w 395514"/>
              <a:gd name="connsiteY3" fmla="*/ 16329 h 35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14" h="353786">
                <a:moveTo>
                  <a:pt x="0" y="353786"/>
                </a:moveTo>
                <a:cubicBezTo>
                  <a:pt x="109764" y="325664"/>
                  <a:pt x="219529" y="297543"/>
                  <a:pt x="283029" y="244929"/>
                </a:cubicBezTo>
                <a:cubicBezTo>
                  <a:pt x="346529" y="192315"/>
                  <a:pt x="366486" y="76200"/>
                  <a:pt x="381000" y="38100"/>
                </a:cubicBezTo>
                <a:cubicBezTo>
                  <a:pt x="395514" y="0"/>
                  <a:pt x="382814" y="8164"/>
                  <a:pt x="370114" y="16329"/>
                </a:cubicBezTo>
              </a:path>
            </a:pathLst>
          </a:cu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3581400" y="6057900"/>
            <a:ext cx="533400" cy="30480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114800" y="6019800"/>
            <a:ext cx="395514" cy="353786"/>
          </a:xfrm>
          <a:custGeom>
            <a:avLst/>
            <a:gdLst>
              <a:gd name="connsiteX0" fmla="*/ 0 w 395514"/>
              <a:gd name="connsiteY0" fmla="*/ 353786 h 353786"/>
              <a:gd name="connsiteX1" fmla="*/ 283029 w 395514"/>
              <a:gd name="connsiteY1" fmla="*/ 244929 h 353786"/>
              <a:gd name="connsiteX2" fmla="*/ 381000 w 395514"/>
              <a:gd name="connsiteY2" fmla="*/ 38100 h 353786"/>
              <a:gd name="connsiteX3" fmla="*/ 370114 w 395514"/>
              <a:gd name="connsiteY3" fmla="*/ 16329 h 35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14" h="353786">
                <a:moveTo>
                  <a:pt x="0" y="353786"/>
                </a:moveTo>
                <a:cubicBezTo>
                  <a:pt x="109764" y="325664"/>
                  <a:pt x="219529" y="297543"/>
                  <a:pt x="283029" y="244929"/>
                </a:cubicBezTo>
                <a:cubicBezTo>
                  <a:pt x="346529" y="192315"/>
                  <a:pt x="366486" y="76200"/>
                  <a:pt x="381000" y="38100"/>
                </a:cubicBezTo>
                <a:cubicBezTo>
                  <a:pt x="395514" y="0"/>
                  <a:pt x="382814" y="8164"/>
                  <a:pt x="370114" y="16329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6096000" y="3886200"/>
            <a:ext cx="518886" cy="3429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6614886" y="3886200"/>
            <a:ext cx="395514" cy="353786"/>
          </a:xfrm>
          <a:custGeom>
            <a:avLst/>
            <a:gdLst>
              <a:gd name="connsiteX0" fmla="*/ 0 w 395514"/>
              <a:gd name="connsiteY0" fmla="*/ 353786 h 353786"/>
              <a:gd name="connsiteX1" fmla="*/ 283029 w 395514"/>
              <a:gd name="connsiteY1" fmla="*/ 244929 h 353786"/>
              <a:gd name="connsiteX2" fmla="*/ 381000 w 395514"/>
              <a:gd name="connsiteY2" fmla="*/ 38100 h 353786"/>
              <a:gd name="connsiteX3" fmla="*/ 370114 w 395514"/>
              <a:gd name="connsiteY3" fmla="*/ 16329 h 35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514" h="353786">
                <a:moveTo>
                  <a:pt x="0" y="353786"/>
                </a:moveTo>
                <a:cubicBezTo>
                  <a:pt x="109764" y="325664"/>
                  <a:pt x="219529" y="297543"/>
                  <a:pt x="283029" y="244929"/>
                </a:cubicBezTo>
                <a:cubicBezTo>
                  <a:pt x="346529" y="192315"/>
                  <a:pt x="366486" y="76200"/>
                  <a:pt x="381000" y="38100"/>
                </a:cubicBezTo>
                <a:cubicBezTo>
                  <a:pt x="395514" y="0"/>
                  <a:pt x="382814" y="8164"/>
                  <a:pt x="370114" y="16329"/>
                </a:cubicBezTo>
              </a:path>
            </a:pathLst>
          </a:cu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562600" y="2438400"/>
            <a:ext cx="381000" cy="990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562600" y="26670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162800" y="2438400"/>
            <a:ext cx="381000" cy="9906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 rot="10800000" flipV="1">
            <a:off x="7162800" y="27432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1371600" y="504931"/>
            <a:ext cx="5943600" cy="54917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030288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379538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1712913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1701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6273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0845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541713" indent="-219075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b="1" kern="0" dirty="0">
                <a:latin typeface="Arial" pitchFamily="34" charset="0"/>
                <a:cs typeface="Arial" pitchFamily="34" charset="0"/>
              </a:rPr>
              <a:t>Plans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79507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8" grpId="0" animBg="1"/>
      <p:bldP spid="40" grpId="0" animBg="1"/>
      <p:bldP spid="42" grpId="0" animBg="1"/>
      <p:bldP spid="46" grpId="0" animBg="1"/>
      <p:bldP spid="44" grpId="0"/>
      <p:bldP spid="47" grpId="0" animBg="1"/>
      <p:bldP spid="45" grpId="0"/>
    </p:bldLst>
  </p:timing>
</p:sld>
</file>

<file path=ppt/theme/theme1.xml><?xml version="1.0" encoding="utf-8"?>
<a:theme xmlns:a="http://schemas.openxmlformats.org/drawingml/2006/main" name="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6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9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0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7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1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5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6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7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idtemplate">
  <a:themeElements>
    <a:clrScheme name="1id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id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id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id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id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id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id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id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id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id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id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id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id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id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8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9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4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4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7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44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46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49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55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IMA SLIDE MASTER">
  <a:themeElements>
    <a:clrScheme name="IMA SLIDE MASTE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MA 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MA SLIDE MAS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 SLIDE MAS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 SLIDE 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12cc458-c08a-4bc7-bfcc-be92d1906887">DETSNP5CJDQJ-1593-587</_dlc_DocId>
    <_dlc_DocIdUrl xmlns="612cc458-c08a-4bc7-bfcc-be92d1906887">
      <Url>https://necportal.riley.army.mil/Garrison/DES/_layouts/DocIdRedir.aspx?ID=DETSNP5CJDQJ-1593-587</Url>
      <Description>DETSNP5CJDQJ-1593-587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34FD3A62BBD40957913B8B9649809" ma:contentTypeVersion="1" ma:contentTypeDescription="Create a new document." ma:contentTypeScope="" ma:versionID="1ed004ee1d2933d0124ad1301ed5eb41">
  <xsd:schema xmlns:xsd="http://www.w3.org/2001/XMLSchema" xmlns:xs="http://www.w3.org/2001/XMLSchema" xmlns:p="http://schemas.microsoft.com/office/2006/metadata/properties" xmlns:ns2="612cc458-c08a-4bc7-bfcc-be92d1906887" targetNamespace="http://schemas.microsoft.com/office/2006/metadata/properties" ma:root="true" ma:fieldsID="d363a39b88e8f7fc0ea0c4924faaf327" ns2:_="">
    <xsd:import namespace="612cc458-c08a-4bc7-bfcc-be92d19068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cc458-c08a-4bc7-bfcc-be92d190688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BB4F16-F18F-42B9-8D1D-97FA73879EE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4CD82B9-00C7-4BED-B90B-620B3C90996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12cc458-c08a-4bc7-bfcc-be92d190688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2C700E-71E8-4D51-8BE1-12D112D317D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6E6B9C3-36F5-4241-8CF1-99A0D7A6C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2cc458-c08a-4bc7-bfcc-be92d1906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114779</TotalTime>
  <Words>655</Words>
  <Application>Microsoft Office PowerPoint</Application>
  <PresentationFormat>On-screen Show (4:3)</PresentationFormat>
  <Paragraphs>139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54" baseType="lpstr">
      <vt:lpstr>MS PGothic</vt:lpstr>
      <vt:lpstr>Arial</vt:lpstr>
      <vt:lpstr>Tahoma</vt:lpstr>
      <vt:lpstr>Times New Roman</vt:lpstr>
      <vt:lpstr>IMA SLIDE MASTER</vt:lpstr>
      <vt:lpstr>17_Custom Design</vt:lpstr>
      <vt:lpstr>18_Custom Design</vt:lpstr>
      <vt:lpstr>19_Custom Design</vt:lpstr>
      <vt:lpstr>20_Custom Design</vt:lpstr>
      <vt:lpstr>21_Custom Design</vt:lpstr>
      <vt:lpstr>1_IMA SLIDE MASTER</vt:lpstr>
      <vt:lpstr>22_Custom Design</vt:lpstr>
      <vt:lpstr>2_IMA SLIDE MASTER</vt:lpstr>
      <vt:lpstr>3_IMA SLIDE MASTER</vt:lpstr>
      <vt:lpstr>4_IMA SLIDE MASTER</vt:lpstr>
      <vt:lpstr>5_IMA SLIDE MASTER</vt:lpstr>
      <vt:lpstr>6_IMA SLIDE MASTER</vt:lpstr>
      <vt:lpstr>7_IMA SLIDE MASTER</vt:lpstr>
      <vt:lpstr>23_Custom Design</vt:lpstr>
      <vt:lpstr>24_Custom Design</vt:lpstr>
      <vt:lpstr>8_IMA SLIDE MASTER</vt:lpstr>
      <vt:lpstr>9_IMA SLIDE MASTER</vt:lpstr>
      <vt:lpstr>10_IMA SLIDE MASTER</vt:lpstr>
      <vt:lpstr>11_IMA SLIDE MASTER</vt:lpstr>
      <vt:lpstr>12_IMA SLIDE MASTER</vt:lpstr>
      <vt:lpstr>15_IMA SLIDE MASTER</vt:lpstr>
      <vt:lpstr>16_IMA SLIDE MASTER</vt:lpstr>
      <vt:lpstr>17_IMA SLIDE MASTER</vt:lpstr>
      <vt:lpstr>1idtemplate</vt:lpstr>
      <vt:lpstr>18_IMA SLIDE MASTER</vt:lpstr>
      <vt:lpstr>19_IMA SLIDE MASTER</vt:lpstr>
      <vt:lpstr>24_IMA SLIDE MASTER</vt:lpstr>
      <vt:lpstr>34_IMA SLIDE MASTER</vt:lpstr>
      <vt:lpstr>37_IMA SLIDE MASTER</vt:lpstr>
      <vt:lpstr>44_IMA SLIDE MASTER</vt:lpstr>
      <vt:lpstr>46_IMA SLIDE MASTER</vt:lpstr>
      <vt:lpstr>49_IMA SLIDE MASTER</vt:lpstr>
      <vt:lpstr>Default Design</vt:lpstr>
      <vt:lpstr>55_IMA SLIDE MASTER</vt:lpstr>
      <vt:lpstr>Acrobat Document</vt:lpstr>
      <vt:lpstr>PowerPoint Presentation</vt:lpstr>
      <vt:lpstr>Physical Security Plan / SOP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Law Enforcement Planning and Training QLPR-DES</dc:title>
  <dc:creator>Patino, Cesar A. CPT</dc:creator>
  <cp:lastModifiedBy>DoD Admin</cp:lastModifiedBy>
  <cp:revision>4324</cp:revision>
  <cp:lastPrinted>2018-01-24T17:18:59Z</cp:lastPrinted>
  <dcterms:created xsi:type="dcterms:W3CDTF">2007-04-11T11:35:58Z</dcterms:created>
  <dcterms:modified xsi:type="dcterms:W3CDTF">2018-03-01T14:59:47Z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0x01010023C34FD3A62BBD40957913B8B9649809</vt:lpwstr>
  </property>
  <property fmtid="{D5CDD505-2E9C-101B-9397-08002B2CF9AE}" pid="3" name="_dlc_DocIdItemGuid">
    <vt:lpwstr>11b61e33-ed86-43ae-a34c-4bc367830841</vt:lpwstr>
  </property>
</Properties>
</file>