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-42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5D7A69-E00F-4F3D-BDBD-3596EDF3DEF3}" type="datetimeFigureOut">
              <a:rPr lang="en-US" smtClean="0"/>
              <a:t>12/6/2010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06079-E325-4809-B5F5-0AE8A7AC26E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5D7A69-E00F-4F3D-BDBD-3596EDF3DEF3}" type="datetimeFigureOut">
              <a:rPr lang="en-US" smtClean="0"/>
              <a:t>12/6/2010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06079-E325-4809-B5F5-0AE8A7AC26E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5D7A69-E00F-4F3D-BDBD-3596EDF3DEF3}" type="datetimeFigureOut">
              <a:rPr lang="en-US" smtClean="0"/>
              <a:t>12/6/2010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06079-E325-4809-B5F5-0AE8A7AC26E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5D7A69-E00F-4F3D-BDBD-3596EDF3DEF3}" type="datetimeFigureOut">
              <a:rPr lang="en-US" smtClean="0"/>
              <a:t>12/6/2010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06079-E325-4809-B5F5-0AE8A7AC26E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5D7A69-E00F-4F3D-BDBD-3596EDF3DEF3}" type="datetimeFigureOut">
              <a:rPr lang="en-US" smtClean="0"/>
              <a:t>12/6/2010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06079-E325-4809-B5F5-0AE8A7AC26E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5D7A69-E00F-4F3D-BDBD-3596EDF3DEF3}" type="datetimeFigureOut">
              <a:rPr lang="en-US" smtClean="0"/>
              <a:t>12/6/2010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06079-E325-4809-B5F5-0AE8A7AC26E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5D7A69-E00F-4F3D-BDBD-3596EDF3DEF3}" type="datetimeFigureOut">
              <a:rPr lang="en-US" smtClean="0"/>
              <a:t>12/6/2010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06079-E325-4809-B5F5-0AE8A7AC26E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5D7A69-E00F-4F3D-BDBD-3596EDF3DEF3}" type="datetimeFigureOut">
              <a:rPr lang="en-US" smtClean="0"/>
              <a:t>12/6/2010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06079-E325-4809-B5F5-0AE8A7AC26E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5D7A69-E00F-4F3D-BDBD-3596EDF3DEF3}" type="datetimeFigureOut">
              <a:rPr lang="en-US" smtClean="0"/>
              <a:t>12/6/2010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06079-E325-4809-B5F5-0AE8A7AC26E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5D7A69-E00F-4F3D-BDBD-3596EDF3DEF3}" type="datetimeFigureOut">
              <a:rPr lang="en-US" smtClean="0"/>
              <a:t>12/6/2010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06079-E325-4809-B5F5-0AE8A7AC26E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5D7A69-E00F-4F3D-BDBD-3596EDF3DEF3}" type="datetimeFigureOut">
              <a:rPr lang="en-US" smtClean="0"/>
              <a:t>12/6/2010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06079-E325-4809-B5F5-0AE8A7AC26E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5D7A69-E00F-4F3D-BDBD-3596EDF3DEF3}" type="datetimeFigureOut">
              <a:rPr lang="en-US" smtClean="0"/>
              <a:t>12/6/2010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806079-E325-4809-B5F5-0AE8A7AC26EC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www.labelmaster.com/images/products/400x400/EZMIL1R.jpg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www.labelmaster.com/images/products/400x400/EZMIL2R.jpg" TargetMode="Externa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://www.labelmaster.com/images/products/400x400/EZMIL3R.jpg" TargetMode="Externa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hyperlink" Target="http://www.labelmaster.com/images/products/400x400/EZMIL4R.jpg" TargetMode="Externa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Military Fire Symbol 1 ">
            <a:hlinkClick r:id="rId2"/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38200" y="228600"/>
            <a:ext cx="7467600" cy="624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Military Fire Symbol 2">
            <a:hlinkClick r:id="rId2"/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295400" y="457200"/>
            <a:ext cx="6934200" cy="579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Military Fire Symbol 3">
            <a:hlinkClick r:id="rId2"/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2000" y="228600"/>
            <a:ext cx="7620000" cy="6629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Military Fire Symbol 4">
            <a:hlinkClick r:id="rId2"/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371600" y="304800"/>
            <a:ext cx="6858000" cy="640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On-screen Show (4:3)</PresentationFormat>
  <Paragraphs>0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Slide 1</vt:lpstr>
      <vt:lpstr>Slide 2</vt:lpstr>
      <vt:lpstr>Slide 3</vt:lpstr>
      <vt:lpstr>Slide 4</vt:lpstr>
    </vt:vector>
  </TitlesOfParts>
  <Company>United States Army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michael.magar</dc:creator>
  <cp:lastModifiedBy>michael.magar</cp:lastModifiedBy>
  <cp:revision>1</cp:revision>
  <dcterms:created xsi:type="dcterms:W3CDTF">2010-12-06T16:32:21Z</dcterms:created>
  <dcterms:modified xsi:type="dcterms:W3CDTF">2010-12-06T16:33:56Z</dcterms:modified>
</cp:coreProperties>
</file>