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3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37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2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26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6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2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6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84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8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5B59B-2D56-4DC8-B972-43CA352ED29E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E9240-E102-4E06-937C-55B3FF4B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0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79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1.	During which cycle of function/operation on the M17 does pressing the trigger release the striker pin?  </a:t>
            </a:r>
          </a:p>
          <a:p>
            <a:pPr marL="457200" indent="-457200" algn="l">
              <a:buAutoNum type="alphaLcPeriod"/>
            </a:pPr>
            <a:r>
              <a:rPr lang="en-US" dirty="0" smtClean="0"/>
              <a:t>Firing		b. Unlocking		c. Extraction 		d. Ejection 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2.	During which cycle of function/operation on the M17 does the barrel unlocks from the slide and stops its rearward movement?  </a:t>
            </a:r>
          </a:p>
          <a:p>
            <a:pPr marL="457200" indent="-457200" algn="l">
              <a:buAutoNum type="alphaLcPeriod"/>
            </a:pPr>
            <a:r>
              <a:rPr lang="en-US" dirty="0" smtClean="0"/>
              <a:t>Firing 		b. Unlocking 		c. Feeding  		d. Chambering </a:t>
            </a:r>
          </a:p>
          <a:p>
            <a:pPr marL="457200" indent="-457200" algn="l">
              <a:buAutoNum type="alphaLcPeriod"/>
            </a:pPr>
            <a:endParaRPr lang="en-US" dirty="0"/>
          </a:p>
          <a:p>
            <a:pPr algn="l"/>
            <a:r>
              <a:rPr lang="en-US" dirty="0" smtClean="0"/>
              <a:t>3.	During which cycle of function/operation on the M17 is the empty cartridge pulled from the chamber of the stationary barrel as the slide continues its rearward travel?  </a:t>
            </a:r>
          </a:p>
          <a:p>
            <a:pPr marL="457200" indent="-457200" algn="l">
              <a:buAutoNum type="alphaLcPeriod"/>
            </a:pPr>
            <a:r>
              <a:rPr lang="en-US" dirty="0" smtClean="0"/>
              <a:t>Firing		b. Unlocking 		c. Extraction		d. Ejection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11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0"/>
            <a:ext cx="11625943" cy="6346379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4400" dirty="0" smtClean="0"/>
              <a:t>7.	What malfunction could cause the cartridge not to chamber on the M17?  </a:t>
            </a:r>
          </a:p>
          <a:p>
            <a:pPr algn="l"/>
            <a:r>
              <a:rPr lang="en-US" sz="4400" dirty="0" smtClean="0"/>
              <a:t>a. Clean ammunition 				b. Safety lever in the "Safe" position </a:t>
            </a:r>
          </a:p>
          <a:p>
            <a:pPr algn="l"/>
            <a:r>
              <a:rPr lang="en-US" sz="4400" b="1" u="sng" dirty="0" smtClean="0">
                <a:solidFill>
                  <a:srgbClr val="FF0000"/>
                </a:solidFill>
              </a:rPr>
              <a:t>c. Obstruction in the chamber and bore </a:t>
            </a:r>
            <a:r>
              <a:rPr lang="en-US" sz="4400" dirty="0" smtClean="0"/>
              <a:t>	d. Sufficient lubrication </a:t>
            </a:r>
          </a:p>
          <a:p>
            <a:pPr algn="l"/>
            <a:r>
              <a:rPr lang="en-US" sz="4400" dirty="0" smtClean="0"/>
              <a:t> </a:t>
            </a:r>
          </a:p>
          <a:p>
            <a:pPr algn="l"/>
            <a:endParaRPr lang="en-US" sz="4400" dirty="0"/>
          </a:p>
          <a:p>
            <a:pPr algn="l"/>
            <a:r>
              <a:rPr lang="en-US" sz="4400" dirty="0" smtClean="0"/>
              <a:t>8.	What can cause the slide to not lock fully forward on the M17?  </a:t>
            </a:r>
          </a:p>
          <a:p>
            <a:pPr algn="l"/>
            <a:r>
              <a:rPr lang="en-US" sz="4400" dirty="0" smtClean="0"/>
              <a:t>a. Safety lever in "Safe" position 		b. Clean magazine </a:t>
            </a:r>
          </a:p>
          <a:p>
            <a:pPr algn="l"/>
            <a:r>
              <a:rPr lang="en-US" sz="4400" dirty="0" smtClean="0"/>
              <a:t>c. Improper size grip module 			d. Dirty ammunition </a:t>
            </a:r>
          </a:p>
          <a:p>
            <a:pPr algn="l"/>
            <a:r>
              <a:rPr lang="en-US" sz="4400" dirty="0" smtClean="0"/>
              <a:t> </a:t>
            </a:r>
          </a:p>
          <a:p>
            <a:pPr algn="l"/>
            <a:r>
              <a:rPr lang="en-US" sz="4400" dirty="0" smtClean="0"/>
              <a:t> </a:t>
            </a:r>
            <a:endParaRPr lang="en-US" sz="4400" dirty="0"/>
          </a:p>
          <a:p>
            <a:pPr algn="l">
              <a:lnSpc>
                <a:spcPct val="120000"/>
              </a:lnSpc>
            </a:pPr>
            <a:r>
              <a:rPr lang="en-US" sz="4400" dirty="0" smtClean="0"/>
              <a:t>9.	When troubleshooting the M17 pistol does not fire, what corrective action is taken when you find a broken trigger bar?  </a:t>
            </a:r>
          </a:p>
          <a:p>
            <a:pPr algn="l"/>
            <a:r>
              <a:rPr lang="en-US" sz="4400" dirty="0" smtClean="0"/>
              <a:t>a. Notify Field/ Maintainer maintenance 		b. Replace trigger bar </a:t>
            </a:r>
          </a:p>
          <a:p>
            <a:pPr algn="l"/>
            <a:r>
              <a:rPr lang="en-US" sz="4400" dirty="0" smtClean="0"/>
              <a:t>c. Replace magazine 					d. No action needed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0"/>
            <a:ext cx="11625943" cy="6346379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4400" dirty="0" smtClean="0"/>
              <a:t>7.	What malfunction could cause the cartridge not to chamber on the M17?  </a:t>
            </a:r>
          </a:p>
          <a:p>
            <a:pPr algn="l"/>
            <a:r>
              <a:rPr lang="en-US" sz="4400" dirty="0" smtClean="0"/>
              <a:t>a. Clean ammunition 				b. Safety lever in the "Safe" position </a:t>
            </a:r>
          </a:p>
          <a:p>
            <a:pPr algn="l"/>
            <a:r>
              <a:rPr lang="en-US" sz="4400" b="1" u="sng" dirty="0" smtClean="0">
                <a:solidFill>
                  <a:srgbClr val="FF0000"/>
                </a:solidFill>
              </a:rPr>
              <a:t>c. Obstruction in the chamber and bore </a:t>
            </a:r>
            <a:r>
              <a:rPr lang="en-US" sz="4400" dirty="0" smtClean="0"/>
              <a:t>	d. Sufficient lubrication </a:t>
            </a:r>
          </a:p>
          <a:p>
            <a:pPr algn="l"/>
            <a:r>
              <a:rPr lang="en-US" sz="4400" dirty="0" smtClean="0"/>
              <a:t> </a:t>
            </a:r>
          </a:p>
          <a:p>
            <a:pPr algn="l"/>
            <a:endParaRPr lang="en-US" sz="4400" dirty="0"/>
          </a:p>
          <a:p>
            <a:pPr algn="l"/>
            <a:r>
              <a:rPr lang="en-US" sz="4400" dirty="0" smtClean="0"/>
              <a:t>8.	What can cause the slide to not lock fully forward on the M17?  </a:t>
            </a:r>
          </a:p>
          <a:p>
            <a:pPr algn="l"/>
            <a:r>
              <a:rPr lang="en-US" sz="4400" dirty="0" smtClean="0"/>
              <a:t>a. Safety lever in "Safe" position 		b. Clean magazine </a:t>
            </a:r>
          </a:p>
          <a:p>
            <a:pPr algn="l"/>
            <a:r>
              <a:rPr lang="en-US" sz="4400" dirty="0" smtClean="0"/>
              <a:t>c. Improper size grip module 			</a:t>
            </a:r>
            <a:r>
              <a:rPr lang="en-US" sz="4400" b="1" u="sng" dirty="0" smtClean="0">
                <a:solidFill>
                  <a:srgbClr val="FF0000"/>
                </a:solidFill>
              </a:rPr>
              <a:t>d. Dirty ammunition </a:t>
            </a:r>
          </a:p>
          <a:p>
            <a:pPr algn="l"/>
            <a:r>
              <a:rPr lang="en-US" sz="4400" dirty="0" smtClean="0"/>
              <a:t> </a:t>
            </a:r>
          </a:p>
          <a:p>
            <a:pPr algn="l"/>
            <a:r>
              <a:rPr lang="en-US" sz="4400" dirty="0" smtClean="0"/>
              <a:t> </a:t>
            </a:r>
            <a:endParaRPr lang="en-US" sz="4400" dirty="0"/>
          </a:p>
          <a:p>
            <a:pPr algn="l">
              <a:lnSpc>
                <a:spcPct val="120000"/>
              </a:lnSpc>
            </a:pPr>
            <a:r>
              <a:rPr lang="en-US" sz="4400" dirty="0" smtClean="0"/>
              <a:t>9.	When troubleshooting the M17 pistol does not fire, what corrective action is taken when you find a broken trigger bar?  </a:t>
            </a:r>
          </a:p>
          <a:p>
            <a:pPr algn="l"/>
            <a:r>
              <a:rPr lang="en-US" sz="4400" dirty="0" smtClean="0"/>
              <a:t>a. Notify Field/ Maintainer maintenance 		b. Replace trigger bar </a:t>
            </a:r>
          </a:p>
          <a:p>
            <a:pPr algn="l"/>
            <a:r>
              <a:rPr lang="en-US" sz="4400" dirty="0" smtClean="0"/>
              <a:t>c. Replace magazine 					d. No action needed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57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0"/>
            <a:ext cx="11625943" cy="6346379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4400" dirty="0" smtClean="0"/>
              <a:t>7.	What malfunction could cause the cartridge not to chamber on the M17?  </a:t>
            </a:r>
          </a:p>
          <a:p>
            <a:pPr algn="l"/>
            <a:r>
              <a:rPr lang="en-US" sz="4400" dirty="0" smtClean="0"/>
              <a:t>a. Clean ammunition 				b. Safety lever in the "Safe" position </a:t>
            </a:r>
          </a:p>
          <a:p>
            <a:pPr algn="l"/>
            <a:r>
              <a:rPr lang="en-US" sz="4400" b="1" u="sng" dirty="0" smtClean="0">
                <a:solidFill>
                  <a:srgbClr val="FF0000"/>
                </a:solidFill>
              </a:rPr>
              <a:t>c. Obstruction in the chamber and bore </a:t>
            </a:r>
            <a:r>
              <a:rPr lang="en-US" sz="4400" dirty="0" smtClean="0"/>
              <a:t>	d. Sufficient lubrication </a:t>
            </a:r>
          </a:p>
          <a:p>
            <a:pPr algn="l"/>
            <a:r>
              <a:rPr lang="en-US" sz="4400" dirty="0" smtClean="0"/>
              <a:t> </a:t>
            </a:r>
          </a:p>
          <a:p>
            <a:pPr algn="l"/>
            <a:endParaRPr lang="en-US" sz="4400" dirty="0"/>
          </a:p>
          <a:p>
            <a:pPr algn="l"/>
            <a:r>
              <a:rPr lang="en-US" sz="4400" dirty="0" smtClean="0"/>
              <a:t>8.	What can cause the slide to not lock fully forward on the M17?  </a:t>
            </a:r>
          </a:p>
          <a:p>
            <a:pPr algn="l"/>
            <a:r>
              <a:rPr lang="en-US" sz="4400" dirty="0" smtClean="0"/>
              <a:t>a. Safety lever in "Safe" position 		b. Clean magazine </a:t>
            </a:r>
          </a:p>
          <a:p>
            <a:pPr algn="l"/>
            <a:r>
              <a:rPr lang="en-US" sz="4400" dirty="0" smtClean="0"/>
              <a:t>c. Improper size grip module 			</a:t>
            </a:r>
            <a:r>
              <a:rPr lang="en-US" sz="4400" b="1" u="sng" dirty="0" smtClean="0">
                <a:solidFill>
                  <a:srgbClr val="FF0000"/>
                </a:solidFill>
              </a:rPr>
              <a:t>d. Dirty ammunition </a:t>
            </a:r>
          </a:p>
          <a:p>
            <a:pPr algn="l"/>
            <a:r>
              <a:rPr lang="en-US" sz="4400" dirty="0" smtClean="0"/>
              <a:t> </a:t>
            </a:r>
          </a:p>
          <a:p>
            <a:pPr algn="l"/>
            <a:r>
              <a:rPr lang="en-US" sz="4400" dirty="0" smtClean="0"/>
              <a:t> </a:t>
            </a:r>
            <a:endParaRPr lang="en-US" sz="4400" dirty="0"/>
          </a:p>
          <a:p>
            <a:pPr algn="l">
              <a:lnSpc>
                <a:spcPct val="120000"/>
              </a:lnSpc>
            </a:pPr>
            <a:r>
              <a:rPr lang="en-US" sz="4400" dirty="0" smtClean="0"/>
              <a:t>9.	When troubleshooting the M17 pistol does not fire, what corrective action is taken when you find a broken trigger bar?  </a:t>
            </a:r>
          </a:p>
          <a:p>
            <a:pPr algn="l"/>
            <a:r>
              <a:rPr lang="en-US" sz="4400" b="1" u="sng" dirty="0" smtClean="0">
                <a:solidFill>
                  <a:srgbClr val="FF0000"/>
                </a:solidFill>
              </a:rPr>
              <a:t>a. Notify Field/ Maintainer maintenance</a:t>
            </a:r>
            <a:r>
              <a:rPr lang="en-US" sz="4400" u="sng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/>
              <a:t>		b. Replace trigger bar </a:t>
            </a:r>
          </a:p>
          <a:p>
            <a:pPr algn="l"/>
            <a:r>
              <a:rPr lang="en-US" sz="4400" dirty="0" smtClean="0"/>
              <a:t>c. Replace magazine 					d. No action needed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25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80"/>
          </a:xfrm>
        </p:spPr>
        <p:txBody>
          <a:bodyPr>
            <a:normAutofit fontScale="4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6000" dirty="0" smtClean="0"/>
              <a:t>10.	What corrective action is needed when the cartridge does not extract because the chamber is dirty on the M17?  </a:t>
            </a:r>
          </a:p>
          <a:p>
            <a:pPr algn="l"/>
            <a:r>
              <a:rPr lang="en-US" sz="6000" dirty="0" smtClean="0"/>
              <a:t>a. Notify Field/Maintainer maintenance 	b. Clean chamber and barrel </a:t>
            </a:r>
          </a:p>
          <a:p>
            <a:pPr algn="l"/>
            <a:r>
              <a:rPr lang="en-US" sz="6000" dirty="0" smtClean="0"/>
              <a:t>c. Issue a different weapon 			d. No corrective action is needed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</a:t>
            </a:r>
            <a:endParaRPr lang="en-US" sz="6000" dirty="0"/>
          </a:p>
          <a:p>
            <a:pPr algn="l"/>
            <a:r>
              <a:rPr lang="en-US" sz="6000" dirty="0" smtClean="0"/>
              <a:t>11.	What malfunction on the M17 could cause a dead trigger?  </a:t>
            </a:r>
          </a:p>
          <a:p>
            <a:pPr algn="l"/>
            <a:r>
              <a:rPr lang="en-US" sz="6000" dirty="0" smtClean="0"/>
              <a:t>a. Faulty ammunition 			b. Weak extractor spring </a:t>
            </a:r>
          </a:p>
          <a:p>
            <a:pPr algn="l"/>
            <a:r>
              <a:rPr lang="en-US" sz="6000" dirty="0" smtClean="0"/>
              <a:t>c. Takedown safety lever improperly positioned 	d. Operator headspace and timing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</a:t>
            </a:r>
            <a:endParaRPr lang="en-US" sz="6000" dirty="0"/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12.	On the M17, what does the front and rear sights contain? 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a. Nothing 			b. Whiteout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c. CLP 				d. Tritium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6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80"/>
          </a:xfrm>
        </p:spPr>
        <p:txBody>
          <a:bodyPr>
            <a:normAutofit fontScale="4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6000" dirty="0" smtClean="0"/>
              <a:t>10.	What corrective action is needed when the cartridge does not extract because the chamber is dirty on the M17?  </a:t>
            </a:r>
          </a:p>
          <a:p>
            <a:pPr algn="l"/>
            <a:r>
              <a:rPr lang="en-US" sz="6000" dirty="0" smtClean="0"/>
              <a:t>a. Notify Field/Maintainer maintenance 	</a:t>
            </a:r>
            <a:r>
              <a:rPr lang="en-US" sz="6000" b="1" u="sng" dirty="0" smtClean="0">
                <a:solidFill>
                  <a:srgbClr val="FF0000"/>
                </a:solidFill>
              </a:rPr>
              <a:t>b. Clean chamber and barrel </a:t>
            </a:r>
          </a:p>
          <a:p>
            <a:pPr algn="l"/>
            <a:r>
              <a:rPr lang="en-US" sz="6000" dirty="0" smtClean="0"/>
              <a:t>c. Issue a different weapon 			d. No corrective action is needed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</a:t>
            </a:r>
            <a:endParaRPr lang="en-US" sz="6000" dirty="0"/>
          </a:p>
          <a:p>
            <a:pPr algn="l"/>
            <a:r>
              <a:rPr lang="en-US" sz="6000" dirty="0" smtClean="0"/>
              <a:t>11.	What malfunction on the M17 could cause a dead trigger?  </a:t>
            </a:r>
          </a:p>
          <a:p>
            <a:pPr algn="l"/>
            <a:r>
              <a:rPr lang="en-US" sz="6000" dirty="0" smtClean="0"/>
              <a:t>a. Faulty ammunition 			b. Weak extractor spring </a:t>
            </a:r>
          </a:p>
          <a:p>
            <a:pPr algn="l"/>
            <a:r>
              <a:rPr lang="en-US" sz="6000" dirty="0" smtClean="0"/>
              <a:t>c. Takedown safety lever improperly positioned 	d. Operator headspace and timing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</a:t>
            </a:r>
            <a:endParaRPr lang="en-US" sz="6000" dirty="0"/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12.	On the M17, what does the front and rear sights contain? 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a. Nothing 			b. Whiteout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c. CLP 				d. Tritium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44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80"/>
          </a:xfrm>
        </p:spPr>
        <p:txBody>
          <a:bodyPr>
            <a:normAutofit fontScale="4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6000" dirty="0" smtClean="0"/>
              <a:t>10.	What corrective action is needed when the cartridge does not extract because the chamber is dirty on the M17?  </a:t>
            </a:r>
          </a:p>
          <a:p>
            <a:pPr algn="l"/>
            <a:r>
              <a:rPr lang="en-US" sz="6000" dirty="0" smtClean="0"/>
              <a:t>a. Notify Field/Maintainer maintenance 	</a:t>
            </a:r>
            <a:r>
              <a:rPr lang="en-US" sz="6000" b="1" u="sng" dirty="0" smtClean="0">
                <a:solidFill>
                  <a:srgbClr val="FF0000"/>
                </a:solidFill>
              </a:rPr>
              <a:t>b. Clean chamber and barrel </a:t>
            </a:r>
          </a:p>
          <a:p>
            <a:pPr algn="l"/>
            <a:r>
              <a:rPr lang="en-US" sz="6000" dirty="0" smtClean="0"/>
              <a:t>c. Issue a different weapon 			d. No corrective action is needed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</a:t>
            </a:r>
            <a:endParaRPr lang="en-US" sz="6000" dirty="0"/>
          </a:p>
          <a:p>
            <a:pPr algn="l"/>
            <a:r>
              <a:rPr lang="en-US" sz="6000" dirty="0" smtClean="0"/>
              <a:t>11.	What malfunction on the M17 could cause a dead trigger?  </a:t>
            </a:r>
          </a:p>
          <a:p>
            <a:pPr algn="l"/>
            <a:r>
              <a:rPr lang="en-US" sz="6000" dirty="0" smtClean="0"/>
              <a:t>a. Faulty ammunition 			b. Weak extractor spring </a:t>
            </a:r>
          </a:p>
          <a:p>
            <a:pPr algn="l"/>
            <a:r>
              <a:rPr lang="en-US" sz="6000" b="1" u="sng" dirty="0" smtClean="0">
                <a:solidFill>
                  <a:srgbClr val="FF0000"/>
                </a:solidFill>
              </a:rPr>
              <a:t>c. Takedown safety lever improperly positioned </a:t>
            </a:r>
            <a:r>
              <a:rPr lang="en-US" sz="6000" dirty="0" smtClean="0"/>
              <a:t>	d. Operator headspace and timing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</a:t>
            </a:r>
            <a:endParaRPr lang="en-US" sz="6000" dirty="0"/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12.	On the M17, what does the front and rear sights contain? 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a. Nothing 			b. Whiteout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c. CLP 				d. Tritium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64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80"/>
          </a:xfrm>
        </p:spPr>
        <p:txBody>
          <a:bodyPr>
            <a:normAutofit fontScale="4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6000" dirty="0" smtClean="0"/>
              <a:t>10.	What corrective action is needed when the cartridge does not extract because the chamber is dirty on the M17?  </a:t>
            </a:r>
          </a:p>
          <a:p>
            <a:pPr algn="l"/>
            <a:r>
              <a:rPr lang="en-US" sz="6000" dirty="0" smtClean="0"/>
              <a:t>a. Notify Field/Maintainer maintenance 	</a:t>
            </a:r>
            <a:r>
              <a:rPr lang="en-US" sz="6000" b="1" u="sng" dirty="0" smtClean="0">
                <a:solidFill>
                  <a:srgbClr val="FF0000"/>
                </a:solidFill>
              </a:rPr>
              <a:t>b. Clean chamber and barrel </a:t>
            </a:r>
          </a:p>
          <a:p>
            <a:pPr algn="l"/>
            <a:r>
              <a:rPr lang="en-US" sz="6000" dirty="0" smtClean="0"/>
              <a:t>c. Issue a different weapon 			d. No corrective action is needed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</a:t>
            </a:r>
            <a:endParaRPr lang="en-US" sz="6000" dirty="0"/>
          </a:p>
          <a:p>
            <a:pPr algn="l"/>
            <a:r>
              <a:rPr lang="en-US" sz="6000" dirty="0" smtClean="0"/>
              <a:t>11.	What malfunction on the M17 could cause a dead trigger?  </a:t>
            </a:r>
          </a:p>
          <a:p>
            <a:pPr algn="l"/>
            <a:r>
              <a:rPr lang="en-US" sz="6000" dirty="0" smtClean="0"/>
              <a:t>a. Faulty ammunition 			b. Weak extractor spring </a:t>
            </a:r>
          </a:p>
          <a:p>
            <a:pPr algn="l"/>
            <a:r>
              <a:rPr lang="en-US" sz="6000" b="1" u="sng" dirty="0" smtClean="0">
                <a:solidFill>
                  <a:srgbClr val="FF0000"/>
                </a:solidFill>
              </a:rPr>
              <a:t>c. Takedown safety lever improperly positioned </a:t>
            </a:r>
            <a:r>
              <a:rPr lang="en-US" sz="6000" dirty="0" smtClean="0"/>
              <a:t>	d. Operator headspace and timing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</a:t>
            </a:r>
            <a:endParaRPr lang="en-US" sz="6000" dirty="0"/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12.	On the M17, what does the front and rear sights contain? 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a. Nothing 			b. Whiteout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c. CLP 				</a:t>
            </a:r>
            <a:r>
              <a:rPr lang="en-US" sz="6000" b="1" u="sng" dirty="0" smtClean="0">
                <a:solidFill>
                  <a:srgbClr val="FF0000"/>
                </a:solidFill>
              </a:rPr>
              <a:t>d. Tritium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71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80"/>
          </a:xfrm>
        </p:spPr>
        <p:txBody>
          <a:bodyPr>
            <a:normAutofit fontScale="4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6000" dirty="0" smtClean="0"/>
              <a:t>13.	The M17 front sights illuminate what color? 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a. Green 		b. Orange 		c. Red 		d. Blue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</a:t>
            </a:r>
            <a:endParaRPr lang="en-US" sz="6000" dirty="0"/>
          </a:p>
          <a:p>
            <a:pPr algn="l"/>
            <a:r>
              <a:rPr lang="en-US" sz="6000" dirty="0" smtClean="0"/>
              <a:t>14.	What is the first step when disassembling the M17 pistol?  </a:t>
            </a:r>
          </a:p>
          <a:p>
            <a:pPr algn="l"/>
            <a:r>
              <a:rPr lang="en-US" sz="6000" dirty="0" smtClean="0"/>
              <a:t>a. Function check 		b. Unload/clear weapon </a:t>
            </a:r>
          </a:p>
          <a:p>
            <a:pPr algn="l"/>
            <a:r>
              <a:rPr lang="en-US" sz="6000" dirty="0" smtClean="0"/>
              <a:t>c. Insert magazine 		d. Place the safety lever on "Fire"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 </a:t>
            </a:r>
            <a:endParaRPr lang="en-US" sz="6000" dirty="0"/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15.	The operator and/or the armorer can disassemble the M17 magazine? 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a. True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b. False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6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80"/>
          </a:xfrm>
        </p:spPr>
        <p:txBody>
          <a:bodyPr>
            <a:normAutofit fontScale="4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6000" dirty="0" smtClean="0"/>
              <a:t>13.	The M17 front sights illuminate what color?  </a:t>
            </a:r>
          </a:p>
          <a:p>
            <a:pPr algn="l">
              <a:lnSpc>
                <a:spcPct val="120000"/>
              </a:lnSpc>
            </a:pPr>
            <a:r>
              <a:rPr lang="en-US" sz="6000" b="1" u="sng" dirty="0" smtClean="0">
                <a:solidFill>
                  <a:srgbClr val="FF0000"/>
                </a:solidFill>
              </a:rPr>
              <a:t>a. Green </a:t>
            </a:r>
            <a:r>
              <a:rPr lang="en-US" sz="6000" dirty="0" smtClean="0"/>
              <a:t>		b. Orange 		c. Red 		d. Blue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</a:t>
            </a:r>
            <a:endParaRPr lang="en-US" sz="6000" dirty="0"/>
          </a:p>
          <a:p>
            <a:pPr algn="l"/>
            <a:r>
              <a:rPr lang="en-US" sz="6000" dirty="0" smtClean="0"/>
              <a:t>14.	What is the first step when disassembling the M17 pistol?  </a:t>
            </a:r>
          </a:p>
          <a:p>
            <a:pPr algn="l"/>
            <a:r>
              <a:rPr lang="en-US" sz="6000" dirty="0" smtClean="0"/>
              <a:t>a. Function check 		b. Unload/clear weapon </a:t>
            </a:r>
          </a:p>
          <a:p>
            <a:pPr algn="l"/>
            <a:r>
              <a:rPr lang="en-US" sz="6000" dirty="0" smtClean="0"/>
              <a:t>c. Insert magazine 		d. Place the safety lever on "Fire"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 </a:t>
            </a:r>
            <a:endParaRPr lang="en-US" sz="6000" dirty="0"/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15.	The operator and/or the armorer can disassemble the M17 magazine? 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a. True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b. False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1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80"/>
          </a:xfrm>
        </p:spPr>
        <p:txBody>
          <a:bodyPr>
            <a:normAutofit fontScale="4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6000" dirty="0" smtClean="0"/>
              <a:t>13.	The M17 front sights illuminate what color?  </a:t>
            </a:r>
          </a:p>
          <a:p>
            <a:pPr algn="l">
              <a:lnSpc>
                <a:spcPct val="120000"/>
              </a:lnSpc>
            </a:pPr>
            <a:r>
              <a:rPr lang="en-US" sz="6000" b="1" u="sng" dirty="0" smtClean="0">
                <a:solidFill>
                  <a:srgbClr val="FF0000"/>
                </a:solidFill>
              </a:rPr>
              <a:t>a. Green </a:t>
            </a:r>
            <a:r>
              <a:rPr lang="en-US" sz="6000" dirty="0" smtClean="0"/>
              <a:t>		b. Orange 		c. Red 		d. Blue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</a:t>
            </a:r>
            <a:endParaRPr lang="en-US" sz="6000" dirty="0"/>
          </a:p>
          <a:p>
            <a:pPr algn="l"/>
            <a:r>
              <a:rPr lang="en-US" sz="6000" dirty="0" smtClean="0"/>
              <a:t>14.	What is the first step when disassembling the M17 pistol?  </a:t>
            </a:r>
          </a:p>
          <a:p>
            <a:pPr algn="l"/>
            <a:r>
              <a:rPr lang="en-US" sz="6000" dirty="0" smtClean="0"/>
              <a:t>a. Function check 		</a:t>
            </a:r>
            <a:r>
              <a:rPr lang="en-US" sz="6000" b="1" u="sng" dirty="0" smtClean="0">
                <a:solidFill>
                  <a:srgbClr val="FF0000"/>
                </a:solidFill>
              </a:rPr>
              <a:t>b. Unload/clear weapon </a:t>
            </a:r>
          </a:p>
          <a:p>
            <a:pPr algn="l"/>
            <a:r>
              <a:rPr lang="en-US" sz="6000" dirty="0" smtClean="0"/>
              <a:t>c. Insert magazine 		d. Place the safety lever on "Fire"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 </a:t>
            </a:r>
            <a:endParaRPr lang="en-US" sz="6000" dirty="0"/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15.	The operator and/or the armorer can disassemble the M17 magazine? 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a. True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b. False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19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79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1.	During which cycle of function/operation on the M17 does pressing the trigger release the striker pin?  </a:t>
            </a:r>
          </a:p>
          <a:p>
            <a:pPr marL="457200" indent="-457200" algn="l">
              <a:buAutoNum type="alphaLcPeriod"/>
            </a:pPr>
            <a:r>
              <a:rPr lang="en-US" b="1" u="sng" dirty="0" smtClean="0">
                <a:solidFill>
                  <a:srgbClr val="FF0000"/>
                </a:solidFill>
              </a:rPr>
              <a:t>Firing</a:t>
            </a:r>
            <a:r>
              <a:rPr lang="en-US" dirty="0" smtClean="0"/>
              <a:t>		b. Unlocking		c. Extraction 		d. Ejection 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2.	During which cycle of function/operation on the M17 does the barrel unlocks from the slide and stops its rearward movement?  </a:t>
            </a:r>
          </a:p>
          <a:p>
            <a:pPr marL="457200" indent="-457200" algn="l">
              <a:buAutoNum type="alphaLcPeriod"/>
            </a:pPr>
            <a:r>
              <a:rPr lang="en-US" dirty="0" smtClean="0"/>
              <a:t>Firing 		b. Unlocking 		c. Feeding  		d. Chambering </a:t>
            </a:r>
          </a:p>
          <a:p>
            <a:pPr marL="457200" indent="-457200" algn="l">
              <a:buAutoNum type="alphaLcPeriod"/>
            </a:pPr>
            <a:endParaRPr lang="en-US" dirty="0"/>
          </a:p>
          <a:p>
            <a:pPr algn="l"/>
            <a:r>
              <a:rPr lang="en-US" dirty="0" smtClean="0"/>
              <a:t>3.	During which cycle of function/operation on the M17 is the empty cartridge pulled from the chamber of the stationary barrel as the slide continues its rearward travel?  </a:t>
            </a:r>
          </a:p>
          <a:p>
            <a:pPr marL="457200" indent="-457200" algn="l">
              <a:buAutoNum type="alphaLcPeriod"/>
            </a:pPr>
            <a:r>
              <a:rPr lang="en-US" dirty="0" smtClean="0"/>
              <a:t>Firing		b. Unlocking 		c. Extraction		d. Ejection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76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80"/>
          </a:xfrm>
        </p:spPr>
        <p:txBody>
          <a:bodyPr>
            <a:normAutofit fontScale="4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6000" dirty="0" smtClean="0"/>
              <a:t>13.	The M17 front sights illuminate what color?  </a:t>
            </a:r>
          </a:p>
          <a:p>
            <a:pPr algn="l">
              <a:lnSpc>
                <a:spcPct val="120000"/>
              </a:lnSpc>
            </a:pPr>
            <a:r>
              <a:rPr lang="en-US" sz="6000" b="1" u="sng" dirty="0" smtClean="0">
                <a:solidFill>
                  <a:srgbClr val="FF0000"/>
                </a:solidFill>
              </a:rPr>
              <a:t>a. Green </a:t>
            </a:r>
            <a:r>
              <a:rPr lang="en-US" sz="6000" dirty="0" smtClean="0"/>
              <a:t>		b. Orange 		c. Red 		d. Blue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</a:t>
            </a:r>
            <a:endParaRPr lang="en-US" sz="6000" dirty="0"/>
          </a:p>
          <a:p>
            <a:pPr algn="l"/>
            <a:r>
              <a:rPr lang="en-US" sz="6000" dirty="0" smtClean="0"/>
              <a:t>14.	What is the first step when disassembling the M17 pistol?  </a:t>
            </a:r>
          </a:p>
          <a:p>
            <a:pPr algn="l"/>
            <a:r>
              <a:rPr lang="en-US" sz="6000" dirty="0" smtClean="0"/>
              <a:t>a. Function check 		</a:t>
            </a:r>
            <a:r>
              <a:rPr lang="en-US" sz="6000" b="1" u="sng" dirty="0" smtClean="0">
                <a:solidFill>
                  <a:srgbClr val="FF0000"/>
                </a:solidFill>
              </a:rPr>
              <a:t>b. Unload/clear weapon </a:t>
            </a:r>
          </a:p>
          <a:p>
            <a:pPr algn="l"/>
            <a:r>
              <a:rPr lang="en-US" sz="6000" dirty="0" smtClean="0"/>
              <a:t>c. Insert magazine 		d. Place the safety lever on "Fire" </a:t>
            </a:r>
          </a:p>
          <a:p>
            <a:pPr algn="l"/>
            <a:r>
              <a:rPr lang="en-US" sz="6000" dirty="0" smtClean="0"/>
              <a:t> </a:t>
            </a:r>
          </a:p>
          <a:p>
            <a:pPr algn="l"/>
            <a:r>
              <a:rPr lang="en-US" sz="6000" dirty="0" smtClean="0"/>
              <a:t>   </a:t>
            </a:r>
            <a:endParaRPr lang="en-US" sz="6000" dirty="0"/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15.	The operator and/or the armorer can disassemble the M17 magazine?  </a:t>
            </a:r>
          </a:p>
          <a:p>
            <a:pPr algn="l">
              <a:lnSpc>
                <a:spcPct val="120000"/>
              </a:lnSpc>
            </a:pPr>
            <a:r>
              <a:rPr lang="en-US" sz="6000" b="1" u="sng" dirty="0" smtClean="0">
                <a:solidFill>
                  <a:srgbClr val="FF0000"/>
                </a:solidFill>
              </a:rPr>
              <a:t>a. True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b. False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2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16.	</a:t>
            </a:r>
            <a:r>
              <a:rPr lang="en-US" sz="9600" dirty="0"/>
              <a:t>What is the first step when inspecting the slide assembly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/>
              <a:t>a. Inspect slide/slide rails for burrs/cracks		b. Inspect weapon for cleanliness </a:t>
            </a:r>
          </a:p>
          <a:p>
            <a:pPr algn="l">
              <a:lnSpc>
                <a:spcPct val="120000"/>
              </a:lnSpc>
            </a:pPr>
            <a:r>
              <a:rPr lang="en-US" sz="9600" dirty="0"/>
              <a:t>c. Inspect recoil spring 				d. Check front and rear sights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17.	When inspecting the M17 recoil spring and guide assembly, what must you ensure on the recoil spring?  </a:t>
            </a:r>
          </a:p>
          <a:p>
            <a:pPr algn="l"/>
            <a:r>
              <a:rPr lang="en-US" sz="9600" dirty="0" smtClean="0"/>
              <a:t>a. Not broken, bent or damaged 		b. Free movement of slide catch lever </a:t>
            </a:r>
          </a:p>
          <a:p>
            <a:pPr algn="l"/>
            <a:r>
              <a:rPr lang="en-US" sz="9600" dirty="0" smtClean="0"/>
              <a:t>c. Magazine spring is free from damage 	d. No cracks on receiver rails </a:t>
            </a:r>
          </a:p>
          <a:p>
            <a:pPr algn="l"/>
            <a:r>
              <a:rPr lang="en-US" sz="9600" dirty="0" smtClean="0"/>
              <a:t>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18.	When inspecting the M17 receiver/grip module, you must ensure free movement of what component?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Magazine spring 		b. Slide catch lever 		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Recoil spring guide 		d. Barrel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41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16.	What is the first step when inspecting the slide </a:t>
            </a:r>
            <a:r>
              <a:rPr lang="en-US" sz="9600" dirty="0" smtClean="0"/>
              <a:t>assembly </a:t>
            </a:r>
            <a:r>
              <a:rPr lang="en-US" sz="9600" dirty="0" smtClean="0"/>
              <a:t>on the M17?  </a:t>
            </a:r>
          </a:p>
          <a:p>
            <a:pPr algn="l">
              <a:lnSpc>
                <a:spcPct val="120000"/>
              </a:lnSpc>
            </a:pPr>
            <a:r>
              <a:rPr lang="en-US" sz="9600" b="1" u="sng" dirty="0" smtClean="0">
                <a:solidFill>
                  <a:srgbClr val="FF0000"/>
                </a:solidFill>
              </a:rPr>
              <a:t>a. Inspect </a:t>
            </a:r>
            <a:r>
              <a:rPr lang="en-US" sz="9600" b="1" u="sng" dirty="0" smtClean="0">
                <a:solidFill>
                  <a:srgbClr val="FF0000"/>
                </a:solidFill>
              </a:rPr>
              <a:t>slide/slide rails for burrs/cracks</a:t>
            </a:r>
            <a:r>
              <a:rPr lang="en-US" sz="9600" dirty="0" smtClean="0"/>
              <a:t>		b. Inspect weapon for cleanliness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Inspect recoil spring 		</a:t>
            </a:r>
            <a:r>
              <a:rPr lang="en-US" sz="9600" dirty="0" smtClean="0"/>
              <a:t>		d</a:t>
            </a:r>
            <a:r>
              <a:rPr lang="en-US" sz="9600" dirty="0" smtClean="0"/>
              <a:t>. Check front and rear sights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17.	When inspecting the M17 recoil spring and guide assembly, what must you ensure on the recoil spring?  </a:t>
            </a:r>
          </a:p>
          <a:p>
            <a:pPr algn="l"/>
            <a:r>
              <a:rPr lang="en-US" sz="9600" dirty="0" smtClean="0"/>
              <a:t>a. Not broken, bent or damaged 		b. Free movement of slide catch lever </a:t>
            </a:r>
          </a:p>
          <a:p>
            <a:pPr algn="l"/>
            <a:r>
              <a:rPr lang="en-US" sz="9600" dirty="0" smtClean="0"/>
              <a:t>c. Magazine spring is free from damage 	d. No cracks on receiver rails </a:t>
            </a:r>
          </a:p>
          <a:p>
            <a:pPr algn="l"/>
            <a:r>
              <a:rPr lang="en-US" sz="9600" dirty="0" smtClean="0"/>
              <a:t>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18.	When inspecting the M17 receiver/grip module, you must ensure free movement of what component?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Magazine spring 		b. Slide catch lever 		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Recoil spring guide 		d. Barrel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3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16.	</a:t>
            </a:r>
            <a:r>
              <a:rPr lang="en-US" sz="9600" dirty="0"/>
              <a:t>What is the first step when inspecting the slide assembly on the M17?  </a:t>
            </a:r>
          </a:p>
          <a:p>
            <a:pPr algn="l">
              <a:lnSpc>
                <a:spcPct val="120000"/>
              </a:lnSpc>
            </a:pPr>
            <a:r>
              <a:rPr lang="en-US" sz="9600" b="1" u="sng" dirty="0">
                <a:solidFill>
                  <a:srgbClr val="FF0000"/>
                </a:solidFill>
              </a:rPr>
              <a:t>a. Inspect slide/slide rails for burrs/cracks </a:t>
            </a:r>
            <a:r>
              <a:rPr lang="en-US" sz="9600" dirty="0"/>
              <a:t>		b. Inspect weapon for cleanliness </a:t>
            </a:r>
          </a:p>
          <a:p>
            <a:pPr algn="l">
              <a:lnSpc>
                <a:spcPct val="120000"/>
              </a:lnSpc>
            </a:pPr>
            <a:r>
              <a:rPr lang="en-US" sz="9600" dirty="0"/>
              <a:t>c. Inspect recoil spring 				d. Check front and rear sights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17.	When inspecting the M17 recoil spring and guide assembly, what must you ensure on the recoil spring?  </a:t>
            </a:r>
          </a:p>
          <a:p>
            <a:pPr algn="l"/>
            <a:r>
              <a:rPr lang="en-US" sz="9600" b="1" u="sng" dirty="0" smtClean="0">
                <a:solidFill>
                  <a:srgbClr val="FF0000"/>
                </a:solidFill>
              </a:rPr>
              <a:t>a. Not broken, bent or damaged</a:t>
            </a:r>
            <a:r>
              <a:rPr lang="en-US" sz="9600" b="1" dirty="0" smtClean="0"/>
              <a:t> </a:t>
            </a:r>
            <a:r>
              <a:rPr lang="en-US" sz="9600" dirty="0" smtClean="0"/>
              <a:t>		b. Free movement of slide catch lever </a:t>
            </a:r>
          </a:p>
          <a:p>
            <a:pPr algn="l"/>
            <a:r>
              <a:rPr lang="en-US" sz="9600" dirty="0" smtClean="0"/>
              <a:t>c. Magazine spring is free from damage 	d. No cracks on receiver rails </a:t>
            </a:r>
          </a:p>
          <a:p>
            <a:pPr algn="l"/>
            <a:r>
              <a:rPr lang="en-US" sz="9600" dirty="0" smtClean="0"/>
              <a:t>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18.	When inspecting the M17 receiver/grip module, you must ensure free movement of what component?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Magazine spring 		b. Slide catch lever 		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Recoil spring guide 		d. Barrel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0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16.	</a:t>
            </a:r>
            <a:r>
              <a:rPr lang="en-US" sz="9600" dirty="0"/>
              <a:t>What is the first step when inspecting the slide assembly on the M17?  </a:t>
            </a:r>
          </a:p>
          <a:p>
            <a:pPr algn="l">
              <a:lnSpc>
                <a:spcPct val="120000"/>
              </a:lnSpc>
            </a:pPr>
            <a:r>
              <a:rPr lang="en-US" sz="9600" b="1" u="sng" dirty="0">
                <a:solidFill>
                  <a:srgbClr val="FF0000"/>
                </a:solidFill>
              </a:rPr>
              <a:t>a. Inspect slide/slide rails for burrs/cracks </a:t>
            </a:r>
            <a:r>
              <a:rPr lang="en-US" sz="9600" dirty="0"/>
              <a:t>		b. Inspect weapon for cleanliness </a:t>
            </a:r>
          </a:p>
          <a:p>
            <a:pPr algn="l">
              <a:lnSpc>
                <a:spcPct val="120000"/>
              </a:lnSpc>
            </a:pPr>
            <a:r>
              <a:rPr lang="en-US" sz="9600" dirty="0"/>
              <a:t>c. Inspect recoil spring 				d. Check front and rear sights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17.	When inspecting the M17 recoil spring and guide assembly, what must you ensure on the recoil spring?  </a:t>
            </a:r>
          </a:p>
          <a:p>
            <a:pPr algn="l"/>
            <a:r>
              <a:rPr lang="en-US" sz="9600" b="1" u="sng" dirty="0" smtClean="0">
                <a:solidFill>
                  <a:srgbClr val="FF0000"/>
                </a:solidFill>
              </a:rPr>
              <a:t>a. Not broken, bent or damaged </a:t>
            </a:r>
            <a:r>
              <a:rPr lang="en-US" sz="9600" dirty="0" smtClean="0"/>
              <a:t>		b. Free movement of slide catch lever </a:t>
            </a:r>
          </a:p>
          <a:p>
            <a:pPr algn="l"/>
            <a:r>
              <a:rPr lang="en-US" sz="9600" dirty="0" smtClean="0"/>
              <a:t>c. Magazine spring is free from damage 	d. No cracks on receiver rails </a:t>
            </a:r>
          </a:p>
          <a:p>
            <a:pPr algn="l"/>
            <a:r>
              <a:rPr lang="en-US" sz="9600" dirty="0" smtClean="0"/>
              <a:t>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18.	When inspecting the M17 receiver/grip module, you must ensure free movement of what component?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Magazine spring 		</a:t>
            </a:r>
            <a:r>
              <a:rPr lang="en-US" sz="9600" b="1" u="sng" dirty="0" smtClean="0">
                <a:solidFill>
                  <a:srgbClr val="FF0000"/>
                </a:solidFill>
              </a:rPr>
              <a:t>b. Slide catch lever </a:t>
            </a:r>
            <a:r>
              <a:rPr lang="en-US" sz="9600" dirty="0" smtClean="0"/>
              <a:t>		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Recoil spring guide 		d. Barrel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06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19.	What lubricant is not authorized to use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CLP 		b. LAW 		c. GMD 		d. LSA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20.	On the M17, lightly lubricated means what?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Lubricant can be spread with a finger 	b. Lubricant drips from weapon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Cannot see any lubricant film 		d. Lubricant film barely visible to the eye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21.	How should the M17 barrel exterior be lubricated?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Lightly lubricated 		b. Generously lubricated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Heavily lubricated 		d. Lubricant is not authorized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54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19.	What lubricant is not authorized to use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CLP 		b. LAW 		</a:t>
            </a:r>
            <a:r>
              <a:rPr lang="en-US" sz="9600" b="1" u="sng" dirty="0" smtClean="0">
                <a:solidFill>
                  <a:srgbClr val="FF0000"/>
                </a:solidFill>
              </a:rPr>
              <a:t>c. GMD </a:t>
            </a:r>
            <a:r>
              <a:rPr lang="en-US" sz="9600" dirty="0" smtClean="0"/>
              <a:t>		d. LSA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20.	On the M17, lightly lubricated means what?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Lubricant can be spread with a finger 	b. Lubricant drips from weapon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Cannot see any lubricant film 		d. Lubricant film barely visible to the eye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21.	How should the M17 barrel exterior be lubricated?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Lightly lubricated 		b. Generously lubricated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Heavily lubricated 		d. Lubricant is not authorized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98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19.	What lubricant is not authorized to use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CLP 		b. LAW 		</a:t>
            </a:r>
            <a:r>
              <a:rPr lang="en-US" sz="9600" b="1" u="sng" dirty="0" smtClean="0">
                <a:solidFill>
                  <a:srgbClr val="FF0000"/>
                </a:solidFill>
              </a:rPr>
              <a:t>c. GMD </a:t>
            </a:r>
            <a:r>
              <a:rPr lang="en-US" sz="9600" dirty="0" smtClean="0"/>
              <a:t>		d. LSA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20.	On the M17, lightly lubricated means what?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Lubricant can be spread with a finger 	b. Lubricant drips from weapon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Cannot see any lubricant film 		</a:t>
            </a:r>
            <a:r>
              <a:rPr lang="en-US" sz="9600" b="1" u="sng" dirty="0" smtClean="0">
                <a:solidFill>
                  <a:srgbClr val="FF0000"/>
                </a:solidFill>
              </a:rPr>
              <a:t>d. Lubricant film barely visible to the eye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21.	How should the M17 barrel exterior be lubricated?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Lightly lubricated 		b. Generously lubricated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Heavily lubricated 		d. Lubricant is not authorized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72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19.	What lubricant is not authorized to use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CLP 		b. LAW 		</a:t>
            </a:r>
            <a:r>
              <a:rPr lang="en-US" sz="9600" b="1" u="sng" dirty="0" smtClean="0">
                <a:solidFill>
                  <a:srgbClr val="FF0000"/>
                </a:solidFill>
              </a:rPr>
              <a:t>c. GMD </a:t>
            </a:r>
            <a:r>
              <a:rPr lang="en-US" sz="9600" dirty="0" smtClean="0"/>
              <a:t>		d. LSA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20.	On the M17, lightly lubricated means what?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Lubricant can be spread with a finger 	b. Lubricant drips from weapon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Cannot see any lubricant film 		</a:t>
            </a:r>
            <a:r>
              <a:rPr lang="en-US" sz="9600" b="1" u="sng" dirty="0" smtClean="0">
                <a:solidFill>
                  <a:srgbClr val="FF0000"/>
                </a:solidFill>
              </a:rPr>
              <a:t>d. Lubricant film barely visible to the eye</a:t>
            </a:r>
            <a:r>
              <a:rPr lang="en-US" sz="9600" u="sng" dirty="0" smtClean="0">
                <a:solidFill>
                  <a:srgbClr val="FF0000"/>
                </a:solidFill>
              </a:rPr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21.	How should the M17 barrel exterior be lubricated?  </a:t>
            </a:r>
          </a:p>
          <a:p>
            <a:pPr algn="l">
              <a:lnSpc>
                <a:spcPct val="120000"/>
              </a:lnSpc>
            </a:pPr>
            <a:r>
              <a:rPr lang="en-US" sz="9600" b="1" u="sng" dirty="0" smtClean="0">
                <a:solidFill>
                  <a:srgbClr val="FF0000"/>
                </a:solidFill>
              </a:rPr>
              <a:t>a. Lightly lubricated </a:t>
            </a:r>
            <a:r>
              <a:rPr lang="en-US" sz="9600" dirty="0" smtClean="0"/>
              <a:t>		b. Generously lubricated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Heavily lubricated 		d. Lubricant is not authorized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33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22.	What should be lubricated on the M17 receiver/grip module assembly?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Recoil spring 	b. Four receiver rails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Spring guide 	d. Slide bushing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23.	What is the last step of the M17 assembly?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Install barrel 			b. Install spring guide assembly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Perform safety/function check 	d. Press down on slide catch lever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24.	When performing the safety/function check on the M17, what should happen when pressing the magazine catch?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Magazine should lock in place 	b. Should here an audible click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The striker should release 		d. Magazine must fall free under its own weight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35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79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1.	During which cycle of function/operation on the M17 does pressing the trigger release the striker pin?  </a:t>
            </a:r>
          </a:p>
          <a:p>
            <a:pPr marL="457200" indent="-457200" algn="l">
              <a:buAutoNum type="alphaLcPeriod"/>
            </a:pPr>
            <a:r>
              <a:rPr lang="en-US" b="1" u="sng" dirty="0" smtClean="0">
                <a:solidFill>
                  <a:srgbClr val="FF0000"/>
                </a:solidFill>
              </a:rPr>
              <a:t>Firing</a:t>
            </a:r>
            <a:r>
              <a:rPr lang="en-US" dirty="0" smtClean="0"/>
              <a:t>		b. Unlocking		c. Extraction 		d. Ejection 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2.	During which cycle of function/operation on the M17 does the barrel unlocks from the slide and stops its rearward movement?  </a:t>
            </a:r>
          </a:p>
          <a:p>
            <a:pPr marL="457200" indent="-457200" algn="l">
              <a:buAutoNum type="alphaLcPeriod"/>
            </a:pPr>
            <a:r>
              <a:rPr lang="en-US" dirty="0" smtClean="0"/>
              <a:t>Firing 		</a:t>
            </a:r>
            <a:r>
              <a:rPr lang="en-US" b="1" u="sng" dirty="0" smtClean="0">
                <a:solidFill>
                  <a:srgbClr val="FF0000"/>
                </a:solidFill>
              </a:rPr>
              <a:t>b. Unlocking </a:t>
            </a:r>
            <a:r>
              <a:rPr lang="en-US" dirty="0" smtClean="0"/>
              <a:t>		c. Feeding  		d. Chambering </a:t>
            </a:r>
          </a:p>
          <a:p>
            <a:pPr marL="457200" indent="-457200" algn="l">
              <a:buAutoNum type="alphaLcPeriod"/>
            </a:pPr>
            <a:endParaRPr lang="en-US" dirty="0"/>
          </a:p>
          <a:p>
            <a:pPr algn="l"/>
            <a:r>
              <a:rPr lang="en-US" dirty="0" smtClean="0"/>
              <a:t>3.	During which cycle of function/operation on the M17 is the empty cartridge pulled from the chamber of the stationary barrel as the slide continues its rearward travel?  </a:t>
            </a:r>
          </a:p>
          <a:p>
            <a:pPr marL="457200" indent="-457200" algn="l">
              <a:buAutoNum type="alphaLcPeriod"/>
            </a:pPr>
            <a:r>
              <a:rPr lang="en-US" dirty="0" smtClean="0"/>
              <a:t>Firing		b. Unlocking 		c. Extraction		d. Ejection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52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22.	What should be lubricated on the M17 receiver/grip module assembly?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Recoil spring 	</a:t>
            </a:r>
            <a:r>
              <a:rPr lang="en-US" sz="9600" b="1" u="sng" dirty="0" smtClean="0">
                <a:solidFill>
                  <a:srgbClr val="FF0000"/>
                </a:solidFill>
              </a:rPr>
              <a:t>b. Four receiver rails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Spring guide 	d. Slide bushing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23.	What is the last step of the M17 assembly?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Install barrel 			b. Install spring guide assembly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Perform safety/function check 	d. Press down on slide catch lever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24.	When performing the safety/function check on the M17, what should happen when pressing the magazine catch?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Magazine should lock in place 	b. Should here an audible click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The striker should release 		d. Magazine must fall free under its own weight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56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22.	What should be lubricated on the M17 receiver/grip module assembly?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Recoil spring 	</a:t>
            </a:r>
            <a:r>
              <a:rPr lang="en-US" sz="9600" b="1" u="sng" dirty="0" smtClean="0">
                <a:solidFill>
                  <a:srgbClr val="FF0000"/>
                </a:solidFill>
              </a:rPr>
              <a:t>b. Four receiver rails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Spring guide 	d. Slide bushing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23.	What is the last step of the M17 assembly?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Install barrel 			b. Install spring guide assembly </a:t>
            </a:r>
          </a:p>
          <a:p>
            <a:pPr algn="l">
              <a:lnSpc>
                <a:spcPct val="120000"/>
              </a:lnSpc>
            </a:pPr>
            <a:r>
              <a:rPr lang="en-US" sz="9600" b="1" u="sng" dirty="0" smtClean="0">
                <a:solidFill>
                  <a:srgbClr val="FF0000"/>
                </a:solidFill>
              </a:rPr>
              <a:t>c. Perform safety/function check </a:t>
            </a:r>
            <a:r>
              <a:rPr lang="en-US" sz="9600" dirty="0" smtClean="0"/>
              <a:t>	d. Press down on slide catch lever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24.	When performing the safety/function check on the M17, what should happen when pressing the magazine catch?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Magazine should lock in place 	b. Should here an audible click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The striker should release 		d. Magazine must fall free under its own weight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76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22.	What should be lubricated on the M17 receiver/grip module assembly?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Recoil spring 	</a:t>
            </a:r>
            <a:r>
              <a:rPr lang="en-US" sz="9600" b="1" u="sng" dirty="0" smtClean="0">
                <a:solidFill>
                  <a:srgbClr val="FF0000"/>
                </a:solidFill>
              </a:rPr>
              <a:t>b. Four receiver rails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Spring guide 	d. Slide bushing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23.	What is the last step of the M17 assembly?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Install barrel 			b. Install spring guide assembly </a:t>
            </a:r>
          </a:p>
          <a:p>
            <a:pPr algn="l">
              <a:lnSpc>
                <a:spcPct val="120000"/>
              </a:lnSpc>
            </a:pPr>
            <a:r>
              <a:rPr lang="en-US" sz="9600" b="1" u="sng" dirty="0" smtClean="0">
                <a:solidFill>
                  <a:srgbClr val="FF0000"/>
                </a:solidFill>
              </a:rPr>
              <a:t>c. Perform safety/function check </a:t>
            </a:r>
            <a:r>
              <a:rPr lang="en-US" sz="9600" dirty="0" smtClean="0"/>
              <a:t>	d. Press down on slide catch lever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24.	When performing the safety/function check on the M17, what should happen when pressing the magazine catch?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Magazine should lock in place 	b. Should here an audible click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The striker should release 		</a:t>
            </a:r>
            <a:r>
              <a:rPr lang="en-US" sz="9600" b="1" u="sng" dirty="0" smtClean="0">
                <a:solidFill>
                  <a:srgbClr val="FF0000"/>
                </a:solidFill>
              </a:rPr>
              <a:t>d. Magazine must fall free under its own weight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0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25.	Which one of these can the unit armorer perform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Grip module replacement 		b. Disassemble the trigger mechanism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Reverse magazine catch 		d. None of these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26.	When sizing the grip module on the M17 to the shooter, how should the shooters trigger finger lay on the trigger?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Shooter should alter grip to reach trigger 	b. Finger should lay comfortably across trigger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Entire finger should be across trigger 	d. It doesn't matter how finger is positioned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27.	How many grip assemblies are authorized for use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1 		b. 2 		c. 3 		d. 4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74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25.	Which one of these can the unit armorer perform on the M17?  </a:t>
            </a:r>
          </a:p>
          <a:p>
            <a:pPr algn="l">
              <a:lnSpc>
                <a:spcPct val="120000"/>
              </a:lnSpc>
            </a:pPr>
            <a:r>
              <a:rPr lang="en-US" sz="9600" b="1" u="sng" dirty="0" smtClean="0">
                <a:solidFill>
                  <a:srgbClr val="FF0000"/>
                </a:solidFill>
              </a:rPr>
              <a:t>a. Grip module replacement </a:t>
            </a:r>
            <a:r>
              <a:rPr lang="en-US" sz="9600" dirty="0" smtClean="0"/>
              <a:t>		b. Disassemble the trigger mechanism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Reverse magazine catch 		d. None of these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26.	When sizing the grip module on the M17 to the shooter, how should the shooters trigger finger lay on the trigger?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Shooter should alter grip to reach trigger 	b. Finger should lay comfortably across trigger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Entire finger should be across trigger 	d. It doesn't matter how finger is positioned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27.	How many grip assemblies are authorized for use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1 		b. 2 		c. 3 		d. 4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17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25.	Which one of these can the unit armorer perform on the M17?  </a:t>
            </a:r>
          </a:p>
          <a:p>
            <a:pPr algn="l">
              <a:lnSpc>
                <a:spcPct val="120000"/>
              </a:lnSpc>
            </a:pPr>
            <a:r>
              <a:rPr lang="en-US" sz="9600" b="1" u="sng" dirty="0" smtClean="0">
                <a:solidFill>
                  <a:srgbClr val="FF0000"/>
                </a:solidFill>
              </a:rPr>
              <a:t>a. Grip module replacement </a:t>
            </a:r>
            <a:r>
              <a:rPr lang="en-US" sz="9600" b="1" dirty="0" smtClean="0"/>
              <a:t>	</a:t>
            </a:r>
            <a:r>
              <a:rPr lang="en-US" sz="9600" dirty="0" smtClean="0"/>
              <a:t>	b. Disassemble the trigger mechanism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Reverse magazine catch 		d. None of these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26.	When sizing the grip module on the M17 to the shooter, how should the shooters trigger finger lay on the trigger?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Shooter should alter grip to reach trigger 	</a:t>
            </a:r>
            <a:r>
              <a:rPr lang="en-US" sz="9600" b="1" u="sng" dirty="0" smtClean="0">
                <a:solidFill>
                  <a:srgbClr val="FF0000"/>
                </a:solidFill>
              </a:rPr>
              <a:t>b. Finger should lay comfortably across trigger</a:t>
            </a:r>
            <a:r>
              <a:rPr lang="en-US" sz="9600" b="1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Entire finger should be across trigger 	d. It doesn't matter how finger is positioned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27.	How many grip assemblies are authorized for use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1 		b. 2 		c. 3 		d. 4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6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25.	Which one of these can the unit armorer perform on the M17?  </a:t>
            </a:r>
          </a:p>
          <a:p>
            <a:pPr algn="l">
              <a:lnSpc>
                <a:spcPct val="120000"/>
              </a:lnSpc>
            </a:pPr>
            <a:r>
              <a:rPr lang="en-US" sz="9600" b="1" u="sng" dirty="0" smtClean="0">
                <a:solidFill>
                  <a:srgbClr val="FF0000"/>
                </a:solidFill>
              </a:rPr>
              <a:t>a. Grip module replacement </a:t>
            </a:r>
            <a:r>
              <a:rPr lang="en-US" sz="9600" dirty="0" smtClean="0"/>
              <a:t>		b. Disassemble the trigger mechanism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Reverse magazine catch 		d. None of these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26.	When sizing the grip module on the M17 to the shooter, how should the shooters trigger finger lay on the trigger?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Shooter should alter grip to reach trigger 	</a:t>
            </a:r>
            <a:r>
              <a:rPr lang="en-US" sz="9600" b="1" u="sng" dirty="0" smtClean="0">
                <a:solidFill>
                  <a:srgbClr val="FF0000"/>
                </a:solidFill>
              </a:rPr>
              <a:t>b. Finger should lay comfortably across trigger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Entire finger should be across trigger 	d. It doesn't matter how finger is positioned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27.	How many grip assemblies are authorized for use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1 		b. 2 		</a:t>
            </a:r>
            <a:r>
              <a:rPr lang="en-US" sz="9600" b="1" u="sng" dirty="0" smtClean="0">
                <a:solidFill>
                  <a:srgbClr val="FF0000"/>
                </a:solidFill>
              </a:rPr>
              <a:t>c. 3 </a:t>
            </a:r>
            <a:r>
              <a:rPr lang="en-US" sz="9600" dirty="0" smtClean="0"/>
              <a:t>		d. 4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70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28.	What is the NSN for the small arms swab for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1005-00-716-2132 		b. 1005-00-494-6602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1005-00-556-4102 		d. 1005-00-288-3565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29.	What is the term used to describe corrosion cracking and corrosion fatigue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Stress 	b. Pitting 	c. Erosion 	d. Fretting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30.	What control/indicator on the M17 provides a visual and physical indicator when a cartridge is loaded in the chamber?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Takedown lever 		b. Slide catch lever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Magazine catch 		d. Loaded chamber indicator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53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28.	What is the NSN for the small arms swab for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1005-00-716-2132 		b. 1005-00-494-6602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1005-00-556-4102 		</a:t>
            </a:r>
            <a:r>
              <a:rPr lang="en-US" sz="9600" b="1" u="sng" dirty="0" smtClean="0">
                <a:solidFill>
                  <a:srgbClr val="FF0000"/>
                </a:solidFill>
              </a:rPr>
              <a:t>d. 1005-00-288-3565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29.	What is the term used to describe corrosion cracking and corrosion fatigue on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Stress 	b. Pitting 	c. Erosion 	d. Fretting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30.	What control/indicator on the M17 provides a visual and physical indicator when a cartridge is loaded in the chamber?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Takedown lever 		b. Slide catch lever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Magazine catch 		d. Loaded chamber indicator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12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28.	What is the NSN for the small arms swab for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1005-00-716-2132 		b. 1005-00-494-6602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1005-00-556-4102 		</a:t>
            </a:r>
            <a:r>
              <a:rPr lang="en-US" sz="9600" b="1" u="sng" dirty="0" smtClean="0">
                <a:solidFill>
                  <a:srgbClr val="FF0000"/>
                </a:solidFill>
              </a:rPr>
              <a:t>d. 1005-00-288-3565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29.	What is the term used to describe corrosion cracking and corrosion fatigue on the M17?  </a:t>
            </a:r>
          </a:p>
          <a:p>
            <a:pPr algn="l">
              <a:lnSpc>
                <a:spcPct val="120000"/>
              </a:lnSpc>
            </a:pPr>
            <a:r>
              <a:rPr lang="en-US" sz="9600" b="1" u="sng" dirty="0" smtClean="0">
                <a:solidFill>
                  <a:srgbClr val="FF0000"/>
                </a:solidFill>
              </a:rPr>
              <a:t>a. Stress </a:t>
            </a:r>
            <a:r>
              <a:rPr lang="en-US" sz="9600" dirty="0" smtClean="0"/>
              <a:t>	b. Pitting 	c. Erosion 	d. Fretting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30.	What control/indicator on the M17 provides a visual and physical indicator when a cartridge is loaded in the chamber?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Takedown lever 		b. Slide catch lever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Magazine catch 		d. Loaded chamber indicator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23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79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1.	During which cycle of function/operation on the M17 does pressing the trigger release the striker pin?  </a:t>
            </a:r>
          </a:p>
          <a:p>
            <a:pPr marL="457200" indent="-457200" algn="l">
              <a:buAutoNum type="alphaLcPeriod"/>
            </a:pPr>
            <a:r>
              <a:rPr lang="en-US" b="1" u="sng" dirty="0" smtClean="0">
                <a:solidFill>
                  <a:srgbClr val="FF0000"/>
                </a:solidFill>
              </a:rPr>
              <a:t>Firing</a:t>
            </a:r>
            <a:r>
              <a:rPr lang="en-US" dirty="0" smtClean="0"/>
              <a:t>		b. Unlocking		c. Extraction 		d. Ejection 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2.	During which cycle of function/operation on the M17 does the barrel unlocks from the slide and stops its rearward movement?  </a:t>
            </a:r>
          </a:p>
          <a:p>
            <a:pPr marL="457200" indent="-457200" algn="l">
              <a:buAutoNum type="alphaLcPeriod"/>
            </a:pPr>
            <a:r>
              <a:rPr lang="en-US" dirty="0" smtClean="0"/>
              <a:t>Firing 		</a:t>
            </a:r>
            <a:r>
              <a:rPr lang="en-US" b="1" u="sng" dirty="0" smtClean="0">
                <a:solidFill>
                  <a:srgbClr val="FF0000"/>
                </a:solidFill>
              </a:rPr>
              <a:t>b. Unlocking </a:t>
            </a:r>
            <a:r>
              <a:rPr lang="en-US" dirty="0" smtClean="0"/>
              <a:t>		c. Feeding  		d. Chambering </a:t>
            </a:r>
          </a:p>
          <a:p>
            <a:pPr marL="457200" indent="-457200" algn="l">
              <a:buAutoNum type="alphaLcPeriod"/>
            </a:pPr>
            <a:endParaRPr lang="en-US" dirty="0"/>
          </a:p>
          <a:p>
            <a:pPr algn="l"/>
            <a:r>
              <a:rPr lang="en-US" dirty="0" smtClean="0"/>
              <a:t>3.	During which cycle of function/operation on the M17 is the empty cartridge pulled from the chamber of the stationary barrel as the slide continues its rearward travel?  </a:t>
            </a:r>
          </a:p>
          <a:p>
            <a:pPr marL="457200" indent="-457200" algn="l">
              <a:buAutoNum type="alphaLcPeriod"/>
            </a:pPr>
            <a:r>
              <a:rPr lang="en-US" dirty="0" smtClean="0"/>
              <a:t>Firing		b. Unlocking 		</a:t>
            </a:r>
            <a:r>
              <a:rPr lang="en-US" b="1" u="sng" dirty="0" smtClean="0">
                <a:solidFill>
                  <a:srgbClr val="FF0000"/>
                </a:solidFill>
              </a:rPr>
              <a:t>c. Extraction</a:t>
            </a:r>
            <a:r>
              <a:rPr lang="en-US" dirty="0" smtClean="0"/>
              <a:t>		d. Ejection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09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816421"/>
            <a:ext cx="12083143" cy="604158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9600" dirty="0" smtClean="0"/>
              <a:t>28.	What is the NSN for the small arms swab for the M17?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1005-00-716-2132 		b. 1005-00-494-6602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1005-00-556-4102 		</a:t>
            </a:r>
            <a:r>
              <a:rPr lang="en-US" sz="9600" b="1" u="sng" dirty="0" smtClean="0">
                <a:solidFill>
                  <a:srgbClr val="FF0000"/>
                </a:solidFill>
              </a:rPr>
              <a:t>d. 1005-00-288-3565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29.	What is the term used to describe corrosion cracking and corrosion fatigue on the M17?  </a:t>
            </a:r>
          </a:p>
          <a:p>
            <a:pPr algn="l">
              <a:lnSpc>
                <a:spcPct val="120000"/>
              </a:lnSpc>
            </a:pPr>
            <a:r>
              <a:rPr lang="en-US" sz="9600" b="1" u="sng" dirty="0" smtClean="0">
                <a:solidFill>
                  <a:srgbClr val="FF0000"/>
                </a:solidFill>
              </a:rPr>
              <a:t>a. Stress </a:t>
            </a:r>
            <a:r>
              <a:rPr lang="en-US" sz="9600" dirty="0" smtClean="0"/>
              <a:t>	b. Pitting 	c. Erosion 	d. Fretting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        </a:t>
            </a:r>
            <a:endParaRPr lang="en-US" sz="9600" dirty="0"/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30.	What control/indicator on the M17 provides a visual and physical indicator when a cartridge is loaded in the chamber? 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a. Takedown lever 		b. Slide catch lever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c. Magazine catch 		</a:t>
            </a:r>
            <a:r>
              <a:rPr lang="en-US" sz="9600" b="1" u="sng" dirty="0" smtClean="0">
                <a:solidFill>
                  <a:srgbClr val="FF0000"/>
                </a:solidFill>
              </a:rPr>
              <a:t>d. Loaded chamber indicator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96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6000" dirty="0" smtClean="0"/>
              <a:t> </a:t>
            </a:r>
          </a:p>
          <a:p>
            <a:pPr algn="l">
              <a:lnSpc>
                <a:spcPct val="120000"/>
              </a:lnSpc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44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79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4.	What control/indicator on the M17 locks the magazine into the magazine well and releases the magazine?  </a:t>
            </a:r>
          </a:p>
          <a:p>
            <a:pPr algn="l"/>
            <a:r>
              <a:rPr lang="en-US" dirty="0" smtClean="0"/>
              <a:t>a. Takedown lever 	b. Slide catch lever 	c. Trigger 	d. Magazine catch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5.	What control/indicator on the M17 blocks trigger bar from releasing trigger?  </a:t>
            </a:r>
          </a:p>
          <a:p>
            <a:pPr algn="l"/>
            <a:r>
              <a:rPr lang="en-US" dirty="0" smtClean="0"/>
              <a:t>a. Manual safety lever 	b. Loaded chamber indicator </a:t>
            </a:r>
          </a:p>
          <a:p>
            <a:pPr algn="l"/>
            <a:r>
              <a:rPr lang="en-US" dirty="0" smtClean="0"/>
              <a:t>c. Takedown lever 		d. Slide catch lever </a:t>
            </a:r>
          </a:p>
          <a:p>
            <a:pPr algn="l"/>
            <a:r>
              <a:rPr lang="en-US" dirty="0" smtClean="0"/>
              <a:t> </a:t>
            </a:r>
          </a:p>
          <a:p>
            <a:pPr marL="457200" indent="-457200" algn="l">
              <a:buAutoNum type="alphaLcPeriod"/>
            </a:pPr>
            <a:endParaRPr lang="en-US" dirty="0"/>
          </a:p>
          <a:p>
            <a:pPr algn="l"/>
            <a:r>
              <a:rPr lang="en-US" dirty="0" smtClean="0"/>
              <a:t>6.	What malfunction on the M17 could cause the cartridge not feeding?  </a:t>
            </a:r>
          </a:p>
          <a:p>
            <a:pPr algn="l"/>
            <a:r>
              <a:rPr lang="en-US" dirty="0" smtClean="0"/>
              <a:t>a. Clean ammunition 		b. Improperly assembled magazine </a:t>
            </a:r>
          </a:p>
          <a:p>
            <a:pPr algn="l"/>
            <a:r>
              <a:rPr lang="en-US" dirty="0" smtClean="0"/>
              <a:t>c. Wrong size grip module 	c. Safety lever on "Safe"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6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79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4.	What control/indicator on the M17 locks the magazine into the magazine well and releases the magazine?  </a:t>
            </a:r>
          </a:p>
          <a:p>
            <a:pPr algn="l"/>
            <a:r>
              <a:rPr lang="en-US" dirty="0" smtClean="0"/>
              <a:t>a. Takedown lever 	b. Slide catch lever 	c. Trigger 	</a:t>
            </a:r>
            <a:r>
              <a:rPr lang="en-US" b="1" u="sng" dirty="0" smtClean="0">
                <a:solidFill>
                  <a:srgbClr val="FF0000"/>
                </a:solidFill>
              </a:rPr>
              <a:t>d. Magazine catch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5.	What control/indicator on the M17 blocks trigger bar from releasing trigger?  </a:t>
            </a:r>
          </a:p>
          <a:p>
            <a:pPr algn="l"/>
            <a:r>
              <a:rPr lang="en-US" dirty="0" smtClean="0"/>
              <a:t>a. Manual safety lever 	b. Loaded chamber indicator </a:t>
            </a:r>
          </a:p>
          <a:p>
            <a:pPr algn="l"/>
            <a:r>
              <a:rPr lang="en-US" dirty="0" smtClean="0"/>
              <a:t>c. Takedown lever 		d. Slide catch lever </a:t>
            </a:r>
          </a:p>
          <a:p>
            <a:pPr algn="l"/>
            <a:r>
              <a:rPr lang="en-US" dirty="0" smtClean="0"/>
              <a:t> </a:t>
            </a:r>
          </a:p>
          <a:p>
            <a:pPr marL="457200" indent="-457200" algn="l">
              <a:buAutoNum type="alphaLcPeriod"/>
            </a:pPr>
            <a:endParaRPr lang="en-US" dirty="0"/>
          </a:p>
          <a:p>
            <a:pPr algn="l"/>
            <a:r>
              <a:rPr lang="en-US" dirty="0" smtClean="0"/>
              <a:t>6.	What malfunction on the M17 could cause the cartridge not feeding?  </a:t>
            </a:r>
          </a:p>
          <a:p>
            <a:pPr algn="l"/>
            <a:r>
              <a:rPr lang="en-US" dirty="0" smtClean="0"/>
              <a:t>a. Clean ammunition 		b. Improperly assembled magazine </a:t>
            </a:r>
          </a:p>
          <a:p>
            <a:pPr algn="l"/>
            <a:r>
              <a:rPr lang="en-US" dirty="0" smtClean="0"/>
              <a:t>c. Wrong size grip module 	c. Safety lever on "Safe"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73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79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4.	What control/indicator on the M17 locks the magazine into the magazine well and releases the magazine?  </a:t>
            </a:r>
          </a:p>
          <a:p>
            <a:pPr algn="l"/>
            <a:r>
              <a:rPr lang="en-US" dirty="0" smtClean="0"/>
              <a:t>a. Takedown lever 	b. Slide catch lever 	c. Trigger 	</a:t>
            </a:r>
            <a:r>
              <a:rPr lang="en-US" b="1" u="sng" dirty="0" smtClean="0">
                <a:solidFill>
                  <a:srgbClr val="FF0000"/>
                </a:solidFill>
              </a:rPr>
              <a:t>d. Magazine catch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5.	What control/indicator on the M17 blocks trigger bar from releasing trigger?  </a:t>
            </a:r>
          </a:p>
          <a:p>
            <a:pPr algn="l"/>
            <a:r>
              <a:rPr lang="en-US" b="1" u="sng" dirty="0" smtClean="0">
                <a:solidFill>
                  <a:srgbClr val="FF0000"/>
                </a:solidFill>
              </a:rPr>
              <a:t>a. Manual safety lever </a:t>
            </a:r>
            <a:r>
              <a:rPr lang="en-US" dirty="0" smtClean="0"/>
              <a:t>	b. Loaded chamber indicator </a:t>
            </a:r>
          </a:p>
          <a:p>
            <a:pPr algn="l"/>
            <a:r>
              <a:rPr lang="en-US" dirty="0" smtClean="0"/>
              <a:t>c. Takedown lever 		d. Slide catch lever </a:t>
            </a:r>
          </a:p>
          <a:p>
            <a:pPr algn="l"/>
            <a:r>
              <a:rPr lang="en-US" dirty="0" smtClean="0"/>
              <a:t> </a:t>
            </a:r>
          </a:p>
          <a:p>
            <a:pPr marL="457200" indent="-457200" algn="l">
              <a:buAutoNum type="alphaLcPeriod"/>
            </a:pPr>
            <a:endParaRPr lang="en-US" dirty="0"/>
          </a:p>
          <a:p>
            <a:pPr algn="l"/>
            <a:r>
              <a:rPr lang="en-US" dirty="0" smtClean="0"/>
              <a:t>6.	What malfunction on the M17 could cause the cartridge not feeding?  </a:t>
            </a:r>
          </a:p>
          <a:p>
            <a:pPr algn="l"/>
            <a:r>
              <a:rPr lang="en-US" dirty="0" smtClean="0"/>
              <a:t>a. Clean ammunition 		b. Improperly assembled magazine </a:t>
            </a:r>
          </a:p>
          <a:p>
            <a:pPr algn="l"/>
            <a:r>
              <a:rPr lang="en-US" dirty="0" smtClean="0"/>
              <a:t>c. Wrong size grip module 	c. Safety lever on "Safe"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87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1"/>
            <a:ext cx="11625943" cy="6041579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4.	What control/indicator on the M17 locks the magazine into the magazine well and releases the magazine?  </a:t>
            </a:r>
          </a:p>
          <a:p>
            <a:pPr algn="l"/>
            <a:r>
              <a:rPr lang="en-US" dirty="0" smtClean="0"/>
              <a:t>a. Takedown lever 	b. Slide catch lever 	c. Trigger 	</a:t>
            </a:r>
            <a:r>
              <a:rPr lang="en-US" b="1" u="sng" dirty="0" smtClean="0">
                <a:solidFill>
                  <a:srgbClr val="FF0000"/>
                </a:solidFill>
              </a:rPr>
              <a:t>d. Magazine catch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5.	What control/indicator on the M17 blocks trigger bar from releasing trigger?  </a:t>
            </a:r>
          </a:p>
          <a:p>
            <a:pPr algn="l"/>
            <a:r>
              <a:rPr lang="en-US" b="1" u="sng" dirty="0" smtClean="0">
                <a:solidFill>
                  <a:srgbClr val="FF0000"/>
                </a:solidFill>
              </a:rPr>
              <a:t>a. Manual safety lever </a:t>
            </a:r>
            <a:r>
              <a:rPr lang="en-US" dirty="0" smtClean="0"/>
              <a:t>	b. Loaded chamber indicator </a:t>
            </a:r>
          </a:p>
          <a:p>
            <a:pPr algn="l"/>
            <a:r>
              <a:rPr lang="en-US" dirty="0" smtClean="0"/>
              <a:t>c. Takedown lever 		d. Slide catch lever </a:t>
            </a:r>
          </a:p>
          <a:p>
            <a:pPr algn="l"/>
            <a:r>
              <a:rPr lang="en-US" dirty="0" smtClean="0"/>
              <a:t> </a:t>
            </a:r>
          </a:p>
          <a:p>
            <a:pPr marL="457200" indent="-457200" algn="l">
              <a:buAutoNum type="alphaLcPeriod"/>
            </a:pPr>
            <a:endParaRPr lang="en-US" dirty="0"/>
          </a:p>
          <a:p>
            <a:pPr algn="l"/>
            <a:r>
              <a:rPr lang="en-US" dirty="0" smtClean="0"/>
              <a:t>6.	What malfunction on the M17 could cause the cartridge not feeding?  </a:t>
            </a:r>
          </a:p>
          <a:p>
            <a:pPr algn="l"/>
            <a:r>
              <a:rPr lang="en-US" dirty="0" smtClean="0"/>
              <a:t>a. Clean ammunition 		</a:t>
            </a:r>
            <a:r>
              <a:rPr lang="en-US" b="1" u="sng" dirty="0" smtClean="0">
                <a:solidFill>
                  <a:srgbClr val="FF0000"/>
                </a:solidFill>
              </a:rPr>
              <a:t>b. Improperly assembled magazine </a:t>
            </a:r>
          </a:p>
          <a:p>
            <a:pPr algn="l"/>
            <a:r>
              <a:rPr lang="en-US" dirty="0" smtClean="0"/>
              <a:t>c. Wrong size grip module 	c. Safety lever on "Safe"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53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57"/>
            <a:ext cx="9144000" cy="434294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latin typeface="+mn-lt"/>
              </a:rPr>
              <a:t>M</a:t>
            </a:r>
            <a:r>
              <a:rPr lang="en-US" sz="1800" b="1" dirty="0" smtClean="0">
                <a:latin typeface="+mn-lt"/>
              </a:rPr>
              <a:t>17 PRACTICAL EXERCISE</a:t>
            </a:r>
            <a:endParaRPr lang="en-US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5" y="816420"/>
            <a:ext cx="11625943" cy="6346379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4400" dirty="0" smtClean="0"/>
              <a:t>7.	What malfunction could cause the cartridge not to chamber on the M17?  </a:t>
            </a:r>
          </a:p>
          <a:p>
            <a:pPr algn="l"/>
            <a:r>
              <a:rPr lang="en-US" sz="4400" dirty="0" smtClean="0"/>
              <a:t>a. Clean ammunition 				b. Safety lever in the "Safe" position </a:t>
            </a:r>
          </a:p>
          <a:p>
            <a:pPr algn="l"/>
            <a:r>
              <a:rPr lang="en-US" sz="4400" dirty="0" smtClean="0"/>
              <a:t>c. Obstruction in the chamber and bore 	d. Sufficient lubrication </a:t>
            </a:r>
          </a:p>
          <a:p>
            <a:pPr algn="l"/>
            <a:r>
              <a:rPr lang="en-US" sz="4400" dirty="0" smtClean="0"/>
              <a:t> </a:t>
            </a:r>
          </a:p>
          <a:p>
            <a:pPr algn="l"/>
            <a:endParaRPr lang="en-US" sz="4400" dirty="0"/>
          </a:p>
          <a:p>
            <a:pPr algn="l"/>
            <a:r>
              <a:rPr lang="en-US" sz="4400" dirty="0" smtClean="0"/>
              <a:t>8.	What can cause the slide to not lock fully forward on the M17?  </a:t>
            </a:r>
          </a:p>
          <a:p>
            <a:pPr algn="l"/>
            <a:r>
              <a:rPr lang="en-US" sz="4400" dirty="0" smtClean="0"/>
              <a:t>a. Safety lever in "Safe" position 		b. Clean magazine </a:t>
            </a:r>
          </a:p>
          <a:p>
            <a:pPr algn="l"/>
            <a:r>
              <a:rPr lang="en-US" sz="4400" dirty="0" smtClean="0"/>
              <a:t>c. Improper size grip module 			d. Dirty ammunition </a:t>
            </a:r>
          </a:p>
          <a:p>
            <a:pPr algn="l"/>
            <a:r>
              <a:rPr lang="en-US" sz="4400" dirty="0" smtClean="0"/>
              <a:t> </a:t>
            </a:r>
          </a:p>
          <a:p>
            <a:pPr algn="l"/>
            <a:r>
              <a:rPr lang="en-US" sz="4400" dirty="0" smtClean="0"/>
              <a:t> </a:t>
            </a:r>
            <a:endParaRPr lang="en-US" sz="4400" dirty="0"/>
          </a:p>
          <a:p>
            <a:pPr algn="l">
              <a:lnSpc>
                <a:spcPct val="120000"/>
              </a:lnSpc>
            </a:pPr>
            <a:r>
              <a:rPr lang="en-US" sz="4400" dirty="0" smtClean="0"/>
              <a:t>9.	When troubleshooting the M17 pistol does not fire, what corrective action is taken when you find a broken trigger bar?  </a:t>
            </a:r>
          </a:p>
          <a:p>
            <a:pPr algn="l"/>
            <a:r>
              <a:rPr lang="en-US" sz="4400" dirty="0" smtClean="0"/>
              <a:t>a. Notify Field/ Maintainer maintenance 		b. Replace trigger bar </a:t>
            </a:r>
          </a:p>
          <a:p>
            <a:pPr algn="l"/>
            <a:r>
              <a:rPr lang="en-US" sz="4400" dirty="0" smtClean="0"/>
              <a:t>c. Replace magazine 					d. No action needed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/>
          </a:p>
          <a:p>
            <a:pPr marL="457200" indent="-457200" algn="l">
              <a:buAutoNum type="alphaLcPeriod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03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5236</Words>
  <Application>Microsoft Office PowerPoint</Application>
  <PresentationFormat>Widescreen</PresentationFormat>
  <Paragraphs>640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Calibri</vt:lpstr>
      <vt:lpstr>Calibri Light</vt:lpstr>
      <vt:lpstr>Office Theme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  <vt:lpstr>M17 PRACTICAL 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M17 PRACTICAL EXERCISE</dc:title>
  <dc:creator>Bundy, Eric</dc:creator>
  <cp:lastModifiedBy>Bundy, Eric</cp:lastModifiedBy>
  <cp:revision>21</cp:revision>
  <dcterms:created xsi:type="dcterms:W3CDTF">2020-04-08T20:28:42Z</dcterms:created>
  <dcterms:modified xsi:type="dcterms:W3CDTF">2023-11-02T20:18:55Z</dcterms:modified>
</cp:coreProperties>
</file>