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58" r:id="rId5"/>
    <p:sldId id="261" r:id="rId6"/>
    <p:sldId id="267" r:id="rId7"/>
    <p:sldId id="263" r:id="rId8"/>
    <p:sldId id="264" r:id="rId9"/>
    <p:sldId id="265" r:id="rId10"/>
    <p:sldId id="266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76B08-2DC8-42E0-B60D-EEF90B5C6373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50D2-9892-4F5B-B828-0119E671F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223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76B08-2DC8-42E0-B60D-EEF90B5C6373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50D2-9892-4F5B-B828-0119E671F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856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76B08-2DC8-42E0-B60D-EEF90B5C6373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50D2-9892-4F5B-B828-0119E671F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760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76B08-2DC8-42E0-B60D-EEF90B5C6373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50D2-9892-4F5B-B828-0119E671F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476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76B08-2DC8-42E0-B60D-EEF90B5C6373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50D2-9892-4F5B-B828-0119E671F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474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76B08-2DC8-42E0-B60D-EEF90B5C6373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50D2-9892-4F5B-B828-0119E671F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62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76B08-2DC8-42E0-B60D-EEF90B5C6373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50D2-9892-4F5B-B828-0119E671F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252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76B08-2DC8-42E0-B60D-EEF90B5C6373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50D2-9892-4F5B-B828-0119E671F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218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76B08-2DC8-42E0-B60D-EEF90B5C6373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50D2-9892-4F5B-B828-0119E671F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11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76B08-2DC8-42E0-B60D-EEF90B5C6373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50D2-9892-4F5B-B828-0119E671F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870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76B08-2DC8-42E0-B60D-EEF90B5C6373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50D2-9892-4F5B-B828-0119E671F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946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76B08-2DC8-42E0-B60D-EEF90B5C6373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750D2-9892-4F5B-B828-0119E671F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558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32352" y="179841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803189"/>
            <a:ext cx="12191999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ts val="1200"/>
              </a:lnSpc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The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M2A1 barrel extension includes a breech lock specifically fitted to maintain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?</a:t>
            </a:r>
          </a:p>
          <a:p>
            <a:pPr marL="228600" indent="-228600">
              <a:lnSpc>
                <a:spcPts val="1200"/>
              </a:lnSpc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Slow initial extraction 		b. Positive ejection 	   c. Fast extraction 	d. M2A1 fixed headspace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2. When the M2A1 is fully cocked, what component holds the firing pin extension in the rear position?</a:t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Accelerator stop	 b. Sear 		c. Cocking lever		d. Sear spring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3. The purpose of the extractor assembly on the M2A1 is to?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Extract a new round of ammunition from the belt</a:t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Extract the empty cartridge from the chamber</a:t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Actuate the feeding components in the cover</a:t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Prevent excessive gas pressure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4. What is the corrective action for a damaged M2A1 receiver?</a:t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(D)  b. (O)  c. (F)  d. (H)   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003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32352" y="192206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35924" y="976184"/>
            <a:ext cx="1205607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5. Adjustment of the headspace and timing on the M2A1 is performed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by what maintenance level?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(F)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b. (H) 		c. (D)			d. (O)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6. The first procedure when performing organizational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maintenance on the M2A1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is?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Fire the weapon		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Clear the weapon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	c. Set headspace	d. Ask the 1SG for a detail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7. The Technical Manual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used for the M2A1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 this class was?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 TM9-1005-213-23&amp;P 	b. TM9-1005-331-23&amp;P 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TM9-1005-347-23&amp;P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d. TM9-1005-321-23&amp;P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8. How often is the headspace and timing checked on the M2A1?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Monthly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Prior to issuing/firing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c. Semi-annually		d. Not checked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3452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32352" y="216917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97708" y="945851"/>
            <a:ext cx="11994292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9. The fault status symbol on the DA5988-E for a damaged M2A1 sear is?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/		b. X		c. O		d. -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10. During the step of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unlocking on the M2A1,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what component moves the breech lock down?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Breech lock cam	b . Breech lock depressors		   c. Breech lock spring	   d. Breech lock push rod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11. The belt feed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pawl on the M2A1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is not mission capable if?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a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. Binds		b. Fires		c. Slides		d. Moves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12. The purpose of the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accelerator on the M2A1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is to?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Help speed the bolt to the rear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Help lock the barrel to the barrel extension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Help speed the bolt forward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None of the above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75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32352" y="216917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97708" y="945851"/>
            <a:ext cx="11994292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9. The fault status symbol on the DA5988-E for a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damaged M2A1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sear is?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/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X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c. O		d. -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10. During the step of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unlocking on the M2A1,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what component moves the breech lock down?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Breech lock cam	b . Breech lock depressors		   c. Breech lock spring	   d. Breech lock push rod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11. The belt feed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pawl on the M2A1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is not mission capable if?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a. Binds		b. Fires		c. Slides		d. Moves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12. The purpose of the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accelerator on the M2A1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is to?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Help speed the bolt to the rear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Help lock the barrel to the barrel extension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Help speed the bolt forward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None of the above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272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32352" y="216917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97708" y="945851"/>
            <a:ext cx="11994292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9. The fault status symbol on the DA5988-E for a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damaged M2A1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sear is?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/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X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c. O		d. -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10. During the step of unlocking on the M2A1, what component moves the breech lock down?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Breech lock cam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 . Breech lock depressors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   c. Breech lock spring	   d. Breech lock push rod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11. The belt feed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pawl on the M2A1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is not mission capable if?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a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. Binds		b. Fires		c. Slides		d. Moves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12. The purpose of the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accelerator on the M2A1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is to?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Help speed the bolt to the rear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Help lock the barrel to the barrel extension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Help speed the bolt forward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None of the above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8294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32352" y="216917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97708" y="945851"/>
            <a:ext cx="11994292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9. The fault status symbol on the DA5988-E for a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damaged M2A1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sear is?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/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X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c. O		d. -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10. During the step of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unlocking on the M2A1,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what component moves the breech lock down?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Breech lock cam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 . Breech lock depressors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   c. Breech lock spring	   d. Breech lock push rod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11. The belt feed pawl on the M2A1 is not mission capable if?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u="sng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a. Binds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		b. Fires		c. Slides		d. Moves</a:t>
            </a:r>
            <a:endParaRPr lang="en-US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 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12. The purpose of the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accelerator on the M2A1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is to?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Help speed the bolt to the rear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Help lock the barrel to the barrel extension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Help speed the bolt forward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None of the above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5188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32352" y="216917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97708" y="945851"/>
            <a:ext cx="11994292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9. The fault status symbol on the DA5988-E for a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damaged M2A1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sear is?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/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X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c. O		d. -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10. During the step of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unlocking on the M2A1,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what component moves the breech lock down?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Breech lock cam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 . Breech lock depressors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   c. Breech lock spring	   d. Breech lock push rod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11. The belt feed pawl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on the M2A1 is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not mission capable if?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u="sng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 Binds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		b. Fires		c. Slides		d. Moves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12. The purpose of the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accelerator on the M2A1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is to?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Help speed the bolt to the rear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Help lock the barrel to the barrel extension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Help speed the bolt forward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None of the above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1202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32352" y="216917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6496" y="1228398"/>
            <a:ext cx="12105503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13. What component on the M2A1, if defective, could result in uncontrolled fire?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Firing pin		b. Sear		c.  Breech lock	d.  None of the above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14. How many of the following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parts on the M2A1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could result in a failure to cock?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Broken cocking lever	 b. Defective cocking lever pin 	    c. Defective firing pin extension 	d. All of the above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15. The probable cause for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a M2A1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ruptured cartridge is?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a. Defective safety       	b. Defective sear		 c. Improper headspace/timing  	 d. Defective firing pin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16. What must be accomplished before inserting the headspace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gage on the M2A1?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Remove the barrel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Cock and allow the bolt to go forward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Close the cover assembly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Notify higher maintenance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6675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32352" y="216917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6496" y="1228398"/>
            <a:ext cx="12105503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13. What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component on the M2A1,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if defective, could result in uncontrolled fire?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Firing pin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Sear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c.  Breech lock	d.  None of the above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14. How many of the following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parts on the M2A1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could result in a failure to cock?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Broken cocking lever	 b. Defective cocking lever pin 	    c. Defective firing pin extension 	d. All of the above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15. The probable cause for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a M2A1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ruptured cartridge is?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a. Defective safety       	b. Defective sear		 c. Improper headspace/timing  	 d. Defective firing pin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16. What must be accomplished before inserting the headspace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gage on the M2A1?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Remove the barrel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Cock and allow the bolt to go forward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Close the cover assembly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Notify higher maintenance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064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32352" y="216917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6496" y="1228398"/>
            <a:ext cx="12105503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13. What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component on the M2A1,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if defective, could result in uncontrolled fire?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Firing pin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Sear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c.  Breech lock	d.  None of the above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 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14. How many of the following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parts on the M2A1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could result in a failure to cock?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Broken cocking lever	 b. Defective cocking lever pin 	    c. Defective firing pin extension 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All of the above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15. The probable cause for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a M2A1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ruptured cartridge is?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a. Defective safety       	b. Defective sear		 c. Improper headspace/timing  	 d. Defective firing pin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16. What must be accomplished before inserting the headspace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gage on the M2A1?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Remove the barrel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Cock and allow the bolt to go forward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Close the cover assembly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Notify higher maintenance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3014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32352" y="216917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6496" y="1228398"/>
            <a:ext cx="12105503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13. What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component on the M2A1,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if defective, could result in uncontrolled fire?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Firing pin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Sear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c.  Breech lock	d.  None of the above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14. How many of the following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parts on the M2A1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could result in a failure to cock?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Broken cocking lever	 b. Defective cocking lever pin 	    c. Defective firing pin extension 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All of the above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15. The probable cause for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a M2A1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ruptured cartridge is?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a. Defective safety       	b. Defective sear		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Improper headspace/timing 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 d. Defective firing pin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16. What must be accomplished before inserting the headspace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gage on the M2A1?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Remove the barrel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Cock and allow the bolt to go forward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Close the cover assembly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Notify higher maintenance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190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32352" y="179841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803189"/>
            <a:ext cx="12191999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ts val="1200"/>
              </a:lnSpc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The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M2A1 barrel extension includes a breech lock specifically fitted to maintain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?</a:t>
            </a:r>
          </a:p>
          <a:p>
            <a:pPr marL="228600" indent="-228600">
              <a:lnSpc>
                <a:spcPts val="1200"/>
              </a:lnSpc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Slow initial extraction       	b. Positive ejection 	   c. Fast extraction            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M2A1 fixed </a:t>
            </a:r>
            <a:r>
              <a:rPr lang="en-US" u="sng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headspace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2. When the M2A1 is fully cocked, what component holds the firing pin extension in the rear position?</a:t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Accelerator stop	 b. Sear		c. Cocking lever		d. Sear spring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3. The purpose of the extractor assembly on the M2A1 is to?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Extract a new round of ammunition from the belt</a:t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Extract the empty cartridge from the chamber</a:t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Actuate the feeding components in the cover</a:t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Prevent excessive gas pressure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4. What is the corrective action for a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damaged M2A1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receiver?</a:t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(D)  b. (O)  c. (F)  d. (H)   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393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32352" y="216917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6496" y="1228398"/>
            <a:ext cx="12105503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13. What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component on the M2A1,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if defective, could result in uncontrolled fire?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Firing pin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Sear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c.  Breech lock	d.  None of the above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14. How many of the following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parts on the M2A1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could result in a failure to cock?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Broken cocking lever	 b. Defective cocking lever pin 	    c. Defective firing pin extension 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All of the above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15. The probable cause for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a M2A1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ruptured cartridge is?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a. Defective safety       	b. Defective sear		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Improper headspace/timing 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 d. Defective firing pin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16. What must be accomplished before inserting the headspace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gage on the M2A1?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Remove the barrel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Cock and allow the bolt to go forward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Close the cover assembly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Notify higher maintenance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1640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8854" y="1690063"/>
            <a:ext cx="11961341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17. The 50 Cal MG is NMC if the sear spring is?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Deformed		 b. Incorrectly installed 		c. Missing		d. All the above</a:t>
            </a: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18. The 50 Cal Machine Gun is capable of feeding from the ________ side?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Right	 	b. Left 		c. Right or Left 		d. None of the above</a:t>
            </a: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19.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PMCS on the M2A1 is conducted how often?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a. Monthly 	 b. Quarterly 		c. Weekly 		d. Daily</a:t>
            </a: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20. After the M2A1 Machine Gun has been reassembled, the armorer should?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Inform the 1SG 	 b. Conduct a daily inventory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Clean the arms room	d. Perform an operational/function check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32352" y="192205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07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8854" y="1690063"/>
            <a:ext cx="11961341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17. The 50 Cal MG is NMC if the sear spring is?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Deformed		 b. Incorrectly installed 		c. Missing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All the above</a:t>
            </a: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18. The 50 Cal Machine Gun is capable of feeding from the ________ side?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Right	 	b. Left 		c. Right or Left 		d. None of the above</a:t>
            </a: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19.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PMCS on the M2A1 is conducted how often?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a. Monthly 	 b. Quarterly 		c. Weekly 		d. Daily</a:t>
            </a: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20.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After the M2A1 Machine Gun has been reassembled, the armorer should?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Inform the 1SG 	 b. Conduct a daily inventory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		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c. Clean the arms room	d. Perform an operational/function check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32352" y="192205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58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8854" y="1690063"/>
            <a:ext cx="11961341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17. The 50 Cal MG is NMC if the sear spring is?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Deformed		 b. Incorrectly installed 		c. Missing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All the above</a:t>
            </a: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18. The 50 Cal Machine Gun is capable of feeding from the ________ side?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Right	 	b. Left 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Right or Left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d. None of the above</a:t>
            </a: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19.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PMCS on the M2A1 is conducted how often?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a. Monthly 	 b. Quarterly 		c. Weekly 		d. Daily</a:t>
            </a: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20.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After the M2A1 Machine Gun has been reassembled, the armorer should?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Inform the 1SG 	 b. Conduct a daily inventory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		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c. Clean the arms room	d. Perform an operational/function check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32352" y="192205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424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8854" y="1690063"/>
            <a:ext cx="11961341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17. The 50 Cal MG is NMC if the sear spring is?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Deformed		 b. Incorrectly installed 		c. Missing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All the above</a:t>
            </a: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18. The 50 Cal Machine Gun is capable of feeding from the ________ side?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Right	 	b. Left 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Right or Left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d. None of the above</a:t>
            </a: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19.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PMCS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 on the M2A1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is conducted how often?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a. Monthly 	 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b. Quarterly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		c. Weekly 		d. Daily</a:t>
            </a: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20.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After the M2A1 Machine Gun has been reassembled, the armorer should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Inform the 1SG 	 b. Conduct a daily inventory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		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c. Clean the arms room	d. Perform an operational/function check</a:t>
            </a:r>
          </a:p>
        </p:txBody>
      </p:sp>
      <p:sp>
        <p:nvSpPr>
          <p:cNvPr id="3" name="Rectangle 2"/>
          <p:cNvSpPr/>
          <p:nvPr/>
        </p:nvSpPr>
        <p:spPr>
          <a:xfrm>
            <a:off x="4832352" y="192205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1796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8854" y="1690063"/>
            <a:ext cx="11961341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17. The 50 Cal MG is NMC if the sear spring is?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Deformed		 b. Incorrectly installed 		c. Missing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All the above</a:t>
            </a: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18. The 50 Cal Machine Gun is capable of feeding from the ________ side?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Right	 	b. Left 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Right or Left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d. None of the above</a:t>
            </a: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19.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PMCS on the M2A1 is conducted how often?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a. Monthly 	 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b. Quarterly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		c. Weekly 		d. Daily</a:t>
            </a: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20.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After the M2A1 Machine Gun has been reassembled, the armorer should?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Inform the 1SG 	 b. Conduct a daily inventory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		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c. Clean the arms room	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d. Perform an operational/function check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32352" y="192205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972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32352" y="229274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98853" y="1228398"/>
            <a:ext cx="11998411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21.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A defective sear could cause a failure to fire in what two steps in the cycle of function?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Firing and Feeding  b. Cocking and Ejecting  c. Firing and Cocking  d. Feeding and Cocking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22.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On the M2A1, what is the first step in troubleshooting weapon will not eject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ts val="1200"/>
              </a:lnSpc>
              <a:buFontTx/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Check for burrs in the T-slot  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b. </a:t>
            </a:r>
            <a:r>
              <a:rPr lang="en-US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Check for defective ejector spring  </a:t>
            </a: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r>
              <a:rPr lang="en-US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Check for defective bolt ejector  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d. </a:t>
            </a:r>
            <a:r>
              <a:rPr lang="en-US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Check for burred, broken/cracked, or bent firing pin</a:t>
            </a:r>
            <a:endParaRPr lang="en-US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23.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Failure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to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extract on the M2A1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would be caused by?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a. Pitted chamber	 	 b. Burrs on rail of barrel extension 	         c. Broken T-slot 		d. all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24. How is t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he M2A1 Machine Gun operated?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Gas 		 b. Manually 			c. Blowback w/gas assist 		d. Recoil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25. What ensures that the Barrel Extension Assembly and Bolt on the M2A1 remain together as an assembly?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a. Serialized		b. Alphabetized		c. Initialized		d. Prioritized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7484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32352" y="229274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98853" y="1228398"/>
            <a:ext cx="11998411" cy="5032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21. A defective sear could cause a failure to fire in what two steps in the cycle of function?</a:t>
            </a: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ts val="1200"/>
              </a:lnSpc>
              <a:buFontTx/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Firing and Feeding  b. Cocking and Ejecting  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c. Firing and Cocking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d. Feeding and Cocking</a:t>
            </a:r>
          </a:p>
          <a:p>
            <a:pPr marL="228600" lvl="0" indent="-228600">
              <a:lnSpc>
                <a:spcPts val="1200"/>
              </a:lnSpc>
              <a:buFontTx/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22. On the M2A1, what is the first step in troubleshooting weapon will not eject?</a:t>
            </a: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ts val="1200"/>
              </a:lnSpc>
              <a:buFontTx/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Check for burrs in the T-slot  b. Check for defective ejector spring  </a:t>
            </a: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c. Check for defective bolt ejector  d. Check for burred, broken/cracked, or bent firing pin</a:t>
            </a: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23. Failure to extract on the M2A1 would be caused by?</a:t>
            </a: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a. Pitted chamber	 	 b. Burrs on rail of barrel extension 	         c. Broken T-slot 		d. all of the above</a:t>
            </a: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24. How is t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he M2A1 Machine Gun operated?</a:t>
            </a: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ts val="1200"/>
              </a:lnSpc>
              <a:buFontTx/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Gas 		 b. Manually 			c. Blowback w/gas assist 		d. Recoil</a:t>
            </a:r>
          </a:p>
          <a:p>
            <a:pPr marL="228600" lvl="0" indent="-228600">
              <a:lnSpc>
                <a:spcPts val="1200"/>
              </a:lnSpc>
              <a:buFontTx/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28600" lvl="0" indent="-228600">
              <a:lnSpc>
                <a:spcPts val="1200"/>
              </a:lnSpc>
              <a:buFontTx/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25. What ensures that the Barrel Extension Assembly and Bolt on the M2A1 remain together as an assembly?</a:t>
            </a: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a. Serialized		b. Alphabetized		c. Initialized		d. Prioritized</a:t>
            </a:r>
            <a:endParaRPr lang="en-US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8483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32352" y="229274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98853" y="1228398"/>
            <a:ext cx="11998411" cy="5032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21. A defective sear could cause a failure to fire in what two steps in the cycle of function?</a:t>
            </a: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ts val="1200"/>
              </a:lnSpc>
              <a:buFontTx/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Firing and Feeding  b. Cocking and Ejecting  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c. Firing and Cocking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d. Feeding and Cocking</a:t>
            </a:r>
          </a:p>
          <a:p>
            <a:pPr marL="228600" lvl="0" indent="-228600">
              <a:lnSpc>
                <a:spcPts val="1200"/>
              </a:lnSpc>
              <a:buFontTx/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22. On the M2A1, what is the first step in troubleshooting weapon will not eject?</a:t>
            </a: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ts val="1200"/>
              </a:lnSpc>
              <a:buFontTx/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Check for burrs in the T-slot  b. Check for defective ejector spring  </a:t>
            </a: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c. Check for defective bolt ejector  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d. Check for burred, broken/cracked, or bent firing pin</a:t>
            </a: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23. Failure to extract on the M2A1 would be caused by?</a:t>
            </a: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a. Pitted chamber	 	 b. Burrs on rail of barrel extension 	         c. Broken T-slot 		d. all of the above</a:t>
            </a: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24. How is t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he M2A1 Machine Gun operated?</a:t>
            </a: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ts val="1200"/>
              </a:lnSpc>
              <a:buFontTx/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Gas 		 b. Manually 			c. Blowback w/gas assist 		d. Recoil</a:t>
            </a:r>
          </a:p>
          <a:p>
            <a:pPr marL="228600" lvl="0" indent="-228600">
              <a:lnSpc>
                <a:spcPts val="1200"/>
              </a:lnSpc>
              <a:buFontTx/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28600" lvl="0" indent="-228600">
              <a:lnSpc>
                <a:spcPts val="1200"/>
              </a:lnSpc>
              <a:buFontTx/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25. What ensures that the Barrel Extension Assembly and Bolt on the M2A1 remain together as an assembly?</a:t>
            </a: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a. Serialized		b. Alphabetized		c. Initialized		d. Prioritized</a:t>
            </a:r>
            <a:endParaRPr lang="en-US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9848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32352" y="229274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98853" y="1228398"/>
            <a:ext cx="11998411" cy="5032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21. A defective sear could cause a failure to fire in what two steps in the cycle of function?</a:t>
            </a: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ts val="1200"/>
              </a:lnSpc>
              <a:buFontTx/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Firing and Feeding  b. Cocking and Ejecting  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c. Firing and Cocking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d. Feeding and Cocking</a:t>
            </a:r>
          </a:p>
          <a:p>
            <a:pPr marL="228600" lvl="0" indent="-228600">
              <a:lnSpc>
                <a:spcPts val="1200"/>
              </a:lnSpc>
              <a:buFontTx/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22. On the M2A1, what is the first step in troubleshooting weapon will not eject?</a:t>
            </a: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ts val="1200"/>
              </a:lnSpc>
              <a:buFontTx/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Check for burrs in the T-slot  b. Check for defective ejector spring  </a:t>
            </a: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c. Check for defective bolt ejector  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d. Check for burred, broken/cracked, or bent firing pin</a:t>
            </a: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23. Failure to extract on the M2A1 would be caused by?</a:t>
            </a: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a. Pitted chamber	 	 b. Burrs on rail of barrel extension 	         c. Broken T-slot 		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d. all of the above</a:t>
            </a: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24. How is t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he M2A1 Machine Gun operated?</a:t>
            </a: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ts val="1200"/>
              </a:lnSpc>
              <a:buFontTx/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Gas 		 b. Manually 			c. Blowback w/gas assist 		d. Recoil</a:t>
            </a:r>
          </a:p>
          <a:p>
            <a:pPr marL="228600" lvl="0" indent="-228600">
              <a:lnSpc>
                <a:spcPts val="1200"/>
              </a:lnSpc>
              <a:buFontTx/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28600" lvl="0" indent="-228600">
              <a:lnSpc>
                <a:spcPts val="1200"/>
              </a:lnSpc>
              <a:buFontTx/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25. What ensures that the Barrel Extension Assembly and Bolt on the M2A1 remain together as an assembly?</a:t>
            </a: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a. Serialized		b. Alphabetized		c. Initialized		d. Prioritized</a:t>
            </a:r>
            <a:endParaRPr lang="en-US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2404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32352" y="179841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803189"/>
            <a:ext cx="12191999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ts val="1200"/>
              </a:lnSpc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The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M2A1 barrel extension includes a breech lock specifically fitted to maintain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?</a:t>
            </a:r>
          </a:p>
          <a:p>
            <a:pPr marL="228600" indent="-228600">
              <a:lnSpc>
                <a:spcPts val="1200"/>
              </a:lnSpc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Slow initial extraction        	b. Positive ejection 	   c. Fast extraction            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M2A1 fixed </a:t>
            </a:r>
            <a:r>
              <a:rPr lang="en-US" u="sng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headspace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2. When the M2A1 is fully cocked, what component holds the firing pin extension in the rear position?</a:t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Accelerator stop	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Sear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c. Cocking lever		d. Sear spring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3. The purpose of the extractor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assembly on the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M2A1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is to?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Extract a new round of ammunition from the belt</a:t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Extract the empty cartridge from the chamber</a:t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Actuate the feeding components in the cover</a:t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Prevent excessive gas pressure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 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4. What is the corrective action for a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damaged M2A1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receiver?</a:t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(D)  b. (O)  c. (F)  d. (H)   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5510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32352" y="229274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98853" y="1228398"/>
            <a:ext cx="11998411" cy="5032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21. A defective sear could cause a failure to fire in what two steps in the cycle of function?</a:t>
            </a: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ts val="1200"/>
              </a:lnSpc>
              <a:buFontTx/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Firing and Feeding  b. Cocking and Ejecting  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c. Firing and Cocking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d. Feeding and Cocking</a:t>
            </a:r>
          </a:p>
          <a:p>
            <a:pPr marL="228600" lvl="0" indent="-228600">
              <a:lnSpc>
                <a:spcPts val="1200"/>
              </a:lnSpc>
              <a:buFontTx/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22. On the M2A1, what is the first step in troubleshooting weapon will not eject?</a:t>
            </a: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ts val="1200"/>
              </a:lnSpc>
              <a:buFontTx/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Check for burrs in the T-slot  b. Check for defective ejector spring  </a:t>
            </a: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c. Check for defective bolt ejector  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d. Check for burred, broken/cracked, or bent firing pin</a:t>
            </a: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23. Failure to extract on the M2A1 would be caused by?</a:t>
            </a: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a. Pitted chamber	 	 b. Burrs on rail of barrel extension 	         c. Broken T-slot 		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d. all of the above</a:t>
            </a: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24. How is t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he M2A1 Machine Gun operated?</a:t>
            </a: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ts val="1200"/>
              </a:lnSpc>
              <a:buFontTx/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Gas 		 b. Manually 			c. Blowback w/gas assist 		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d. Recoil</a:t>
            </a:r>
          </a:p>
          <a:p>
            <a:pPr marL="228600" lvl="0" indent="-228600">
              <a:lnSpc>
                <a:spcPts val="1200"/>
              </a:lnSpc>
              <a:buFontTx/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28600" lvl="0" indent="-228600">
              <a:lnSpc>
                <a:spcPts val="1200"/>
              </a:lnSpc>
              <a:buFontTx/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25. What ensures that the Barrel Extension Assembly and Bolt on the M2A1 remain together as an assembly?</a:t>
            </a: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a. Serialized		b. Alphabetized		c. Initialized		d. Prioritized</a:t>
            </a:r>
            <a:endParaRPr lang="en-US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4260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32352" y="229274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98853" y="1228398"/>
            <a:ext cx="11998411" cy="5032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21. A defective sear could cause a failure to fire in what two steps in the cycle of function?</a:t>
            </a: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ts val="1200"/>
              </a:lnSpc>
              <a:buFontTx/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Firing and Feeding  b. Cocking and Ejecting  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c. Firing and Cocking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d. Feeding and Cocking</a:t>
            </a:r>
          </a:p>
          <a:p>
            <a:pPr marL="228600" lvl="0" indent="-228600">
              <a:lnSpc>
                <a:spcPts val="1200"/>
              </a:lnSpc>
              <a:buFontTx/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22. On the M2A1, what is the first step in troubleshooting weapon will not eject?</a:t>
            </a: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ts val="1200"/>
              </a:lnSpc>
              <a:buFontTx/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Check for burrs in the T-slot  b. Check for defective ejector spring  </a:t>
            </a: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c. Check for defective bolt ejector  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d. Check for burred, broken/cracked, or bent firing pin</a:t>
            </a: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23. Failure to extract on the M2A1 would be caused by?</a:t>
            </a: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a. Pitted chamber	 	 b. Burrs on rail of barrel extension 	         c. Broken T-slot 		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d. all of the above</a:t>
            </a: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24. How is t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he M2A1 Machine Gun operated?</a:t>
            </a: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ts val="1200"/>
              </a:lnSpc>
              <a:buFontTx/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Gas 		 b. Manually 			c. Blowback w/gas assist 		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d. Recoil</a:t>
            </a:r>
          </a:p>
          <a:p>
            <a:pPr marL="228600" lvl="0" indent="-228600">
              <a:lnSpc>
                <a:spcPts val="1200"/>
              </a:lnSpc>
              <a:buFontTx/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28600" lvl="0" indent="-228600">
              <a:lnSpc>
                <a:spcPts val="1200"/>
              </a:lnSpc>
              <a:buFontTx/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25. What ensures that the Barrel Extension Assembly and Bolt on the M2A1 remain together as an assembly?</a:t>
            </a: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a. Serialized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		b. Alphabetized		c. Initialized		d. Prioritized</a:t>
            </a:r>
            <a:endParaRPr lang="en-US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88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5563" y="849169"/>
            <a:ext cx="11249891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26.  The M2A1, caliber .50, Flexible Barrel Machine Gun is?  </a:t>
            </a: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a. a link-belt fed, recoil-operated, air-cooled, crew-served machine gun.</a:t>
            </a: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b. a magazine fed, recoil-operated, air-cooled, crew-served machine gun. </a:t>
            </a: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c. a magazine fed, gas-operated, air-cooled, crew-served machine gun. </a:t>
            </a: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d. a link-belt fed, recoil-operated, water-cooled, crew-served machine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gun</a:t>
            </a:r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27. 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According to the -23&amp;P, the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cyclic rate of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M2A1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 how many rounds per minute.  </a:t>
            </a: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a. 450-600 </a:t>
            </a: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b. 500-650 </a:t>
            </a: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c. 400-550 </a:t>
            </a: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d. 550-700 </a:t>
            </a: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28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 What is Step 3 when troubleshooting the malfunction BOLT WILL NOT LOCK on the M2A1?  </a:t>
            </a: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a. Check for chipped, cracked, broken, or improperly assembled breech lock. </a:t>
            </a: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b. Check for burred, broken, or bent sear stop and pin. </a:t>
            </a: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c. Check for burred, cracked, chipped, or broken buffer accelerator.</a:t>
            </a: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d. Replace defective breech lock cam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endParaRPr lang="en-U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32352" y="229274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065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5563" y="849169"/>
            <a:ext cx="11249891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26.  The M2A1, caliber .50, Flexible Barrel Machine Gun is? 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a. a link-belt fed, recoil-operated, air-cooled, crew-served machine gun.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b. a magazine fed, recoil-operated, air-cooled, crew-served machine gun.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c. a magazine fed, gas-operated, air-cooled, crew-served machine gun.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d. a link-belt fed, recoil-operated, water-cooled, crew-served machine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gun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27.  According to the -23&amp;P, the cyclic rate of the M2A1 is how many rounds per minute.  </a:t>
            </a: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a. 450-600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b. 500-650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c. 400-550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d. 550-700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28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 What is Step 3 when troubleshooting the malfunction BOLT WILL NOT LOCK on the M2A1? 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a. Check for chipped, cracked, broken, or improperly assembled breech lock.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b. Check for burred, broken, or bent sear stop and pin.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c. Check for burred, cracked, chipped, or broken buffer accelerator.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d. Replace defective breech lock cam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32352" y="229274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CAL 50 WRITTEN PE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4424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5563" y="849169"/>
            <a:ext cx="11249891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26.  The M2A1, caliber .50, Flexible Barrel Machine Gun is? 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a. a link-belt fed, recoil-operated, air-cooled, crew-served machine gun.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b. a magazine fed, recoil-operated, air-cooled, crew-served machine gun.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c. a magazine fed, gas-operated, air-cooled, crew-served machine gun.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d. a link-belt fed, recoil-operated, water-cooled, crew-served machine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gun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27.  According to the -23&amp;P, the cyclic rate of the M2A1 is how many rounds per minute.  </a:t>
            </a: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a. 450-600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b. 500-650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c. 400-550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d. 550-700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28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 What is Step 3 when troubleshooting the malfunction BOLT WILL NOT LOCK on the M2A1? 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a. Check for chipped, cracked, broken, or improperly assembled breech lock.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b. Check for burred, broken, or bent sear stop and pin.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c. Check for burred, cracked, chipped, or broken buffer accelerator.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d. Replace defective breech lock cam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32352" y="229274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CAL 50 WRITTEN PE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0406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5563" y="849169"/>
            <a:ext cx="11249891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26.  The M2A1, caliber .50, Flexible Barrel Machine Gun is? 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a. a link-belt fed, recoil-operated, air-cooled, crew-served machine gun.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b. a magazine fed, recoil-operated, air-cooled, crew-served machine gun.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c. a magazine fed, gas-operated, air-cooled, crew-served machine gun.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d. a link-belt fed, recoil-operated, water-cooled, crew-served machine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gun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27.  According to the -23&amp;P, the cyclic rate of the M2A1 is how many rounds per minute.  </a:t>
            </a: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a. 450-600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b. 500-650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c. 400-550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d. 550-700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28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 What is Step 3 when troubleshooting the malfunction BOLT WILL NOT LOCK on the M2A1? 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a. Check for chipped, cracked, broken, or improperly assembled breech lock.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b. Check for burred, broken, or bent sear stop and pin.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c. Check for burred, cracked, chipped, or broken buffer accelerator.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d. Replace defective breech lock cam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32352" y="229274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CAL 50 WRITTEN PE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3731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5563" y="849169"/>
            <a:ext cx="1124989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29.  What must be performed BEFORE beginning troubleshooting procedures on the M2A1? 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 a. Check headspace and timing. </a:t>
            </a:r>
          </a:p>
          <a:p>
            <a:r>
              <a:rPr lang="en-US" dirty="0"/>
              <a:t> b. Change barrels </a:t>
            </a:r>
          </a:p>
          <a:p>
            <a:r>
              <a:rPr lang="en-US" dirty="0"/>
              <a:t> c. Fire three rounds. </a:t>
            </a:r>
          </a:p>
          <a:p>
            <a:r>
              <a:rPr lang="en-US" dirty="0"/>
              <a:t> d. Mount weapon to M3 tripod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30.  According to the SMR code, what special tool is the Armorer authorized to have for the M2A1? 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 a. Gage, Wear </a:t>
            </a:r>
            <a:r>
              <a:rPr lang="en-US" dirty="0" smtClean="0"/>
              <a:t>Limit/Timing </a:t>
            </a:r>
            <a:endParaRPr lang="en-US" dirty="0"/>
          </a:p>
          <a:p>
            <a:r>
              <a:rPr lang="en-US" dirty="0"/>
              <a:t> b. Gage, Wear Check </a:t>
            </a:r>
          </a:p>
          <a:p>
            <a:r>
              <a:rPr lang="en-US" dirty="0"/>
              <a:t> c. Gage, Headspace </a:t>
            </a:r>
          </a:p>
          <a:p>
            <a:r>
              <a:rPr lang="en-US" dirty="0"/>
              <a:t> d. Gage, </a:t>
            </a:r>
            <a:r>
              <a:rPr lang="en-US" dirty="0" err="1"/>
              <a:t>Breechbore</a:t>
            </a:r>
            <a:r>
              <a:rPr lang="en-US" dirty="0"/>
              <a:t>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32352" y="229274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CAL 50 WRITTEN PE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7660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5563" y="849169"/>
            <a:ext cx="1124989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29.  What must be performed BEFORE beginning troubleshooting procedures on the M2A1? 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a. Check headspace and timing. </a:t>
            </a:r>
          </a:p>
          <a:p>
            <a:r>
              <a:rPr lang="en-US" dirty="0"/>
              <a:t> b. Change barrels </a:t>
            </a:r>
          </a:p>
          <a:p>
            <a:r>
              <a:rPr lang="en-US" dirty="0"/>
              <a:t> c. Fire three rounds. </a:t>
            </a:r>
          </a:p>
          <a:p>
            <a:r>
              <a:rPr lang="en-US" dirty="0"/>
              <a:t> d. Mount weapon to M3 tripod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30.  According to the SMR code, what special tool is the Armorer authorized to have for the M2A1? 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 a. Gage, Wear </a:t>
            </a:r>
            <a:r>
              <a:rPr lang="en-US" dirty="0" smtClean="0"/>
              <a:t>Limit/Timing </a:t>
            </a:r>
            <a:endParaRPr lang="en-US" dirty="0"/>
          </a:p>
          <a:p>
            <a:r>
              <a:rPr lang="en-US" dirty="0"/>
              <a:t> b. Gage, Wear Check </a:t>
            </a:r>
          </a:p>
          <a:p>
            <a:r>
              <a:rPr lang="en-US" dirty="0"/>
              <a:t> c. Gage, Headspace </a:t>
            </a:r>
          </a:p>
          <a:p>
            <a:r>
              <a:rPr lang="en-US" dirty="0"/>
              <a:t> d. Gage, </a:t>
            </a:r>
            <a:r>
              <a:rPr lang="en-US" dirty="0" err="1"/>
              <a:t>Breechbore</a:t>
            </a:r>
            <a:r>
              <a:rPr lang="en-US" dirty="0"/>
              <a:t>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32352" y="229274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CAL 50 WRITTEN PE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7375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5563" y="849169"/>
            <a:ext cx="1124989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29.  What must be performed BEFORE beginning troubleshooting procedures on the M2A1? 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a. Check headspace and timing. </a:t>
            </a:r>
          </a:p>
          <a:p>
            <a:r>
              <a:rPr lang="en-US" dirty="0"/>
              <a:t> b. Change barrels </a:t>
            </a:r>
          </a:p>
          <a:p>
            <a:r>
              <a:rPr lang="en-US" dirty="0"/>
              <a:t> c. Fire three rounds. </a:t>
            </a:r>
          </a:p>
          <a:p>
            <a:r>
              <a:rPr lang="en-US" dirty="0"/>
              <a:t> d. Mount weapon to M3 tripod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30.  According to the SMR code, what special tool is the Armorer authorized to have for the M2A1? 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a. Gage, Wear </a:t>
            </a:r>
            <a:r>
              <a:rPr lang="en-US" dirty="0" smtClean="0">
                <a:solidFill>
                  <a:srgbClr val="FF0000"/>
                </a:solidFill>
              </a:rPr>
              <a:t>Limit/Timing 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 b. Gage, Wear Check </a:t>
            </a:r>
          </a:p>
          <a:p>
            <a:r>
              <a:rPr lang="en-US" dirty="0"/>
              <a:t> c. Gage, Headspace </a:t>
            </a:r>
          </a:p>
          <a:p>
            <a:r>
              <a:rPr lang="en-US" dirty="0"/>
              <a:t> d. Gage, </a:t>
            </a:r>
            <a:r>
              <a:rPr lang="en-US" dirty="0" err="1"/>
              <a:t>Breechbore</a:t>
            </a:r>
            <a:r>
              <a:rPr lang="en-US" dirty="0"/>
              <a:t>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32352" y="229274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CAL 50 WRITTEN PE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8178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32352" y="179841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803189"/>
            <a:ext cx="12191999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1. 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The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M2A1 barrel extension includes a breech lock specifically fitted to maintain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?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Slow initial extraction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Positive ejection  	   c. Fast extraction 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None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2. When the M2A1 is fully cocked, what component holds the firing pin extension in the rear position?</a:t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Accelerator stop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b. Sear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c. Cocking lever		d. Sear spring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3. The purpose of the extractor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assembly on the M2A1 is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to?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Extract a new round of ammunition from the belt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Extract the empty cartridge from the chamber</a:t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Actuate the feeding components in the cover</a:t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Prevent excessive gas pressure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4. What is the corrective action for a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damaged M2A1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receiver?</a:t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(D)  b. (O)  c. (F)  d. (H)   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87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32352" y="179841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803189"/>
            <a:ext cx="12191999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ts val="1200"/>
              </a:lnSpc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The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M2A1 barrel extension includes a breech lock specifically fitted to maintain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?</a:t>
            </a:r>
          </a:p>
          <a:p>
            <a:pPr marL="228600" indent="-228600">
              <a:lnSpc>
                <a:spcPts val="1200"/>
              </a:lnSpc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Slow initial extraction </a:t>
            </a:r>
            <a:r>
              <a:rPr lang="en-US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Positive ejection         c. Fast extraction 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M2A1 fixed headspace</a:t>
            </a:r>
            <a:endParaRPr lang="en-US" u="sng" dirty="0" smtClean="0"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2. When the M2A1 is fully cocked, what component holds the firing pin extension in the rear position?</a:t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Accelerator stop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b. Sear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c. Cocking lever		d. Sear spring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3. The purpose of the extractor assembly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on the M2A1 is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to?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Extract a new round of ammunition from the belt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Extract the empty cartridge from the chamber</a:t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Actuate the feeding components in the cover</a:t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Prevent excessive gas pressure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4. What is the corrective action for a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damaged M2A1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receiver?</a:t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(D)  b. (O)</a:t>
            </a:r>
            <a:r>
              <a:rPr lang="en-US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(F)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d. (H)   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580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32352" y="192206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35924" y="976184"/>
            <a:ext cx="1205607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5. Adjustment of the headspace and timing on the M2A1 is performed by what maintenance level?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(F) 		b. (H) 		c. (D)			d. (O)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6. The first procedure when performing organizational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maintenance on the M2A1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is?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Fire the weapon		 b. Clear the weapon 			c. Set headspace	d. Ask the 1SG for a detail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7. The Technical Manual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used for the M2A1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 this class was?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TM9-1005-213-23&amp;P 	b. TM9-1005-331-23&amp;P 		c. TM9-1005-347-23&amp;P	d. TM9-1005-321-23&amp;P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8. How often is the headspace and timing checked on the M2A1?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Monthly		b. Prior to issuing/firing		c. Semi-annually		d. Not checked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9702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32352" y="192206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35924" y="976184"/>
            <a:ext cx="1205607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5. Adjustment of the headspace and timing on the M2A1 is performed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by what maintenance level?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(F)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b. (H) 		c. (D)			d. (O)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 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6. The first procedure when performing organizational maintenance on the M2A1 is?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Fire the weapon		 b. Clear the weapon 			c. Set headspace	d. Ask the 1SG for a detail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7. The Technical Manual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used for the M2A1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 this class was?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TM9-1005-213-23&amp;P 	b. TM9-1005-331-23&amp;P 		c.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TM9-1005-347-23&amp;P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d. TM9-1005-321-23&amp;P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8. How often is the headspace and timing checked on the M2A1?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Monthly		b. Prior to issuing/firing		c. Semi-annually		d. Not checked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7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32352" y="192206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35924" y="976184"/>
            <a:ext cx="1205607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5. Adjustment of the headspace and timing on the M2A1 is performed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by what maintenance level?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(F)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b. (H) 		c. (D)			d. (O)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6. The first procedure when performing organizational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maintenance on the M2A1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is?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Fire the weapon		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Clear the weapon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	c. Set headspace	d. Ask the 1SG for a detail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7. The Technical Manual used for the M2A1 in this class was?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TM9-1005-213-23&amp;P 	b. TM9-1005-331-23&amp;P 		c. TM9-1005-347-23&amp;P	d. TM9-1005-321-23&amp;P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8. How often is the headspace and timing checked on the M2A1?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Monthly		b. Prior to issuing/firing		c. Semi-annually		d. Not checked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794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32352" y="192206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35924" y="976184"/>
            <a:ext cx="1205607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5. Adjustment of the headspace and timing on the M2A1 is performed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by what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maintenance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level?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(F)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b. (H) 		c. (D)			d. (O)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6. The first procedure when performing organizational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maintenance on the M2A1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is?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Fire the weapon		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Clear the weapon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	c. Set headspace	d. Ask the 1SG for a detail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7. The Technical Manual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used for the M2A1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 this class was?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 TM9-1005-213-23&amp;P 	b. TM9-1005-331-23&amp;P 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TM9-1005-347-23&amp;P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d. TM9-1005-321-23&amp;P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8. How often is the headspace and timing checked on the M2A1?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Monthly		b. Prior to issuing/firing		c. Semi-annually		d. Not checked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1414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5487</TotalTime>
  <Words>6531</Words>
  <Application>Microsoft Office PowerPoint</Application>
  <PresentationFormat>Widescreen</PresentationFormat>
  <Paragraphs>1061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Bundy, Eric</dc:creator>
  <cp:lastModifiedBy>Bundy, Eric</cp:lastModifiedBy>
  <cp:revision>38</cp:revision>
  <dcterms:created xsi:type="dcterms:W3CDTF">2018-04-11T20:06:19Z</dcterms:created>
  <dcterms:modified xsi:type="dcterms:W3CDTF">2023-11-06T20:58:36Z</dcterms:modified>
</cp:coreProperties>
</file>