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34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6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595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2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780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98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80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3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25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A3D6-00A5-43AC-BA22-BDF4FA9C40DF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2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DA3D6-00A5-43AC-BA22-BDF4FA9C40DF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51F46-5803-499A-B5AB-A9BBB5130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43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38410"/>
            <a:ext cx="12192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MG is belt fed from the ___________?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side		 b.  Left side 		c.  Only magazine fed		d.  Bottom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employs ___________ operation?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Recoil		 b.  Gas 			c.  Blowback			d.  Manually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M-240C Machine Gun is belt fed from the ___________ side?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capable of both right and left hand feed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manually fed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Left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the completed Quarterly services are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maintained for the M240 series MG?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180 days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90 days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Until the next service is completed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1 year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055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4099"/>
            <a:ext cx="12192000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 The setting for normal rate of fire on the M240 is in what position?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b.  Two		    c.  Three		d.  All the above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Preventive maintenance checks and services on the M240 series MG are performed how often?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22860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Weekly     b.  Monthly      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Quarterly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d.  Daily</a:t>
            </a:r>
          </a:p>
          <a:p>
            <a:pPr marL="457200" marR="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>
              <a:lnSpc>
                <a:spcPct val="150000"/>
              </a:lnSpc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7.  When installing barrel assembly into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on the M240 series MG,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 than two or more than seven clicks     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Indicates what?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Defective parts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That the barrel assembly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That the receiver is serviceable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That the barrel release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parts should not be lubricated prior to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firing the M240 series MG?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Trigger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Gas piston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Back plate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362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67931"/>
            <a:ext cx="12192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gas regulator plug is designed with how many inlet settings to maintain the rate of fire?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Three			 b.  Two		  c.  Four			d.  One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following items, which one is NMC on the M240 series MG?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Less than 1/3 exterior surface	 b.  Bipod leg damaged  	</a:t>
            </a: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Frayed sling		d.  Missing barrel patches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a completed/closed work request (DA 5990-E) on the M240 series MG is maintained for how long?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1 year		 b.  180 days 		c.  2 years		d.  90 days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many current models of the M240 series machine gun are there?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(5)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(7)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(9)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(8)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491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67931"/>
            <a:ext cx="12192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gas regulator plug is designed with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many inlet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settings to maintain the rate of fire?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Three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 b.  Two		  c.  Four			d.  One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following items, which one is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NMC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M240 series MG?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Less than 1/3 exterior surface	 b.  Bipod leg damaged  	</a:t>
            </a: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Frayed sling		d.  Missing barrel patches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a completed/closed work request (DA 5990-E) on the M240 series MG is maintained for how long?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1 year		 b.  180 days 		c.  2 years		d.  90 days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many current models of the M240 series machine gun are there?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(5)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(7)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(9)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(8)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132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67931"/>
            <a:ext cx="12192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gas regulator plug is designed with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many inlet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settings to maintain the rate of fire?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Three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 b.  Two		  c.  Four			d.  One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following items, which one is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NMC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M240 series MG?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Less than 1/3 exterior surface	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Bipod leg damaged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Frayed sling		d.  Missing barrel patches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a completed/closed work request (DA 5990-E) on the M240 series MG is maintained for how long?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1 year		 b.  180 days 		c.  2 years		d.  90 days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many current models of the M240 series machine gun are there?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(5)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(7)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(9)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(8)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549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67931"/>
            <a:ext cx="12192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gas regulator plug is designed with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many inlet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settings to maintain the rate of fire?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Three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 b.  Two		  c.  Four			d.  One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following items, which one is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NMC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M240 series MG?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Less than 1/3 exterior surface	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Bipod leg damaged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Frayed sling		d.  Missing barrel patches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a completed/closed work request (DA 5990-E) on the M240 series MG is maintained for how long?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1 year		 b.  180 days 		c.  2 years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90 days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many current models of the M240 series machine gun are there?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(5)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(7)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(9)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(8)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222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67931"/>
            <a:ext cx="12192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gas regulator plug is designed with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many inlet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settings to maintain the rate of fire?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Three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 b.  Two		  c.  Four			d.  One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following items, which one is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NMC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M240 series MG?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Less than 1/3 exterior surface	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Bipod leg damaged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Frayed sling		d.  Missing barrel patches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a completed/closed work request (DA 5990-E) on the M240 series MG is maintained for how long?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1 year		 b.  180 days 		c.  2 years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90 days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many current models of the M240 series machine gun are there?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(5)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(7)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(9)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(8)</a:t>
            </a:r>
            <a:endParaRPr lang="en-US" sz="1200" u="sng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798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1316559"/>
            <a:ext cx="1219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Sluggish operation on the M240 series MG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Loose bipod	b. </a:t>
            </a:r>
            <a:r>
              <a:rPr lang="en-US" dirty="0">
                <a:latin typeface="Arial" panose="020B0604020202020204" pitchFamily="34" charset="0"/>
              </a:rPr>
              <a:t>Receiver dirty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Broken firing pin	d. Chipped extractor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dirty="0">
                <a:latin typeface="Arial" panose="020B0604020202020204" pitchFamily="34" charset="0"/>
              </a:rPr>
              <a:t>An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damaged gas plug could cause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Extract		 b.  Cock 			c.  Chamber		d.  Eject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runaway</a:t>
            </a:r>
            <a:r>
              <a:rPr lang="en-US" dirty="0">
                <a:latin typeface="Arial" panose="020B0604020202020204" pitchFamily="34" charset="0"/>
              </a:rPr>
              <a:t> M240 series </a:t>
            </a:r>
            <a:r>
              <a:rPr lang="en-US" dirty="0" smtClean="0">
                <a:latin typeface="Arial" panose="020B0604020202020204" pitchFamily="34" charset="0"/>
              </a:rPr>
              <a:t>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Damaged recoil spring		 b.  Missing ejector 	c.  Worn sear		d.  Damaged buffer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fires from the _______ bolt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Closed		 b.  Centered 		    c.  Open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236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1316559"/>
            <a:ext cx="1219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Sluggish operation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M240 series MG could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Loose bipod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dirty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Broken firing pin	d. Chipped extractor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dirty="0">
                <a:latin typeface="Arial" panose="020B0604020202020204" pitchFamily="34" charset="0"/>
              </a:rPr>
              <a:t>An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damaged gas plug could cause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Extract		 b.  Cock 			c.  Chamber		d.  Eject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runaway</a:t>
            </a:r>
            <a:r>
              <a:rPr lang="en-US" dirty="0">
                <a:latin typeface="Arial" panose="020B0604020202020204" pitchFamily="34" charset="0"/>
              </a:rPr>
              <a:t> M240 series </a:t>
            </a:r>
            <a:r>
              <a:rPr lang="en-US" dirty="0" smtClean="0">
                <a:latin typeface="Arial" panose="020B0604020202020204" pitchFamily="34" charset="0"/>
              </a:rPr>
              <a:t>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Damaged recoil spring		 b.  Missing ejector 	c.  Worn sear		d.  Damaged buffer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fires from the _______ bolt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Closed		 b.  Centered 		    c.  Open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941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1316559"/>
            <a:ext cx="1219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Sluggish operation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M240 series MG could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Loose bipod	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Receiver dirty 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Broken firing pin	d. Chipped extractor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dirty="0">
                <a:latin typeface="Arial" panose="020B0604020202020204" pitchFamily="34" charset="0"/>
              </a:rPr>
              <a:t>An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damaged gas plug could cause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Extract		 b.  Cock 	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Chamber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Eject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runaway </a:t>
            </a:r>
            <a:r>
              <a:rPr lang="en-US" dirty="0">
                <a:latin typeface="Arial" panose="020B0604020202020204" pitchFamily="34" charset="0"/>
              </a:rPr>
              <a:t>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Damaged recoil spring		 b.  Missing ejector 	c.  Worn sear		d.  Damaged buffer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fires from the _______ bolt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Closed		 b.  Centered 		    c.  Open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7006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1316559"/>
            <a:ext cx="1219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Sluggish operation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M240 series MG could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Loose bipod	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Receiver dirty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Broken firing pin	d. Chipped extractor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dirty="0">
                <a:latin typeface="Arial" panose="020B0604020202020204" pitchFamily="34" charset="0"/>
              </a:rPr>
              <a:t>An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damaged gas plug could cause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Extract		 b.  Cock 	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Chamber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Eject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runaway </a:t>
            </a:r>
            <a:r>
              <a:rPr lang="en-US" dirty="0">
                <a:latin typeface="Arial" panose="020B0604020202020204" pitchFamily="34" charset="0"/>
              </a:rPr>
              <a:t>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Damaged recoil spring		 b.  Missing ejector 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Worn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Damaged buffer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fires from the _______ bolt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Closed		 b.  Centered 		    c.  Open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99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38410"/>
            <a:ext cx="12192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MG is belt fed from the ___________?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side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Left side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Only magazine fed		d.  Bottom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employs ___________ operation?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Recoil		 b.  Gas 			c.  Blowback			d.  Manually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M-240C Machine Gun is belt fed from the ___________ side?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capable of both right and left hand feed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manually fed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Left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the completed Quarterly services are maintained for the M240 series MG?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180 days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90 days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Until the next service is completed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1 year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890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1316559"/>
            <a:ext cx="1219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Sluggish operation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M240 series MG could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Loose bipod	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Receiver dirty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Broken firing pin	d. Chipped extractor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dirty="0">
                <a:latin typeface="Arial" panose="020B0604020202020204" pitchFamily="34" charset="0"/>
              </a:rPr>
              <a:t>An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damaged gas plug could cause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Extract		 b.  Cock 	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Chamber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Eject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runaway </a:t>
            </a:r>
            <a:r>
              <a:rPr lang="en-US" dirty="0">
                <a:latin typeface="Arial" panose="020B0604020202020204" pitchFamily="34" charset="0"/>
              </a:rPr>
              <a:t>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Damaged recoil spring		 b.  Missing ejector 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Worn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Damaged buffer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fires from the _______ bolt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Closed		 b.  Centered 		   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Open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5997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46447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27548"/>
            <a:ext cx="121920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what step in the cycle of operation</a:t>
            </a:r>
            <a:r>
              <a:rPr lang="en-US" dirty="0">
                <a:latin typeface="Arial" panose="020B0604020202020204" pitchFamily="34" charset="0"/>
              </a:rPr>
              <a:t> for the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does the ejector compress into the face of the bolt?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Locking			 b.  Ejecting 			c.  Feeding		d.  Chambering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SMR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code, w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hich parts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M249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replaceable by the armorer?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Buffer		 b.  Trigger springer 		c.  Extractor assembly		d.  None of the above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source of power to move the </a:t>
            </a:r>
            <a:r>
              <a:rPr lang="en-US" dirty="0" smtClean="0">
                <a:latin typeface="Arial" panose="020B0604020202020204" pitchFamily="34" charset="0"/>
              </a:rPr>
              <a:t>M240 </a:t>
            </a:r>
            <a:r>
              <a:rPr lang="en-US" dirty="0">
                <a:latin typeface="Arial" panose="020B0604020202020204" pitchFamily="34" charset="0"/>
              </a:rPr>
              <a:t>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bolt and operating rod assembly forward during chambering?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Gas pressure		 b.  Recoil of the bolt 		c.  Driving spring rod	d.  All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component holds the</a:t>
            </a:r>
            <a:r>
              <a:rPr lang="en-US" dirty="0">
                <a:latin typeface="Arial" panose="020B0604020202020204" pitchFamily="34" charset="0"/>
              </a:rPr>
              <a:t>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bolt and operating rod assembly to the rear in a cocked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	 b.  Buffer 		c.  Gas pressure		d.  Trigger pin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5355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27548"/>
            <a:ext cx="121920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what step in the cycle of operation</a:t>
            </a:r>
            <a:r>
              <a:rPr lang="en-US" dirty="0">
                <a:latin typeface="Arial" panose="020B0604020202020204" pitchFamily="34" charset="0"/>
              </a:rPr>
              <a:t> for the M240 series MG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does the ejector compress into the face of the bolt?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Locking			 b.  Ejecting 			c.  Feeding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Chambering</a:t>
            </a:r>
            <a:endParaRPr lang="en-US" sz="1200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SMR code, which parts on the M249 series MG are replaceable by the armorer?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Buffer		 b.  Trigger springer 		c.  Extractor assembly		d.  None of the above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source of power to move the </a:t>
            </a:r>
            <a:r>
              <a:rPr lang="en-US" dirty="0" smtClean="0">
                <a:latin typeface="Arial" panose="020B0604020202020204" pitchFamily="34" charset="0"/>
              </a:rPr>
              <a:t>M240 </a:t>
            </a:r>
            <a:r>
              <a:rPr lang="en-US" dirty="0">
                <a:latin typeface="Arial" panose="020B0604020202020204" pitchFamily="34" charset="0"/>
              </a:rPr>
              <a:t>series MG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bolt and operating rod assembly forward during chambering?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Gas pressure		 b.  Recoil of the bolt 		c.  Driving spring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All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component holds the</a:t>
            </a:r>
            <a:r>
              <a:rPr lang="en-US" dirty="0">
                <a:latin typeface="Arial" panose="020B0604020202020204" pitchFamily="34" charset="0"/>
              </a:rPr>
              <a:t>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bolt and operating rod assembly to the rear in a cocked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	 b.  Buffer 		c.  Gas pressure		d.  Trigger pin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3250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27548"/>
            <a:ext cx="121920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what step in the cycle of operation</a:t>
            </a:r>
            <a:r>
              <a:rPr lang="en-US" dirty="0">
                <a:latin typeface="Arial" panose="020B0604020202020204" pitchFamily="34" charset="0"/>
              </a:rPr>
              <a:t> for the M240 series MG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does the ejector compress into the face of the bolt?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Locking			 b.  Ejecting 			c.  Feeding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Chambering</a:t>
            </a:r>
            <a:endParaRPr lang="en-US" sz="1200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SMR code, which parts on the M249 series MG are replaceable by the armorer?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Buffer		 b.  Trigger springer 		c.  Extractor assembly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None of the above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source of power to move the </a:t>
            </a:r>
            <a:r>
              <a:rPr lang="en-US" dirty="0" smtClean="0">
                <a:latin typeface="Arial" panose="020B0604020202020204" pitchFamily="34" charset="0"/>
              </a:rPr>
              <a:t>M240 </a:t>
            </a:r>
            <a:r>
              <a:rPr lang="en-US" dirty="0">
                <a:latin typeface="Arial" panose="020B0604020202020204" pitchFamily="34" charset="0"/>
              </a:rPr>
              <a:t>series MG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bolt and operating rod assembly forward during chambering?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Gas pressure		 b.  Recoil of the bolt 		c.  Driving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spring rod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All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component holds the</a:t>
            </a:r>
            <a:r>
              <a:rPr lang="en-US" dirty="0">
                <a:latin typeface="Arial" panose="020B0604020202020204" pitchFamily="34" charset="0"/>
              </a:rPr>
              <a:t>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bolt and operating rod assembly to the rear in a cocked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	 b.  Buffer 		c.  Gas pressure		d.  Trigger pin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9892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27548"/>
            <a:ext cx="121920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what step in the cycle of operation</a:t>
            </a:r>
            <a:r>
              <a:rPr lang="en-US" dirty="0">
                <a:latin typeface="Arial" panose="020B0604020202020204" pitchFamily="34" charset="0"/>
              </a:rPr>
              <a:t> for the M240 series MG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does the ejector compress into the face of the bolt?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Locking			 b.  Ejecting 			c.  Feeding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Chambering</a:t>
            </a:r>
            <a:endParaRPr lang="en-US" sz="1200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SMR code, which parts on the M249 series MG are replaceable by the armorer?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Buffer		 b.  Trigger springer 		c.  Extractor assembly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None of the above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source of power to move the </a:t>
            </a:r>
            <a:r>
              <a:rPr lang="en-US" dirty="0" smtClean="0">
                <a:latin typeface="Arial" panose="020B0604020202020204" pitchFamily="34" charset="0"/>
              </a:rPr>
              <a:t>M240 </a:t>
            </a:r>
            <a:r>
              <a:rPr lang="en-US" dirty="0">
                <a:latin typeface="Arial" panose="020B0604020202020204" pitchFamily="34" charset="0"/>
              </a:rPr>
              <a:t>series MG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bolt and operating rod assembly forward during chambering?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Gas pressure		 b.  Recoil of the bolt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Driving spring rod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All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component holds the</a:t>
            </a:r>
            <a:r>
              <a:rPr lang="en-US" dirty="0">
                <a:latin typeface="Arial" panose="020B0604020202020204" pitchFamily="34" charset="0"/>
              </a:rPr>
              <a:t>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bolt and operating rod assembly to the rear in a cocked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	 b.  Buffer 		c.  Gas pressure		d.  Trigger pin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7449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27548"/>
            <a:ext cx="121920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what step in the cycle of operation</a:t>
            </a:r>
            <a:r>
              <a:rPr lang="en-US" dirty="0">
                <a:latin typeface="Arial" panose="020B0604020202020204" pitchFamily="34" charset="0"/>
              </a:rPr>
              <a:t> for the M240 series MG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does the ejector compress into the face of the bolt?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Locking			 b.  Ejecting 			c.  Feeding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Chambering</a:t>
            </a:r>
            <a:endParaRPr lang="en-US" sz="1200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SMR code, which parts on the M249 series MG are replaceable by the armorer?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Buffer		 b.  Trigger springer 		c.  Extractor assembly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None of the above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source of power to move the </a:t>
            </a:r>
            <a:r>
              <a:rPr lang="en-US" dirty="0" smtClean="0">
                <a:latin typeface="Arial" panose="020B0604020202020204" pitchFamily="34" charset="0"/>
              </a:rPr>
              <a:t>M240 </a:t>
            </a:r>
            <a:r>
              <a:rPr lang="en-US" dirty="0">
                <a:latin typeface="Arial" panose="020B0604020202020204" pitchFamily="34" charset="0"/>
              </a:rPr>
              <a:t>series MG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bolt and operating rod assembly forward during chambering?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Gas pressure		 b.  Recoil of the bolt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Driving spring rod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All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component holds the</a:t>
            </a:r>
            <a:r>
              <a:rPr lang="en-US" dirty="0">
                <a:latin typeface="Arial" panose="020B0604020202020204" pitchFamily="34" charset="0"/>
              </a:rPr>
              <a:t>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bolt and operating rod assembly to the rear in a cocked position?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 b.  Buffer 		c.  Gas pressure		d.  Trigger pin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8623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on the M240 series MG would cause a failure to feed?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extractor		b.  Defective barrel release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Damaged feed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tray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Defective ejector spring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</a:rPr>
              <a:t>What malfunction causes a failure to fire on the M240 series MG</a:t>
            </a:r>
            <a:r>
              <a:rPr lang="en-US" dirty="0" smtClean="0">
                <a:latin typeface="Arial" panose="020B0604020202020204" pitchFamily="34" charset="0"/>
              </a:rPr>
              <a:t>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Driving spring rod assembly damaged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Loose rivets causing drag on bolt/operating rod assembly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dirty and/or lack of lubricant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d.  All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cock</a:t>
            </a:r>
            <a:r>
              <a:rPr lang="en-US" dirty="0">
                <a:latin typeface="Arial" panose="020B0604020202020204" pitchFamily="34" charset="0"/>
              </a:rPr>
              <a:t> on the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trigger spring				b.  Worn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sear spring					d.  Worn sear notch on the bolt and operating rod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</a:t>
            </a:r>
            <a:r>
              <a:rPr lang="en-US" dirty="0">
                <a:latin typeface="Arial" panose="020B0604020202020204" pitchFamily="34" charset="0"/>
              </a:rPr>
              <a:t> on the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would cause a failure to eject?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Damaged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ejector spring				b.  Extractor frozen into the face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Carbon accumulation on the firing pin aperture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Ruptured cartridges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</a:rPr>
              <a:t>in </a:t>
            </a:r>
            <a:r>
              <a:rPr lang="en-US" dirty="0">
                <a:latin typeface="Arial" panose="020B0604020202020204" pitchFamily="34" charset="0"/>
              </a:rPr>
              <a:t>the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Bent feed tray			b.  Defective trigger	c.  Improper headspace		d.  None of the above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1856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following on the M240 series MG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would cause a failure to feed?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extractor		b.  Defective barrel release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Damaged feed tray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Defective ejector spring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</a:rPr>
              <a:t>What malfunction causes a failure to fire on the M240 series MG?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Driving spring rod assembly damaged			b. Loose rivets causing drag on bolt/operating rod assembly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Receiver dirty and/or lack of lubricant			d.  All of the above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cock</a:t>
            </a:r>
            <a:r>
              <a:rPr lang="en-US" dirty="0">
                <a:latin typeface="Arial" panose="020B0604020202020204" pitchFamily="34" charset="0"/>
              </a:rPr>
              <a:t> on the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trigger spring				b.  Worn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sear spring					d.  Worn sear notch on the bolt and operating rod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</a:t>
            </a:r>
            <a:r>
              <a:rPr lang="en-US" dirty="0">
                <a:latin typeface="Arial" panose="020B0604020202020204" pitchFamily="34" charset="0"/>
              </a:rPr>
              <a:t> on the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would cause a failure to eject?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Damaged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ejector spring				b.  Extractor frozen into the face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Carbon accumulation on the firing pin aperture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Ruptured cartridges</a:t>
            </a:r>
            <a:r>
              <a:rPr lang="en-US" dirty="0">
                <a:latin typeface="Arial" panose="020B0604020202020204" pitchFamily="34" charset="0"/>
              </a:rPr>
              <a:t> in the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Bent feed tray			b.  Defective trigger	c.  Improper headspace		d.  None of the above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6700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following on the M240 series MG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would cause a failure to feed?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extractor		b.  Defective barrel release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Damaged feed tray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Defective ejector spring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</a:rPr>
              <a:t>What malfunction causes a failure to fire on the M240 series MG?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Driving spring rod assembly damaged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b. Loose rivets causing drag on bolt/operating rod assembly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Receiver dirty and/or lack of lubricant			d.  All of the above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cock</a:t>
            </a:r>
            <a:r>
              <a:rPr lang="en-US" dirty="0">
                <a:latin typeface="Arial" panose="020B0604020202020204" pitchFamily="34" charset="0"/>
              </a:rPr>
              <a:t> on the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trigger spring				b.  Worn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sear spring					d.  Worn sear notch on the bolt and operating rod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</a:t>
            </a:r>
            <a:r>
              <a:rPr lang="en-US" dirty="0">
                <a:latin typeface="Arial" panose="020B0604020202020204" pitchFamily="34" charset="0"/>
              </a:rPr>
              <a:t>on the M240 series MG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would cause a failure to eject?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Damaged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ejector spring				b.  Extractor frozen into the face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Carbon accumulation on the firing pin aperture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Ruptured cartridges</a:t>
            </a:r>
            <a:r>
              <a:rPr lang="en-US" dirty="0">
                <a:latin typeface="Arial" panose="020B0604020202020204" pitchFamily="34" charset="0"/>
              </a:rPr>
              <a:t> in the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Bent feed tray			b.  Defective trigger	c.  Improper headspace		d.  None of the above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1768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M240 series MG would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cause a failure to feed?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extractor		b.  Defective barrel release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Damaged feed tray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Defective ejector spring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</a:rPr>
              <a:t>What malfunction causes a failure to fire on the M240 series MG?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Driving spring rod assembly damaged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Loose rivets causing drag on bolt/operating rod assembly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Receiver dirty and/or lack of lubricant			d.  All of the above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cock</a:t>
            </a:r>
            <a:r>
              <a:rPr lang="en-US" dirty="0">
                <a:latin typeface="Arial" panose="020B0604020202020204" pitchFamily="34" charset="0"/>
              </a:rPr>
              <a:t> on the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trigger spring		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Worn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sear spring					d.  Worn sear notch on the bolt and operating rod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</a:t>
            </a:r>
            <a:r>
              <a:rPr lang="en-US" dirty="0">
                <a:latin typeface="Arial" panose="020B0604020202020204" pitchFamily="34" charset="0"/>
              </a:rPr>
              <a:t> on the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would cause a failure to eject?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Damaged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ejector spring				b.  Extractor frozen into the face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Carbon accumulation on the firing pin aperture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Ruptured cartridges </a:t>
            </a:r>
            <a:r>
              <a:rPr lang="en-US" dirty="0">
                <a:latin typeface="Arial" panose="020B0604020202020204" pitchFamily="34" charset="0"/>
              </a:rPr>
              <a:t>in the M240 series MG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Bent feed tray			b.  Defective trigger	c.  Improper headspace		d.  None of the above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767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38410"/>
            <a:ext cx="12192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MG is belt fed from the ___________?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side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Left side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Only magazine fed		d.  Bottom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employs ___________ operation?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Recoil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Gas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Blowback			d.  Manually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M-240C Machine Gun is belt fed from the ___________ side?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capable of both right and left hand feed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manually fed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Left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the completed Quarterly services are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maintained for the M240 series MG?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180 days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90 days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Until the next service is completed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1 year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8324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following on the M240 series MG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would cause a failure to feed?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extractor		b.  Defective barrel release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Damaged feed tray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Defective ejector spring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</a:rPr>
              <a:t>What malfunction causes a failure to fire on the M240 series MG?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Driving spring rod assembly damaged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Loose rivets causing drag on bolt/operating rod assembly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Receiver dirty and/or lack of lubricant			d.  All of the above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cock</a:t>
            </a:r>
            <a:r>
              <a:rPr lang="en-US" dirty="0">
                <a:latin typeface="Arial" panose="020B0604020202020204" pitchFamily="34" charset="0"/>
              </a:rPr>
              <a:t> on the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trigger spring		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Worn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sear spring					d.  Worn sear notch on the bolt and operating rod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</a:t>
            </a:r>
            <a:r>
              <a:rPr lang="en-US" dirty="0">
                <a:latin typeface="Arial" panose="020B0604020202020204" pitchFamily="34" charset="0"/>
              </a:rPr>
              <a:t>on the M240 series MG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would cause a failure to eject?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Damaged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ejector spring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b.  Extractor frozen into the face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Carbon accumulation on the firing pin aperture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Ruptured cartridges</a:t>
            </a:r>
            <a:r>
              <a:rPr lang="en-US" dirty="0">
                <a:latin typeface="Arial" panose="020B0604020202020204" pitchFamily="34" charset="0"/>
              </a:rPr>
              <a:t> in the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Bent feed tray			b.  Defective trigger	c.  Improper headspace		d.  None of the above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0604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following on the M240 series MG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would cause a failure to feed?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extractor		b.  Defective barrel release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Damaged feed tray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Defective ejector spring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</a:rPr>
              <a:t>What malfunction causes a failure to fire on the M240 series MG?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Driving spring rod assembly damaged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Loose rivets causing drag on bolt/operating rod assembly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Receiver dirty and/or lack of lubricant			d.  All of the above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NOT cause a failure to cock</a:t>
            </a:r>
            <a:r>
              <a:rPr lang="en-US" dirty="0">
                <a:latin typeface="Arial" panose="020B0604020202020204" pitchFamily="34" charset="0"/>
              </a:rPr>
              <a:t> on the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trigger spring		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Worn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sear spring					d.  Worn sear notch on the bolt and operating rod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</a:t>
            </a:r>
            <a:r>
              <a:rPr lang="en-US" dirty="0">
                <a:latin typeface="Arial" panose="020B0604020202020204" pitchFamily="34" charset="0"/>
              </a:rPr>
              <a:t> on the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would cause a failure to eject?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Damaged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ejector spring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b.  Extractor frozen into the face of the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Carbon accumulation on the firing pin aperture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Ruptured cartridges</a:t>
            </a:r>
            <a:r>
              <a:rPr lang="en-US" dirty="0">
                <a:latin typeface="Arial" panose="020B0604020202020204" pitchFamily="34" charset="0"/>
              </a:rPr>
              <a:t> in the M240 series MG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could be caused by?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Bent feed tray			b.  Defective trigger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Improper headspace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None of the above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9493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26. What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 on the M240 series MG serves as a support for all major components?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Receiver Assembly		b.  Trigger		c.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Buttstock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Cover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Assembly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27. What is the description of the buffer assembly for the M240 series MG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Absorbs recoil for bolt and operating rod assembly at the end of recoil movement.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Controls the firing of the machine gun.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Serves as a guide for positioning cartridges to assist in chambering.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Provides energy for returning bolt and operating rod assembly to firing position.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28. What component in the M240 series MG serves as a guide for positioning cartridges to assist in chambering?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 Tray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Sear spring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Assembly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Headspace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29. What is the first step of functioning for the M240 series MG?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Chambering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Cocking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Locking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89256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26. What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 on the M240 series MG serves as a support for all major components?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Receiver Assembly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Trigger		c.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Buttstock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Cover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Assembly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27. What is the description of the buffer assembly for the M240 series MG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Absorbs recoil for bolt and operating rod assembly at the end of recoil movement.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Controls the firing of the machine gun.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Serves as a guide for positioning cartridges to assist in chambering.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Provides energy for returning bolt and operating rod assembly to firing position.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28. What component in the M240 series MG serves as a guide for positioning cartridges to assist in chambering?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 Tray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Sear spring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Assembly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Headspace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29. What is the first step of functioning for the M240 series MG?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Chambering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Cocking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Locking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00730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26. What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 on the M240 series MG serves as a support for all major components?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Receiver Assembly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Trigger		c.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Buttstock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Cover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Assembly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27. What is the description of the buffer assembly for the M240 series MG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Absorbs recoil for bolt and operating rod assembly at the end of recoil movement.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Controls the firing of the machine gun.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Serves as a guide for positioning cartridges to assist in chambering.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Provides energy for returning bolt and operating rod assembly to firing position.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28. What component in the M240 series MG serves as a guide for positioning cartridges to assist in chambering?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 Tray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Sear spring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Assembly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Headspace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29. What is the first step of functioning for the M240 series MG?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Chambering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Cocking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Locking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87999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26. What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 on the M240 series MG serves as a support for all major components?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Receiver Assembly	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Trigger		c.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Buttstock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Cover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Assembly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27. What is the description of the buffer assembly for the M240 series MG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Absorbs recoil for bolt and operating rod assembly at the end of recoil movement.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Controls the firing of the machine gun.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Serves as a guide for positioning cartridges to assist in chambering.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Provides energy for returning bolt and operating rod assembly to firing position.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28. What component in the M240 series MG serves as a guide for positioning cartridges to assist in chambering?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 Tray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Sear spring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Assembly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Headspace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29. What is the first step of functioning for the M240 series MG?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Chambering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Cocking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Locking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6945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26. What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 on the M240 series MG serves as a support for all major components?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Receiver Assembly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Trigger		c.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Buttstock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Cover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Assembly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27. What is the description of the buffer assembly for the M240 series MG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Absorbs recoil for bolt and operating rod assembly at the end of recoil movement.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Controls the firing of the machine gun.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Serves as a guide for positioning cartridges to assist in chambering.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Provides energy for returning bolt and operating rod assembly to firing position.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28. What component in the M240 series MG serves as a guide for positioning cartridges to assist in chambering?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 Tray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Sear spring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Assembly </a:t>
            </a: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Headspace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29. What is the first step of functioning for the M240 series MG? 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Chambering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Cocking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Locking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05529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What cycle of function on the M240 series MG can only take place after locking of the bolt?  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Unlocking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Extracting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652655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892585"/>
            <a:ext cx="121920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What cycle of function on the M240 series MG can only take place after locking of the bolt?  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Unlocking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Extracting 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39671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38410"/>
            <a:ext cx="12192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MG is belt fed from the ___________?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side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Left side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Only magazine fed		d.  Bottom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employs ___________ operation?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Recoil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Gas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Blowback			d.  Manually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M-240C Machine Gun is belt fed from the ___________ side?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capable of both right and left hand feed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manually fed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Left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the completed Quarterly services are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maintained for the M240 series MG?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180 days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90 days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Until the next service is completed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1 year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396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38410"/>
            <a:ext cx="12192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M240 MG is belt fed from the ___________?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side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Left side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Only magazine fed		d.  Bottom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 Series Machine Gun employs ___________ operation?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Recoil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Gas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Blowback			d.  Manually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M-240C Machine Gun is belt fed from the ___________ side?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capable of both right and left hand feed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manually fed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Left hand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IAW DA PAM 750-8, the completed Quarterly services are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maintained for the M240 series MG?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180 days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90 days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Until the next service is completed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1 year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692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4099"/>
            <a:ext cx="12192000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 The setting for normal rate of fire on the M240 is in what position?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			b.  Two		    c.  Three		d.  All the above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Preventive maintenance checks and services on the M240 series MG are performed how often?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22860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Weekly     b.  Monthly       c.  Quarterly    d.  Daily</a:t>
            </a:r>
          </a:p>
          <a:p>
            <a:pPr marL="457200" marR="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>
              <a:lnSpc>
                <a:spcPct val="150000"/>
              </a:lnSpc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7.  When installing barrel assembly into receiver on the M240 series MG, less than two or more than seven clicks     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Indicates what?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parts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That the barrel assembly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That the receiver is serviceable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That the barrel release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parts should not be lubricated prior to firing the M240 series MG?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Trigger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Gas piston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Back plate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874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4099"/>
            <a:ext cx="12192000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 The setting for normal rate of fire on the M240 is in what position?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b.  Two		    c.  Three		d.  All the above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Preventive maintenance checks and services on the M240 series MG are performed how often?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22860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Weekly     b.  Monthly       c.  Quarterly    d.  Daily</a:t>
            </a:r>
          </a:p>
          <a:p>
            <a:pPr marL="457200" marR="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>
              <a:lnSpc>
                <a:spcPct val="150000"/>
              </a:lnSpc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7.  When installing barrel assembly into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on the M240 series MG,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 than two or more than seven clicks     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Indicates what?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parts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That the barrel assembly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That the receiver is serviceable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That the barrel release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parts should not be lubricated prior to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firing the M240 series MG?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Trigger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Gas piston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Back plate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74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4099"/>
            <a:ext cx="12192000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 The setting for normal rate of fire on the M240 is in what position?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b.  Two		    c.  Three		d.  All the above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Preventive maintenance checks and services on the M240 series MG are performed how often?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22860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Weekly     b.  Monthly      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Quarterly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d.  Daily</a:t>
            </a:r>
          </a:p>
          <a:p>
            <a:pPr marL="457200" marR="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>
              <a:lnSpc>
                <a:spcPct val="150000"/>
              </a:lnSpc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7.  When installing barrel assembly into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on the M240 series MG,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 than two or more than seven clicks     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Indicates what?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parts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That the barrel assembly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That the receiver is serviceable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That the barrel release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parts should not be lubricated prior to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firing the M240 series MG?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Trigger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Gas piston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Back plate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663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9" y="164920"/>
            <a:ext cx="7043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M240 SERIES MACHINE GUN WRITTEN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4099"/>
            <a:ext cx="12192000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 The setting for normal rate of fire on the M240 is in what position?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b.  Two		    c.  Three		d.  All the above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Preventive maintenance checks and services on the M240 series MG are performed how often?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22860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Weekly     b.  Monthly      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Quarterly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d.  Daily</a:t>
            </a:r>
          </a:p>
          <a:p>
            <a:pPr marL="457200" marR="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14300">
              <a:lnSpc>
                <a:spcPct val="150000"/>
              </a:lnSpc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7.  When installing barrel assembly into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on the M240 series MG,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 than two or more than seven clicks     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Indicates what?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Defective parts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That the barrel assembly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That the receiver is serviceable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That the barrel release is serviceable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parts should not be lubricated prior to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firing the M240 series MG?</a:t>
            </a: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Trigger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Bolt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Gas piston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Back plate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224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</TotalTime>
  <Words>6798</Words>
  <Application>Microsoft Office PowerPoint</Application>
  <PresentationFormat>Widescreen</PresentationFormat>
  <Paragraphs>1161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Bundy, Eric</dc:creator>
  <cp:lastModifiedBy>Bundy, Eric</cp:lastModifiedBy>
  <cp:revision>28</cp:revision>
  <dcterms:created xsi:type="dcterms:W3CDTF">2018-05-03T19:10:10Z</dcterms:created>
  <dcterms:modified xsi:type="dcterms:W3CDTF">2020-04-07T20:52:24Z</dcterms:modified>
</cp:coreProperties>
</file>