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93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86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2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9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3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8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5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7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9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3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1CD6E-7CF1-4567-B57D-1E065BA802D6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04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is the M249 operated?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 b.  Recoil 	c.  Gas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Using the SMR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code,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armorer can replace which part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 b.  Grip assembly 		c.  Sear spring	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what bolt 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Open			 b.  Closed 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on the M249 fails 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 b.  Send to depot 		c.  Send to field maintenance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feed tray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b.  Extract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245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 b.  (H)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defective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 b.  Feed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 b.  Bolt 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113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 b.  (H)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defective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 b.  Feed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 b.  Bolt 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65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 b.  (H)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defective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M249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 b.  Feed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b.  Bolt 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23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is?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Firing pin tip damaged	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Burred rear cartridge retaining pins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pawl assembly is sticking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All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the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Check for broken firing pin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 b.  Lock 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119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is?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Firing pin tip damaged	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Burred rear cartridge retaining pins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pawl assembly is sticking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All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the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Check for broken firing pin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 b.  Lock 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590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is?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Firing pin tip damaged	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Burred rear cartridge retaining pins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pawl assembly is sticking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All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the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Check for broken firing pin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 b.  Lock 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627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is?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Firing pin tip damaged	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Burred rear cartridge retaining pins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pawl assembly is sticking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these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the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Check for broken firing pin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 b.  Lock 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281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is?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Firing pin tip damaged	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Burred rear cartridge retaining pins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pawl assembly is sticking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these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the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broken firing pin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 b.  Lock 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085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is?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fire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could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Firing pin tip damaged	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Burred rear cartridge retaining pins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pawl assembly is sticking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these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the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broken firing pin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 b.  Lock 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778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b.  Regulator			c.  Gas tube		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on the M249 houses the firing pin and roller assembly? 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Bolt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piston assembly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assembly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Feed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tray assembly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Buttstock assembly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how often?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 b.  Weekly 		c.  Quarterly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feed on the M249, 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 b.  Fire	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86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is the M249 operated?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 b.  Recoil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Gas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Using the SMR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code,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armorer can replace which part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 b.  Grip assembly 		c.  Sear spring	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Open			 b.  Closed 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the M249 fails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 b.  Send to depot 		c.  Send to field maintenance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feed tray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b.  Extract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320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b.  Regulator			c.  Gas tube		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on the M249 houses the firing pin and roller assembly? 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Bolt and piston assembly 	b. Slide assembly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Feed tray assembly 		d. Buttstock assembly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often?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 b.  Weekly 		c.  Quarterly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 b.  Fire	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4311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b.  Regulator			c.  Gas tube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on the M249 houses the firing pin and roller assembly? 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Bolt and piston assembly 	b. Slide assembly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Feed tray assembly 		d. Buttstock assembly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often?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 b.  Weekly 		c.  Quarterly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 b.  Fire	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911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b.  Regulator			c.  Gas tube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0" indent="-342900">
              <a:lnSpc>
                <a:spcPts val="1200"/>
              </a:lnSpc>
              <a:buFontTx/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 on the M249 houses the firing pin and roller assembly?  </a:t>
            </a:r>
          </a:p>
          <a:p>
            <a:pPr marL="800100" lvl="0" indent="-342900">
              <a:lnSpc>
                <a:spcPts val="1200"/>
              </a:lnSpc>
              <a:buFontTx/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Bolt and piston assembly 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Slide assembly </a:t>
            </a:r>
          </a:p>
          <a:p>
            <a:pPr marL="457200" lvl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Feed tray assembly 		d. Buttstock assembly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often?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 b.  Weekly 		c.  Quarterly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 b.  Fire	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5410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b.  Regulator			c.  Gas tube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0" indent="-342900">
              <a:lnSpc>
                <a:spcPts val="1200"/>
              </a:lnSpc>
              <a:buFontTx/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on the M249 houses the firing pin and roller assembly?  </a:t>
            </a:r>
          </a:p>
          <a:p>
            <a:pPr marL="800100" lvl="0" indent="-342900">
              <a:lnSpc>
                <a:spcPts val="1200"/>
              </a:lnSpc>
              <a:buFontTx/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Bolt and piston assembly 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Slide assembly </a:t>
            </a:r>
          </a:p>
          <a:p>
            <a:pPr marL="457200" lvl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Feed tray assembly 		d. Buttstock assembly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often?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 b.  Weekly 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 b.  Fire	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9670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b.  Regulator			c.  Gas tube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0" indent="-342900">
              <a:lnSpc>
                <a:spcPts val="1200"/>
              </a:lnSpc>
              <a:buFontTx/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on the M249 houses the firing pin and roller assembly?  </a:t>
            </a:r>
          </a:p>
          <a:p>
            <a:pPr marL="800100" lvl="0" indent="-342900">
              <a:lnSpc>
                <a:spcPts val="1200"/>
              </a:lnSpc>
              <a:buFontTx/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Bolt and piston assembly 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Slide assembly </a:t>
            </a:r>
          </a:p>
          <a:p>
            <a:pPr marL="457200" lvl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Feed tray assembly 		d. Buttstock assembly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often?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 b.  Weekly 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other cycle of function could it cause a failure in?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 b.  Fire			c.  Unlock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</a:t>
            </a:r>
            <a:endParaRPr lang="en-US" sz="1200" u="sng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412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chipped ejector tip when the fault is listed on the DA Form 5988-E?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O			b. X			c. /		d. F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barrels?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Gas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Regulator/Mono Block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Handle 	c. Sights 	d. Spring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M249 barrels should be gauged and have a 100% technical inspection how often?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Semi-annually 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Quarterly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 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Do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requisition, order the next higher assembly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 it using the CAGEC and part number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Identified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manufacturer's part number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 is not stocked, local purchase 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M249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sear spring, trigger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Trigger, sear, safety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Sear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sear spring, tripping lever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Sear, safety, tripping lever </a:t>
            </a:r>
          </a:p>
        </p:txBody>
      </p:sp>
    </p:spTree>
    <p:extLst>
      <p:ext uri="{BB962C8B-B14F-4D97-AF65-F5344CB8AC3E}">
        <p14:creationId xmlns:p14="http://schemas.microsoft.com/office/powerpoint/2010/main" val="30215352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M249 chipped ejector tip when the fault is listed on the DA Form 5988-E?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	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X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/		d. F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M249 barrels?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Gas Regulator/Mono Block 	b. Handle 	c. Sights 	d. Spring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M249 barrels should be gauged and have a 100% technical inspection how often?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Semi-annually 		b. Annually 		c. Quarterly 		d. Monthly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Do not requisition, order the next higher assembly 	b. Order it using the CAGEC and part number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Identified by manufacturer's part number 			d. Item is not stocked, local purchase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M249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Sear, sear spring, trigger 			b. Trigger, sear, safety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Sear, sear spring, tripping lever 		d. Sear, safety, tripping lever </a:t>
            </a:r>
          </a:p>
        </p:txBody>
      </p:sp>
    </p:spTree>
    <p:extLst>
      <p:ext uri="{BB962C8B-B14F-4D97-AF65-F5344CB8AC3E}">
        <p14:creationId xmlns:p14="http://schemas.microsoft.com/office/powerpoint/2010/main" val="41078102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M249 chipped ejector tip when the fault is listed on the DA Form 5988-E?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	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X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/		d. F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M249 barrels?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Gas Regulator/Mono Block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Handle 	c. Sights 	d. Spring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M249 barrels should be gauged and have a 100% technical inspection how often?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Semi-annually 		b. Annually 		c. Quarterly 		d. Monthly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Do not requisition, order the next higher assembly 	b. Order it using the CAGEC and part number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Identified by manufacturer's part number 			d. Item is not stocked, local purchase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M249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Sear, sear spring, trigger 			b. Trigger, sear, safety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Sear, sear spring, tripping lever 		d. Sear, safety, tripping lever </a:t>
            </a:r>
          </a:p>
        </p:txBody>
      </p:sp>
    </p:spTree>
    <p:extLst>
      <p:ext uri="{BB962C8B-B14F-4D97-AF65-F5344CB8AC3E}">
        <p14:creationId xmlns:p14="http://schemas.microsoft.com/office/powerpoint/2010/main" val="1968114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M249 chipped ejector tip when the fault is listed on the DA Form 5988-E?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	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X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/		d. F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M249 barrels?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Gas Regulator/Mono Block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Handle 	c. Sights 	d. Spring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M249 barrels should be gauged and have a 100% technical inspection how often?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Semi-annually 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Annually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Quarterly 		d. Monthly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Do not requisition, order the next higher assembly 	b. Order it using the CAGEC and part number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Identified by manufacturer's part number 			d. Item is not stocked, local purchase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M249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Sear, sear spring, trigger 			b. Trigger, sear, safety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Sear, sear spring, tripping lever 		d. Sear, safety, tripping lever </a:t>
            </a:r>
          </a:p>
        </p:txBody>
      </p:sp>
    </p:spTree>
    <p:extLst>
      <p:ext uri="{BB962C8B-B14F-4D97-AF65-F5344CB8AC3E}">
        <p14:creationId xmlns:p14="http://schemas.microsoft.com/office/powerpoint/2010/main" val="21596882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M249 chipped ejector tip when the fault is listed on the DA Form 5988-E?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	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X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/		d. F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M249 barrels?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Gas Regulator/Mono Block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Handle 	c. Sights 	d. Spring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M249 barrels should be gauged and have a 100% technical inspection how often?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Semi-annually 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Annually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Quarterly 		d. Monthly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Do not requisition, order the next higher assembly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Order it using the CAGEC and part number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Identified by manufacturer's part number 			d. Item is not stocked, local purchase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M249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Sear, sear spring, trigger 			b. Trigger, sear, safety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Sear, sear spring, tripping lever 		d. Sear, safety, tripping lever </a:t>
            </a:r>
          </a:p>
        </p:txBody>
      </p:sp>
    </p:spTree>
    <p:extLst>
      <p:ext uri="{BB962C8B-B14F-4D97-AF65-F5344CB8AC3E}">
        <p14:creationId xmlns:p14="http://schemas.microsoft.com/office/powerpoint/2010/main" val="1676065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is the M249 operated?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 b.  Recoil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Gas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Using the SMR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code,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armorer can replace which part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 b.  Grip assembly 		c.  Sear spring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Open			 b.  Closed 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safety 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fails 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 b.  Send to depot 		c.  Send to field maintenance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feed tray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b.  Extract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267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M249 chipped ejector tip when the fault is listed on the DA Form 5988-E?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	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X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/		d. F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M249 barrels?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Gas Regulator/Mono Block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Handle 	c. Sights 	d. Spring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M249 barrels should be gauged and have a 100% technical inspection how often?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Semi-annually 		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Annually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Quarterly 		d. Monthly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Do not requisition, order the next higher assembly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Order it using the CAGEC and part number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Identified by manufacturer's part number 			d. Item is not stocked, local purchase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M249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Sear, sear spring, trigger 			b. Trigger, sear, safety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Sear, sear spring, tripping lever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Sear, safety, tripping lever </a:t>
            </a:r>
          </a:p>
        </p:txBody>
      </p:sp>
    </p:spTree>
    <p:extLst>
      <p:ext uri="{BB962C8B-B14F-4D97-AF65-F5344CB8AC3E}">
        <p14:creationId xmlns:p14="http://schemas.microsoft.com/office/powerpoint/2010/main" val="31276283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cycle of functioning begins and ends when?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sear spring, tripping lever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open bolt position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Cocking 					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features fixed headspace which permits what?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Cocking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locking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and firing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Rapid barrel changes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and extracting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is the sustained rate of fire for the M249?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a.1000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850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725 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 rpm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two roles can the M249 operate in?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AR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 and GML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 and OMG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GP and AGR roles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2919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cycle of functioning begins and ends when?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sear spring, tripping lever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At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open bolt position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Cocking 					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features fixed headspace which permits what?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Cocking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locking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and firing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Rapid barrel changes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and extracting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is the sustained rate of fire for the M249?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a.1000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850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725 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 rpm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two roles can the M249 operate in?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AR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 and GML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 and OMG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GP and AGR roles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5421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cycle of functioning begins and ends when?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sear spring, tripping lever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At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open bolt position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Cocking 					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features fixed headspace which permits what?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Cocking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locking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and firing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Rapid barrel changes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and extracting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is the sustained rate of fire for the M249?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a.1000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850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725 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 rpm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two roles can the M249 operate in?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AR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 and GML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 and OMG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GP and AGR roles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4939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cycle of functioning begins and ends when?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sear spring, tripping lever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At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open bolt position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Cocking 					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features fixed headspace which permits what?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Cocking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locking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and firing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Rapid barrel changes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and extracting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is the sustained rate of fire for the M249?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a.1000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850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725 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 rpm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two roles can the M249 operate in?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AR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 and GML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 and OMG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GP and AGR roles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2521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cycle of functioning begins and ends when?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Sear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sear spring, tripping lever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At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open bolt position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Cocking 					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features fixed headspace which permits what?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Cocking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locking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and firing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Rapid barrel changes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and extracting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is the sustained rate of fire for the M249?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a.1000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850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725 rpm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 rpm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two roles can the M249 operate in?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AR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 and GML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 and OMG roles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GP and AGR roles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965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30. The EQUIPMENT NOT READY/AVAILABLE IF column indicates what?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Item to be checked or serviced 		</a:t>
            </a: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When to do the check or service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Deficiencies that must be corrected before MG can be operated 		</a:t>
            </a: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is returned to its containment area.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06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30. The EQUIPMENT NOT READY/AVAILABLE IF column indicates what? 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Item to be checked or serviced 		</a:t>
            </a: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When to do the check or service </a:t>
            </a: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Deficiencies that must be corrected before MG can be operated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M249 is returned to its containment area.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695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is the M249 operated?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 b.  Recoil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Gas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Using the SMR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code,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armorer can replace which part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 b.  Grip assembly 		c.  Sear spring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bolt 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 Open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 b.  Closed 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the M249 fails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 b.  Send to depot 		c.  Send to field maintenance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feed tray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could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b.  Extract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083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is the M249 operated?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 b.  Recoil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Gas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Using the SMR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code,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armorer can replace which part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 b.  Grip assembly 		c.  Sear spring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 Open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 b.  Closed 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the M249 fails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 b.  Send to depot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Send to field maintenance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feed tray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b.  Extract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2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is the M249 operated? 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 b.  Recoil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Gas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Using the SMR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code,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armorer can replace which part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 b.  Grip assembly 		c.  Sear spring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 Open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 b.  Closed 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the M249 fails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 b.  Send to depot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Send to field maintenance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feed tray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b.  Extract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331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 b.  (H) 		c.  (F)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 b.  Insufficient gas pressure 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defective M249 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 b.  Feed 		c.  Cock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 b.  Bolt 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91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 b.  (H)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 b.  Insufficient gas pressure 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defective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 b.  Feed 		c.  Cock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M249 tripping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 b.  Bolt 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389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</a:t>
            </a:r>
            <a:r>
              <a:rPr lang="en-US" b="1" u="sng" dirty="0" smtClean="0"/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on the M249?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 b.  (H)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M249, a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defective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 b.  Feed 		c.  Cock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 b.  Bolt 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804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7353</Words>
  <Application>Microsoft Office PowerPoint</Application>
  <PresentationFormat>Widescreen</PresentationFormat>
  <Paragraphs>1056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40</cp:revision>
  <dcterms:created xsi:type="dcterms:W3CDTF">2018-04-27T18:57:17Z</dcterms:created>
  <dcterms:modified xsi:type="dcterms:W3CDTF">2021-03-12T20:14:58Z</dcterms:modified>
</cp:coreProperties>
</file>