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9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4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7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0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4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0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9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4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9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7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81CC9-32C1-49BC-B74D-E4A7E6C21C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1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How is the MK19 operated?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What is the maximum effective range in meters for point targets of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How many cycles of function does the MK19 have?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6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 for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32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action taken for a MK19 runaway gun?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What position should the safety be on when removing sear housing from receiver the MK19 receiver?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is the MK19 fired?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With the bolt to the rear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With the bolt forward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With the bolt at half-cock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LSAT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b. LSA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c. GMD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CLP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Cocking lever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MK19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4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2 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d.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When must the MK19 Ogive plunger be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In what position must the MK19 cover be in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80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many inches of steel will the MK19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4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2 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d.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must the MK19 Ogive plunger be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what position must the MK19 cover be in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5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many inches of steel will the MK19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4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2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d. 1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must the MK19 Ogive plunger be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what position must the MK19 cover be in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many inches of steel will the MK19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4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2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d. 1 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must the MK19 Ogive plunger be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Prior to firing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what position must the MK19 cover be in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6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many inches of steel will the MK19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4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2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d. 1 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must the MK19 Ogive plunger be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Prior to firing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what position must the MK19 cover be in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Open 90 degrees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2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on the MK19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whom?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a. Browning 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	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Air Force 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Army 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Navy </a:t>
            </a:r>
          </a:p>
          <a:p>
            <a:pPr>
              <a:tabLst>
                <a:tab pos="342900" algn="l"/>
                <a:tab pos="685800" algn="l"/>
              </a:tabLst>
            </a:pP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MK19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With a section of cleaning rod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Either B or C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MK19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Carbon buildup in chamber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Bolt rails burred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40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on the MK19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whom?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a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Browning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b. Air Force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c. Army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d. Navy </a:t>
            </a:r>
          </a:p>
          <a:p>
            <a:pPr>
              <a:tabLst>
                <a:tab pos="342900" algn="l"/>
                <a:tab pos="685800" algn="l"/>
              </a:tabLst>
            </a:pP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MK19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With a section of cleaning rod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	d. Either B or C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MK19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Bolt face dry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Recoil springs weak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Carbon buildup in chamber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d. Bolt rails burred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59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on the MK19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whom?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Browning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b. Air Force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c. Army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Navy </a:t>
            </a:r>
          </a:p>
          <a:p>
            <a:pPr>
              <a:tabLst>
                <a:tab pos="342900" algn="l"/>
                <a:tab pos="685800" algn="l"/>
              </a:tabLst>
            </a:pP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MK19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With a section of cleaning rod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	d. Either B or C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MK19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Bolt face dry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Recoil springs weak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Carbon buildup in chamber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d. Bolt rails burred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9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on the MK19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whom?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a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Browning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b. Air Force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c. Army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Navy </a:t>
            </a:r>
          </a:p>
          <a:p>
            <a:pPr>
              <a:tabLst>
                <a:tab pos="342900" algn="l"/>
                <a:tab pos="685800" algn="l"/>
              </a:tabLst>
            </a:pP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MK19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With a section of cleaning rod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Either B or C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MK19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Bolt face dry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Recoil springs weak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Carbon buildup in chamber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d. Bolt rails burred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1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is the MK19 operated?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maximum effective range in meters for point targets of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many cycles of function does the MK19 have?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6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When the leading round is in line with the bolt face, describe the cycle of function for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3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on the MK19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whom?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a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Browning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b. Air Force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c. Army </a:t>
            </a:r>
          </a:p>
          <a:p>
            <a:pPr lvl="0">
              <a:tabLst>
                <a:tab pos="342900" algn="l"/>
                <a:tab pos="685800" algn="l"/>
              </a:tabLst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Navy </a:t>
            </a:r>
          </a:p>
          <a:p>
            <a:pPr>
              <a:tabLst>
                <a:tab pos="342900" algn="l"/>
                <a:tab pos="685800" algn="l"/>
              </a:tabLst>
            </a:pP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The last MK19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With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section of cleaning rod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Either B or C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The 1</a:t>
            </a:r>
            <a:r>
              <a:rPr lang="en-US" sz="1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MK19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Bolt face dry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Recoil springs weak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Carbon buildup in chamber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d. Bolt rails burred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8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MK19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Vertical cam bent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the MK19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Defective firing pin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the MK19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MK19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(D)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6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MK19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the MK19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Defective firing pin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the MK19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MK19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(D)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50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MK19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the MK19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the MK19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MK19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(D)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6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MK19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the MK19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the MK19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MK19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(D)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7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MK19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the MK19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the MK19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MK19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(O)</a:t>
            </a:r>
            <a:endParaRPr lang="en-US" sz="1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(D)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4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MK19 component extends down the receiver's long axis and passes through the center of the bolt.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Sear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Primary drive lever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process of manually pulling the MK19 bolt to the rear?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Charging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Feeding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Firing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Extracting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malfunction can cause the bolt does not reach sear on the MK19?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Broken of missing spring washers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Burrs or aluminum buildup on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All of the above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None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MK19 component extends down the receiver's long axis and passes through the center of the bolt.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Sear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Primary drive lever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process of manually pulling the MK19 bolt to the rear?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Charging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Feeding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Firing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Extracting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malfunction can cause the bolt does not reach sear on the MK19?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Broken of missing spring washers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Burrs or aluminum buildup on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All of the above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None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6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MK19 component extends down the receiver's long axis and passes through the center of the bolt.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Sear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Primary drive lever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process of manually pulling the MK19 bolt to the rear?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Charging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Feeding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Firing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Extracting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malfunction can cause the bolt does not reach sear on the MK19?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Broken of missing spring washers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Burrs or aluminum buildup on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All of the above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None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3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MK19 component extends down the receiver's long axis and passes through the center of the bolt.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Sear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Primary drive lever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process of manually pulling the MK19 bolt to the rear?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Charging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Feeding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Firing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Extracting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   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malfunction can cause the bolt does not reach sear on the MK19? 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Broken of missing spring washers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Burrs or aluminum buildup on vertical cam assembly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All of the above </a:t>
            </a:r>
          </a:p>
          <a:p>
            <a:pPr indent="457200"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None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10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is the MK19 operated?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maximum effective range in meters for point targets of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many cycles of function does the MK19 have?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6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When the leading round is in line with the bolt face, describe the cycle of function for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8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assemblies of the MK19 should not be immersed in cleaning compound solvent?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Cam followers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Vertical cam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Charging handles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All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 is the crew authorized to use on the MK19?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Tool, Ogive plunger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Brush assembly, bore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Buffer tool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Wrench, spanner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Of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following, which SMR code means items are subject to deterioration?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PC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3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assemblies of the MK19 should not be immersed in cleaning compound solvent?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Cam followers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Vertical cam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Charging handles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All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 is the crew authorized to use on the MK19?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Tool, Ogive plunger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Brush assembly, bore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Buffer tool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Wrench, spanner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Of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following, which SMR code means items are subject to deterioration?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PC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61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assemblies of the MK19 should not be immersed in cleaning compound solvent?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Cam followers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Vertical cam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Charging handles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All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 is the crew authorized to use on the MK19?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Tool, Ogive plunger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Brush assembly, bore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Buffer tool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Wrench, spanner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Of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following, which SMR code means items are subject to deterioration?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PC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04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68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assemblies of the MK19 should not be immersed in cleaning compound solvent?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Cam followers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Vertical cam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Charging handles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All of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 is the crew authorized to use on the MK19?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Tool, Ogive plunger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Brush assembly, bore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Buffer tool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Wrench, spanner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Of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following, which SMR code means items are subject to deterioration?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PC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AD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77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879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model number for the MK19 dummy cartridge?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M430/M430A1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M922/M922A1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M918 TP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M383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you use to clean dirty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Wire brush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Clean rag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All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two-man lift is required for the MK19 because it weighs how much?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72.4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75.3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77.6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78.8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01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879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model number for the MK19 dummy cartridge?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M430/M430A1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M922/M922A1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M918 TP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M383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you use to clean dirty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Wire brush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Clean rag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All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two-man lift is required for the MK19 because it weighs how much?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72.4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75.3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77.6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78.8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71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879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model number for the MK19 dummy cartridge?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M430/M430A1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M922/M922A1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M918 TP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M383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you use to clean dirty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Wire brush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Clean rag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All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two-man lift is required for the MK19 because it weighs how much?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72.4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75.3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77.6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78.8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05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879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model number for the MK19 dummy cartridge?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M430/M430A1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M922/M922A1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M918 TP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M383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What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you use to clean dirty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Wire brush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CLP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Clean rag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All the above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two-man lift is required for the MK19 because it weighs how much?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72.4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75.3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77.6 </a:t>
            </a:r>
            <a:r>
              <a:rPr lang="en-US" sz="12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78.8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0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2321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</a:t>
            </a:r>
            <a:r>
              <a:rPr lang="en-US" sz="1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 assists feeding of 40mm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Sear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b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Feed throat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Alignment guide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6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2321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12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 assists feeding of 40mm ammunition? 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Sear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Feed throat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Backplate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Alignment guide assembly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9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is the MK19 operated?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maximum effective range in meters for point targets of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many cycles of function does the MK19 have?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6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the leading round is in line with the bolt face, describe the cycle of function for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is the MK19 operated?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maximum effective range in meters for point targets of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many cycles of function does the MK19 have?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6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the leading round is in line with the bolt face, describe the cycle of function for the MK19?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03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What is the action taken for a MK19 runaway gun?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Charging handle down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Wha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 position should the safety be on w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hen removing sear housing from receiver the MK19 receiver?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How is the MK19 fired?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With the bolt to the rear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With the bolt forward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c. With the bolt at half-cock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c.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CLP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8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action taken for a MK19 runaway gun?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position should the safety be on when removing sear housing from receiver the MK19 receiver? </a:t>
            </a:r>
            <a:endParaRPr lang="en-US" sz="1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is the MK19 fired?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With the bolt to the rear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With the bolt forward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With the bolt at half-cock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LSAT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b. LSA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c. GMD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d. CLP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81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action taken for a MK19 runaway gun?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position should the safety be on when removing sear housing from receiver the MK19 receiver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is the MK19 fired?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With the bolt to the rear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With the bolt forward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With the bolt at half-cock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LSAT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b. LSA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c. GMD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d. CLP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is the action taken for a MK19 runaway gun?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What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position should the safety be on when removing sear housing from receiver the MK19 receiver? </a:t>
            </a:r>
            <a:endParaRPr lang="en-US" sz="1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How is the MK19 fired?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With the bolt to the rear</a:t>
            </a:r>
            <a:endParaRPr lang="en-US" sz="10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b. With the bolt forward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c. With the bolt at half-cock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LSAT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b. LSA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c. GMD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d. CLP</a:t>
            </a: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2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5471</Words>
  <Application>Microsoft Office PowerPoint</Application>
  <PresentationFormat>Widescreen</PresentationFormat>
  <Paragraphs>963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29</cp:revision>
  <dcterms:created xsi:type="dcterms:W3CDTF">2018-05-08T14:35:57Z</dcterms:created>
  <dcterms:modified xsi:type="dcterms:W3CDTF">2021-03-12T19:38:54Z</dcterms:modified>
</cp:coreProperties>
</file>