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60AD-D849-4852-A2A2-C3DA12D0AC4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9968-7D28-4600-ACD8-2D315FB96D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LUBRICATION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MIL-PRF-680 Type II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Dry Cleaning Compound Solvent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218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Photo Available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1336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Replaces P-D-680 dry cleaning solvent as of July 2005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Recommended for use in solvent tanks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 be followed by lubricant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472428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1gal 6850-01-474-2319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5gal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6850-01-474-2317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15gal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6850-01-378-0698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55gal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6850-01-474-2316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DON’T: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oven and carburetor cleaner:  Strips off protective finish, leads to corrosion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cleaning pads (Green scratch pads):  Strips off protective finish, leads to corrosion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shaving cream or Simple Green:  Removes all lubrication, leads to corrosion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lightweight oils (WD40, etc):  Evaporates quickly, low flash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DON’T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cotton tips or swabs:  Cotton plugs small areas such as gas ports.  Use swabs only in weapon barrels.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chamber brush attached to a drill:  Grinds off metal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homemade cleaning tools (coat hangers):  Scratches metal/protective finish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paper towels and rags:  Clogs areas like buffer tubes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DON’T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JP-8:  Causes worse carbon build-up, difficult to remove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motor oil:  Hardens, heavy carbon build-up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graphite-based lubricants:  Eats and destroys aluminum and other alloys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sandpaper:  Scratches metal/Protective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NSN’s and more information on lubrication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98" y="2743200"/>
            <a:ext cx="87255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Expendable and Durable Items List in the TM -23&amp;P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https://www.logsa.army.mil/psmag/archives/PS2008/671/671-23.pdf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TACOM Ground Precautionary Message 07-003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Rifle Bore Cleaner (RBC)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rmorer\Desktop\ARMORER COURSE\Lubrication\DSCN2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03469" y="2484669"/>
            <a:ext cx="4027752" cy="3020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24840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NSN 6850-00-224-6577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209800"/>
            <a:ext cx="47420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Cleaner only, not a lubricant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 be followed by some lubricant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2oz bottle, 8oz &amp;1gal can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Lubricating Oil, Arctic, Weapons (LAW)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rmorer\Desktop\ARMORER COURSE\Lubrication\DSCN2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06400" y="2159001"/>
            <a:ext cx="4470402" cy="3352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NSN 9150-00-292-9689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133600"/>
            <a:ext cx="4472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 must be below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1qt can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Grease, Molybdenum Disulfide (GMD)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rmorer\Desktop\ARMORER COURSE\Lubrication\DSCN2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6506" y="2230107"/>
            <a:ext cx="4429654" cy="33222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40080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NSN 9150-00-935-4018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33600"/>
            <a:ext cx="4977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Recommended for MK19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14oz tube, 6.5lb &amp; 35lb can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Cleaner, Lubricant, Preservative (CLP)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rmorer\Desktop\ARMORER COURSE\Lubrication\DSCN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1601" y="2184401"/>
            <a:ext cx="4470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NSN 9150-01-079-6124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057400"/>
            <a:ext cx="50369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use on MK19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lube used on M249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mix with any other lubricant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½oz &amp; 4oz bottles, 1pt, 1gal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Lubricant, Semi-Fluid, Automatic Weapon (LSA)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rmorer\Desktop\ARMORER COURSE\Lubrication\DSCN2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3826" y="2189886"/>
            <a:ext cx="4495800" cy="3371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NSN 9150-00-889-3522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1" y="2057400"/>
            <a:ext cx="48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Never mix with CLP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Clean weapon with cleaning compound solvent MIL-PRF-680 if CLP was used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on MK19 if GMD in unavailable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2oz, 4oz &amp; 32oz bottles, 1gal can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Lubricant, Semi-Fluid, Automatic Weapon W/Teflon (LSA-T)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rmorer\Desktop\ARMORER COURSE\Lubrication\DSCN2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0009" y="2181265"/>
            <a:ext cx="4537669" cy="3403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NSN 9150-00-949-0323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1" y="20574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mix with CLP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Clean weapon with cleaning compound solvent MIL-PRF-680 if CLP was used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on MK19 if GMD is unavailable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8oz tube, 1lb can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Solid Film Lubricant (SFL)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rmorer\Desktop\ARMORER COURSE\Lubrication\DSCN2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4775" y="2162177"/>
            <a:ext cx="4495801" cy="3371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NSN 9150-01-260-2534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1336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Touch up to 1/3 weapon exterior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Weapon must be cleaned with cleaning compound solvent MIL-PRF-680 first before use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16oz aerosol can, 1qt &amp; 1gal can available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557" t="56988" r="49302" b="3304"/>
          <a:stretch/>
        </p:blipFill>
        <p:spPr bwMode="auto">
          <a:xfrm>
            <a:off x="1447800" y="24581"/>
            <a:ext cx="64770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248400"/>
            <a:ext cx="503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PS Magazine Issue 787, Dated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1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490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LUBRICATION</vt:lpstr>
      <vt:lpstr>Rifle Bore Cleaner (RBC)</vt:lpstr>
      <vt:lpstr>Lubricating Oil, Arctic, Weapons (LAW)</vt:lpstr>
      <vt:lpstr>Grease, Molybdenum Disulfide (GMD)</vt:lpstr>
      <vt:lpstr>Cleaner, Lubricant, Preservative (CLP)</vt:lpstr>
      <vt:lpstr>Lubricant, Semi-Fluid, Automatic Weapon (LSA)</vt:lpstr>
      <vt:lpstr>Lubricant, Semi-Fluid, Automatic Weapon W/Teflon (LSA-T)</vt:lpstr>
      <vt:lpstr>Solid Film Lubricant (SFL)</vt:lpstr>
      <vt:lpstr>PowerPoint Presentation</vt:lpstr>
      <vt:lpstr>MIL-PRF-680 Type II Dry Cleaning Compound Solvent</vt:lpstr>
      <vt:lpstr>DON’T:</vt:lpstr>
      <vt:lpstr>DON’T</vt:lpstr>
      <vt:lpstr>DON’T</vt:lpstr>
      <vt:lpstr>For NSN’s and more information on lubrication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LUBRICATION</dc:title>
  <dc:creator>Armorer</dc:creator>
  <cp:lastModifiedBy>Bundy, Eric</cp:lastModifiedBy>
  <cp:revision>45</cp:revision>
  <dcterms:created xsi:type="dcterms:W3CDTF">2012-07-30T15:06:52Z</dcterms:created>
  <dcterms:modified xsi:type="dcterms:W3CDTF">2020-01-28T20:17:03Z</dcterms:modified>
</cp:coreProperties>
</file>