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576" r:id="rId3"/>
    <p:sldId id="577" r:id="rId4"/>
    <p:sldId id="604" r:id="rId5"/>
    <p:sldId id="609" r:id="rId6"/>
    <p:sldId id="610" r:id="rId7"/>
    <p:sldId id="605" r:id="rId8"/>
    <p:sldId id="606" r:id="rId9"/>
    <p:sldId id="607" r:id="rId10"/>
    <p:sldId id="608" r:id="rId11"/>
    <p:sldId id="569" r:id="rId12"/>
    <p:sldId id="602" r:id="rId13"/>
    <p:sldId id="599" r:id="rId14"/>
    <p:sldId id="611" r:id="rId15"/>
    <p:sldId id="613" r:id="rId16"/>
    <p:sldId id="612" r:id="rId17"/>
    <p:sldId id="601" r:id="rId18"/>
    <p:sldId id="597" r:id="rId19"/>
    <p:sldId id="571" r:id="rId20"/>
    <p:sldId id="594" r:id="rId21"/>
    <p:sldId id="587" r:id="rId22"/>
    <p:sldId id="614" r:id="rId23"/>
    <p:sldId id="590" r:id="rId24"/>
    <p:sldId id="591" r:id="rId25"/>
    <p:sldId id="268" r:id="rId2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3987" autoAdjust="0"/>
  </p:normalViewPr>
  <p:slideViewPr>
    <p:cSldViewPr>
      <p:cViewPr varScale="1">
        <p:scale>
          <a:sx n="67" d="100"/>
          <a:sy n="67" d="100"/>
        </p:scale>
        <p:origin x="16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2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9124F-CFCE-406B-AE73-5C62413382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845494-E5D9-4614-B2C5-32464E5A230E}">
      <dgm:prSet phldrT="[Text]"/>
      <dgm:spPr/>
      <dgm:t>
        <a:bodyPr/>
        <a:lstStyle/>
        <a:p>
          <a:r>
            <a:rPr lang="en-US" dirty="0"/>
            <a:t>Session Objectives</a:t>
          </a:r>
        </a:p>
      </dgm:t>
    </dgm:pt>
    <dgm:pt modelId="{D874E6D4-5B12-4BCD-A853-0029F71B3E90}" type="parTrans" cxnId="{AF2DD581-C7EB-4CD0-949B-90860BD6A7CB}">
      <dgm:prSet/>
      <dgm:spPr/>
      <dgm:t>
        <a:bodyPr/>
        <a:lstStyle/>
        <a:p>
          <a:endParaRPr lang="en-US"/>
        </a:p>
      </dgm:t>
    </dgm:pt>
    <dgm:pt modelId="{BD65E275-DA90-4E01-9D9C-4F08AAB52650}" type="sibTrans" cxnId="{AF2DD581-C7EB-4CD0-949B-90860BD6A7CB}">
      <dgm:prSet/>
      <dgm:spPr/>
      <dgm:t>
        <a:bodyPr/>
        <a:lstStyle/>
        <a:p>
          <a:endParaRPr lang="en-US"/>
        </a:p>
      </dgm:t>
    </dgm:pt>
    <dgm:pt modelId="{31999914-04CC-446F-8BA8-C522E7CAC7E8}">
      <dgm:prSet phldrT="[Text]"/>
      <dgm:spPr/>
      <dgm:t>
        <a:bodyPr/>
        <a:lstStyle/>
        <a:p>
          <a:r>
            <a:rPr lang="en-US" b="0" dirty="0">
              <a:latin typeface="+mj-lt"/>
            </a:rPr>
            <a:t>Detail the current procedure for reporting course assessment data</a:t>
          </a:r>
        </a:p>
      </dgm:t>
    </dgm:pt>
    <dgm:pt modelId="{36F625C7-B04E-4A80-BEDE-F308D5F1DFB8}" type="parTrans" cxnId="{10687E51-AD79-4446-882C-20EAD053FD8A}">
      <dgm:prSet/>
      <dgm:spPr/>
      <dgm:t>
        <a:bodyPr/>
        <a:lstStyle/>
        <a:p>
          <a:endParaRPr lang="en-US"/>
        </a:p>
      </dgm:t>
    </dgm:pt>
    <dgm:pt modelId="{005699AF-0602-4200-8F69-FBDC8F50F39B}" type="sibTrans" cxnId="{10687E51-AD79-4446-882C-20EAD053FD8A}">
      <dgm:prSet/>
      <dgm:spPr/>
      <dgm:t>
        <a:bodyPr/>
        <a:lstStyle/>
        <a:p>
          <a:endParaRPr lang="en-US"/>
        </a:p>
      </dgm:t>
    </dgm:pt>
    <dgm:pt modelId="{CBE3AEF6-0D3F-4A18-87D7-AC35606BB215}">
      <dgm:prSet phldrT="[Text]"/>
      <dgm:spPr/>
      <dgm:t>
        <a:bodyPr/>
        <a:lstStyle/>
        <a:p>
          <a:r>
            <a:rPr lang="en-US" b="0" dirty="0">
              <a:latin typeface="+mj-lt"/>
            </a:rPr>
            <a:t>Describe the purpose of course assessment reporting at Barton</a:t>
          </a:r>
        </a:p>
      </dgm:t>
    </dgm:pt>
    <dgm:pt modelId="{13EC58C5-7E2C-4F13-86B1-5198FEC37D20}" type="parTrans" cxnId="{BB72FA7B-E1D0-4CE6-8554-E4224BCB2A0A}">
      <dgm:prSet/>
      <dgm:spPr/>
      <dgm:t>
        <a:bodyPr/>
        <a:lstStyle/>
        <a:p>
          <a:endParaRPr lang="en-US"/>
        </a:p>
      </dgm:t>
    </dgm:pt>
    <dgm:pt modelId="{A880A21C-6BD2-4DA9-A8DF-D55E3E507ACC}" type="sibTrans" cxnId="{BB72FA7B-E1D0-4CE6-8554-E4224BCB2A0A}">
      <dgm:prSet/>
      <dgm:spPr/>
      <dgm:t>
        <a:bodyPr/>
        <a:lstStyle/>
        <a:p>
          <a:endParaRPr lang="en-US"/>
        </a:p>
      </dgm:t>
    </dgm:pt>
    <dgm:pt modelId="{0D00B8CF-91A5-457C-B3A2-F71704867F2E}">
      <dgm:prSet phldrT="[Text]"/>
      <dgm:spPr/>
      <dgm:t>
        <a:bodyPr/>
        <a:lstStyle/>
        <a:p>
          <a:r>
            <a:rPr lang="en-US" b="0" dirty="0">
              <a:latin typeface="+mj-lt"/>
            </a:rPr>
            <a:t>Differentiate between the two course assessment data products</a:t>
          </a:r>
        </a:p>
      </dgm:t>
    </dgm:pt>
    <dgm:pt modelId="{8E4E5740-DEB4-463C-BD89-CB0A1B86BE59}" type="parTrans" cxnId="{CE7A7AE0-5E5A-41A3-B5BE-10735725360E}">
      <dgm:prSet/>
      <dgm:spPr/>
      <dgm:t>
        <a:bodyPr/>
        <a:lstStyle/>
        <a:p>
          <a:endParaRPr lang="en-US"/>
        </a:p>
      </dgm:t>
    </dgm:pt>
    <dgm:pt modelId="{039868E9-B3CF-4E3F-9870-2CE7DA821835}" type="sibTrans" cxnId="{CE7A7AE0-5E5A-41A3-B5BE-10735725360E}">
      <dgm:prSet/>
      <dgm:spPr/>
      <dgm:t>
        <a:bodyPr/>
        <a:lstStyle/>
        <a:p>
          <a:endParaRPr lang="en-US"/>
        </a:p>
      </dgm:t>
    </dgm:pt>
    <dgm:pt modelId="{4E5837D2-934E-417E-AFD7-A9936B744CDD}">
      <dgm:prSet phldrT="[Text]"/>
      <dgm:spPr/>
      <dgm:t>
        <a:bodyPr/>
        <a:lstStyle/>
        <a:p>
          <a:r>
            <a:rPr lang="en-US" b="0" dirty="0">
              <a:latin typeface="+mj-lt"/>
            </a:rPr>
            <a:t>Explain how course assessment data are used</a:t>
          </a:r>
        </a:p>
      </dgm:t>
    </dgm:pt>
    <dgm:pt modelId="{FD4EAF56-2123-46AC-B79A-5668B208F4D7}" type="parTrans" cxnId="{48195D48-75F2-43B2-8E47-87F12A9E6D2A}">
      <dgm:prSet/>
      <dgm:spPr/>
      <dgm:t>
        <a:bodyPr/>
        <a:lstStyle/>
        <a:p>
          <a:endParaRPr lang="en-US"/>
        </a:p>
      </dgm:t>
    </dgm:pt>
    <dgm:pt modelId="{DB120C86-9883-4E53-9160-83B951683589}" type="sibTrans" cxnId="{48195D48-75F2-43B2-8E47-87F12A9E6D2A}">
      <dgm:prSet/>
      <dgm:spPr/>
      <dgm:t>
        <a:bodyPr/>
        <a:lstStyle/>
        <a:p>
          <a:endParaRPr lang="en-US"/>
        </a:p>
      </dgm:t>
    </dgm:pt>
    <dgm:pt modelId="{23D8D6CD-2170-4062-BA8A-7880B54FACCD}">
      <dgm:prSet phldrT="[Text]"/>
      <dgm:spPr/>
      <dgm:t>
        <a:bodyPr/>
        <a:lstStyle/>
        <a:p>
          <a:r>
            <a:rPr lang="en-US" b="0" dirty="0">
              <a:latin typeface="+mj-lt"/>
            </a:rPr>
            <a:t>Recognize best practices to identify competencies to report on each semester</a:t>
          </a:r>
        </a:p>
      </dgm:t>
    </dgm:pt>
    <dgm:pt modelId="{18BB1A8E-8927-4A23-859B-94D278D7ADC9}" type="parTrans" cxnId="{CF33AD3B-8DDC-45A2-BDF2-CA26BAAE1109}">
      <dgm:prSet/>
      <dgm:spPr/>
      <dgm:t>
        <a:bodyPr/>
        <a:lstStyle/>
        <a:p>
          <a:endParaRPr lang="en-US"/>
        </a:p>
      </dgm:t>
    </dgm:pt>
    <dgm:pt modelId="{814A4C52-3F73-4B5A-8DB7-9303AA496855}" type="sibTrans" cxnId="{CF33AD3B-8DDC-45A2-BDF2-CA26BAAE1109}">
      <dgm:prSet/>
      <dgm:spPr/>
      <dgm:t>
        <a:bodyPr/>
        <a:lstStyle/>
        <a:p>
          <a:endParaRPr lang="en-US"/>
        </a:p>
      </dgm:t>
    </dgm:pt>
    <dgm:pt modelId="{F288EC6A-F7B1-41F5-A225-E3E48F69DE00}" type="pres">
      <dgm:prSet presAssocID="{8C49124F-CFCE-406B-AE73-5C6241338225}" presName="linear" presStyleCnt="0">
        <dgm:presLayoutVars>
          <dgm:animLvl val="lvl"/>
          <dgm:resizeHandles val="exact"/>
        </dgm:presLayoutVars>
      </dgm:prSet>
      <dgm:spPr/>
    </dgm:pt>
    <dgm:pt modelId="{47BE428D-BABC-4C65-8624-CF85A2E37822}" type="pres">
      <dgm:prSet presAssocID="{D1845494-E5D9-4614-B2C5-32464E5A230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FA9FC4B-56C2-4E83-9CF9-EDD727FEF229}" type="pres">
      <dgm:prSet presAssocID="{D1845494-E5D9-4614-B2C5-32464E5A230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62A7027-C8E0-404B-9CD2-7F45D82276B1}" type="presOf" srcId="{23D8D6CD-2170-4062-BA8A-7880B54FACCD}" destId="{7FA9FC4B-56C2-4E83-9CF9-EDD727FEF229}" srcOrd="0" destOrd="4" presId="urn:microsoft.com/office/officeart/2005/8/layout/vList2"/>
    <dgm:cxn modelId="{CF33AD3B-8DDC-45A2-BDF2-CA26BAAE1109}" srcId="{D1845494-E5D9-4614-B2C5-32464E5A230E}" destId="{23D8D6CD-2170-4062-BA8A-7880B54FACCD}" srcOrd="4" destOrd="0" parTransId="{18BB1A8E-8927-4A23-859B-94D278D7ADC9}" sibTransId="{814A4C52-3F73-4B5A-8DB7-9303AA496855}"/>
    <dgm:cxn modelId="{C24A0E5E-34F2-4C71-875B-98501068AA46}" type="presOf" srcId="{D1845494-E5D9-4614-B2C5-32464E5A230E}" destId="{47BE428D-BABC-4C65-8624-CF85A2E37822}" srcOrd="0" destOrd="0" presId="urn:microsoft.com/office/officeart/2005/8/layout/vList2"/>
    <dgm:cxn modelId="{FAC74667-236E-4F90-9B87-B72768541D75}" type="presOf" srcId="{4E5837D2-934E-417E-AFD7-A9936B744CDD}" destId="{7FA9FC4B-56C2-4E83-9CF9-EDD727FEF229}" srcOrd="0" destOrd="3" presId="urn:microsoft.com/office/officeart/2005/8/layout/vList2"/>
    <dgm:cxn modelId="{48195D48-75F2-43B2-8E47-87F12A9E6D2A}" srcId="{D1845494-E5D9-4614-B2C5-32464E5A230E}" destId="{4E5837D2-934E-417E-AFD7-A9936B744CDD}" srcOrd="3" destOrd="0" parTransId="{FD4EAF56-2123-46AC-B79A-5668B208F4D7}" sibTransId="{DB120C86-9883-4E53-9160-83B951683589}"/>
    <dgm:cxn modelId="{7486FF4A-164E-4107-8925-53123A0BC90A}" type="presOf" srcId="{31999914-04CC-446F-8BA8-C522E7CAC7E8}" destId="{7FA9FC4B-56C2-4E83-9CF9-EDD727FEF229}" srcOrd="0" destOrd="1" presId="urn:microsoft.com/office/officeart/2005/8/layout/vList2"/>
    <dgm:cxn modelId="{10687E51-AD79-4446-882C-20EAD053FD8A}" srcId="{D1845494-E5D9-4614-B2C5-32464E5A230E}" destId="{31999914-04CC-446F-8BA8-C522E7CAC7E8}" srcOrd="1" destOrd="0" parTransId="{36F625C7-B04E-4A80-BEDE-F308D5F1DFB8}" sibTransId="{005699AF-0602-4200-8F69-FBDC8F50F39B}"/>
    <dgm:cxn modelId="{BB72FA7B-E1D0-4CE6-8554-E4224BCB2A0A}" srcId="{D1845494-E5D9-4614-B2C5-32464E5A230E}" destId="{CBE3AEF6-0D3F-4A18-87D7-AC35606BB215}" srcOrd="0" destOrd="0" parTransId="{13EC58C5-7E2C-4F13-86B1-5198FEC37D20}" sibTransId="{A880A21C-6BD2-4DA9-A8DF-D55E3E507ACC}"/>
    <dgm:cxn modelId="{AF2DD581-C7EB-4CD0-949B-90860BD6A7CB}" srcId="{8C49124F-CFCE-406B-AE73-5C6241338225}" destId="{D1845494-E5D9-4614-B2C5-32464E5A230E}" srcOrd="0" destOrd="0" parTransId="{D874E6D4-5B12-4BCD-A853-0029F71B3E90}" sibTransId="{BD65E275-DA90-4E01-9D9C-4F08AAB52650}"/>
    <dgm:cxn modelId="{F1EA5F8B-17DC-4D39-8681-6061F2445ED7}" type="presOf" srcId="{0D00B8CF-91A5-457C-B3A2-F71704867F2E}" destId="{7FA9FC4B-56C2-4E83-9CF9-EDD727FEF229}" srcOrd="0" destOrd="2" presId="urn:microsoft.com/office/officeart/2005/8/layout/vList2"/>
    <dgm:cxn modelId="{DF0819AF-CBF0-4A10-A201-7CB6460BA663}" type="presOf" srcId="{8C49124F-CFCE-406B-AE73-5C6241338225}" destId="{F288EC6A-F7B1-41F5-A225-E3E48F69DE00}" srcOrd="0" destOrd="0" presId="urn:microsoft.com/office/officeart/2005/8/layout/vList2"/>
    <dgm:cxn modelId="{CE7A7AE0-5E5A-41A3-B5BE-10735725360E}" srcId="{D1845494-E5D9-4614-B2C5-32464E5A230E}" destId="{0D00B8CF-91A5-457C-B3A2-F71704867F2E}" srcOrd="2" destOrd="0" parTransId="{8E4E5740-DEB4-463C-BD89-CB0A1B86BE59}" sibTransId="{039868E9-B3CF-4E3F-9870-2CE7DA821835}"/>
    <dgm:cxn modelId="{0DB7BDFD-58FC-4B63-AACF-B02C3C973896}" type="presOf" srcId="{CBE3AEF6-0D3F-4A18-87D7-AC35606BB215}" destId="{7FA9FC4B-56C2-4E83-9CF9-EDD727FEF229}" srcOrd="0" destOrd="0" presId="urn:microsoft.com/office/officeart/2005/8/layout/vList2"/>
    <dgm:cxn modelId="{763393EC-5B3A-4915-8795-A699FB647FD4}" type="presParOf" srcId="{F288EC6A-F7B1-41F5-A225-E3E48F69DE00}" destId="{47BE428D-BABC-4C65-8624-CF85A2E37822}" srcOrd="0" destOrd="0" presId="urn:microsoft.com/office/officeart/2005/8/layout/vList2"/>
    <dgm:cxn modelId="{B23C6700-5FD5-4037-BEF1-E9ACE09133E2}" type="presParOf" srcId="{F288EC6A-F7B1-41F5-A225-E3E48F69DE00}" destId="{7FA9FC4B-56C2-4E83-9CF9-EDD727FEF22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028600F-1A59-48D9-8DDE-9027E58E8E9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6F5B31E-D502-475A-AD5D-047577BFCCB4}" type="pres">
      <dgm:prSet presAssocID="{D028600F-1A59-48D9-8DDE-9027E58E8E97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673388EC-2F6E-4937-A4F2-9EBF203AAEC3}" type="presOf" srcId="{D028600F-1A59-48D9-8DDE-9027E58E8E97}" destId="{76F5B31E-D502-475A-AD5D-047577BFCCB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028600F-1A59-48D9-8DDE-9027E58E8E9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62A988D-3F3A-424E-9DF7-8A9343930920}">
      <dgm:prSet/>
      <dgm:spPr/>
      <dgm:t>
        <a:bodyPr/>
        <a:lstStyle/>
        <a:p>
          <a:r>
            <a:rPr lang="en-US" dirty="0"/>
            <a:t>Course Testimonial Project</a:t>
          </a:r>
        </a:p>
      </dgm:t>
    </dgm:pt>
    <dgm:pt modelId="{090F4A3D-0B2F-4B16-846F-56F05E770129}" type="parTrans" cxnId="{55AE9E98-909F-49B6-BF6F-7B462F3E37B4}">
      <dgm:prSet/>
      <dgm:spPr/>
      <dgm:t>
        <a:bodyPr/>
        <a:lstStyle/>
        <a:p>
          <a:endParaRPr lang="en-US"/>
        </a:p>
      </dgm:t>
    </dgm:pt>
    <dgm:pt modelId="{00FB98E9-DFA2-48AD-BBFD-560998C6F033}" type="sibTrans" cxnId="{55AE9E98-909F-49B6-BF6F-7B462F3E37B4}">
      <dgm:prSet/>
      <dgm:spPr/>
      <dgm:t>
        <a:bodyPr/>
        <a:lstStyle/>
        <a:p>
          <a:endParaRPr lang="en-US"/>
        </a:p>
      </dgm:t>
    </dgm:pt>
    <dgm:pt modelId="{3A693284-142B-42F2-8073-75A9EEBCBFF9}">
      <dgm:prSet/>
      <dgm:spPr/>
      <dgm:t>
        <a:bodyPr/>
        <a:lstStyle/>
        <a:p>
          <a:r>
            <a:rPr lang="en-US" dirty="0"/>
            <a:t>This is a new data product is more open-ended and not confined to a single course or competency</a:t>
          </a:r>
        </a:p>
      </dgm:t>
    </dgm:pt>
    <dgm:pt modelId="{E64C7082-A24E-4CAA-8A51-A2899FD1B05F}" type="parTrans" cxnId="{F0897D66-DC0F-4596-B47E-9076B7ACF95F}">
      <dgm:prSet/>
      <dgm:spPr/>
      <dgm:t>
        <a:bodyPr/>
        <a:lstStyle/>
        <a:p>
          <a:endParaRPr lang="en-US"/>
        </a:p>
      </dgm:t>
    </dgm:pt>
    <dgm:pt modelId="{86F984C7-1389-4D22-AC5C-7DEFF5BE98D9}" type="sibTrans" cxnId="{F0897D66-DC0F-4596-B47E-9076B7ACF95F}">
      <dgm:prSet/>
      <dgm:spPr/>
      <dgm:t>
        <a:bodyPr/>
        <a:lstStyle/>
        <a:p>
          <a:endParaRPr lang="en-US"/>
        </a:p>
      </dgm:t>
    </dgm:pt>
    <dgm:pt modelId="{AEDDBC93-AC8F-4C6C-8BB3-37B699EF709E}">
      <dgm:prSet/>
      <dgm:spPr/>
      <dgm:t>
        <a:bodyPr/>
        <a:lstStyle/>
        <a:p>
          <a:r>
            <a:rPr lang="en-US" dirty="0"/>
            <a:t>Participation is entirely optional; but it is an ‘assignment’ as part of the Assessment Institute each spring beginning this year (2026)</a:t>
          </a:r>
        </a:p>
      </dgm:t>
    </dgm:pt>
    <dgm:pt modelId="{9BEB28A5-B4BC-41D8-B8A9-6B52A3285BF3}" type="parTrans" cxnId="{F04DB02B-BFDE-4161-BBAE-B463047AB59A}">
      <dgm:prSet/>
      <dgm:spPr/>
      <dgm:t>
        <a:bodyPr/>
        <a:lstStyle/>
        <a:p>
          <a:endParaRPr lang="en-US"/>
        </a:p>
      </dgm:t>
    </dgm:pt>
    <dgm:pt modelId="{33C5A3C5-A13A-40BD-B9A4-5ED5BC022EF1}" type="sibTrans" cxnId="{F04DB02B-BFDE-4161-BBAE-B463047AB59A}">
      <dgm:prSet/>
      <dgm:spPr/>
      <dgm:t>
        <a:bodyPr/>
        <a:lstStyle/>
        <a:p>
          <a:endParaRPr lang="en-US"/>
        </a:p>
      </dgm:t>
    </dgm:pt>
    <dgm:pt modelId="{A671E3A7-A51D-43D4-90BD-89C15DD44C4F}">
      <dgm:prSet/>
      <dgm:spPr/>
      <dgm:t>
        <a:bodyPr/>
        <a:lstStyle/>
        <a:p>
          <a:r>
            <a:rPr lang="en-US" dirty="0"/>
            <a:t>Gives the committee a 40,000-foot data view to go with our 4,000-foot view we already have</a:t>
          </a:r>
        </a:p>
      </dgm:t>
    </dgm:pt>
    <dgm:pt modelId="{F55D6ABC-8BAE-43AC-A229-EB11D663AA23}" type="parTrans" cxnId="{17C9F219-B91F-448C-AF77-C224E29ED5CE}">
      <dgm:prSet/>
      <dgm:spPr/>
      <dgm:t>
        <a:bodyPr/>
        <a:lstStyle/>
        <a:p>
          <a:endParaRPr lang="en-US"/>
        </a:p>
      </dgm:t>
    </dgm:pt>
    <dgm:pt modelId="{3F81F3AE-5261-4302-AC11-C0FFCFA17867}" type="sibTrans" cxnId="{17C9F219-B91F-448C-AF77-C224E29ED5CE}">
      <dgm:prSet/>
      <dgm:spPr/>
      <dgm:t>
        <a:bodyPr/>
        <a:lstStyle/>
        <a:p>
          <a:endParaRPr lang="en-US"/>
        </a:p>
      </dgm:t>
    </dgm:pt>
    <dgm:pt modelId="{76F5B31E-D502-475A-AD5D-047577BFCCB4}" type="pres">
      <dgm:prSet presAssocID="{D028600F-1A59-48D9-8DDE-9027E58E8E97}" presName="linear" presStyleCnt="0">
        <dgm:presLayoutVars>
          <dgm:dir/>
          <dgm:animLvl val="lvl"/>
          <dgm:resizeHandles val="exact"/>
        </dgm:presLayoutVars>
      </dgm:prSet>
      <dgm:spPr/>
    </dgm:pt>
    <dgm:pt modelId="{CE015A59-BBBC-4258-AC02-611790708CCC}" type="pres">
      <dgm:prSet presAssocID="{B62A988D-3F3A-424E-9DF7-8A9343930920}" presName="parentLin" presStyleCnt="0"/>
      <dgm:spPr/>
    </dgm:pt>
    <dgm:pt modelId="{B96109EF-7BAA-4A1A-9649-79463A6C8092}" type="pres">
      <dgm:prSet presAssocID="{B62A988D-3F3A-424E-9DF7-8A9343930920}" presName="parentLeftMargin" presStyleLbl="node1" presStyleIdx="0" presStyleCnt="1"/>
      <dgm:spPr/>
    </dgm:pt>
    <dgm:pt modelId="{F01F197B-7690-410C-B378-F1C16AD780EE}" type="pres">
      <dgm:prSet presAssocID="{B62A988D-3F3A-424E-9DF7-8A934393092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70C0736-393E-41E2-ABB5-5087926F05EB}" type="pres">
      <dgm:prSet presAssocID="{B62A988D-3F3A-424E-9DF7-8A9343930920}" presName="negativeSpace" presStyleCnt="0"/>
      <dgm:spPr/>
    </dgm:pt>
    <dgm:pt modelId="{25955119-13EA-4C61-B3C8-9D3B4566DDB9}" type="pres">
      <dgm:prSet presAssocID="{B62A988D-3F3A-424E-9DF7-8A934393092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7C9F219-B91F-448C-AF77-C224E29ED5CE}" srcId="{B62A988D-3F3A-424E-9DF7-8A9343930920}" destId="{A671E3A7-A51D-43D4-90BD-89C15DD44C4F}" srcOrd="2" destOrd="0" parTransId="{F55D6ABC-8BAE-43AC-A229-EB11D663AA23}" sibTransId="{3F81F3AE-5261-4302-AC11-C0FFCFA17867}"/>
    <dgm:cxn modelId="{B6924E1E-61AF-48A7-A0BC-0A045F2E3240}" type="presOf" srcId="{B62A988D-3F3A-424E-9DF7-8A9343930920}" destId="{B96109EF-7BAA-4A1A-9649-79463A6C8092}" srcOrd="0" destOrd="0" presId="urn:microsoft.com/office/officeart/2005/8/layout/list1"/>
    <dgm:cxn modelId="{F04DB02B-BFDE-4161-BBAE-B463047AB59A}" srcId="{B62A988D-3F3A-424E-9DF7-8A9343930920}" destId="{AEDDBC93-AC8F-4C6C-8BB3-37B699EF709E}" srcOrd="1" destOrd="0" parTransId="{9BEB28A5-B4BC-41D8-B8A9-6B52A3285BF3}" sibTransId="{33C5A3C5-A13A-40BD-B9A4-5ED5BC022EF1}"/>
    <dgm:cxn modelId="{F0897D66-DC0F-4596-B47E-9076B7ACF95F}" srcId="{B62A988D-3F3A-424E-9DF7-8A9343930920}" destId="{3A693284-142B-42F2-8073-75A9EEBCBFF9}" srcOrd="0" destOrd="0" parTransId="{E64C7082-A24E-4CAA-8A51-A2899FD1B05F}" sibTransId="{86F984C7-1389-4D22-AC5C-7DEFF5BE98D9}"/>
    <dgm:cxn modelId="{2DC5F989-F012-43AF-8472-9AD60CC39AE4}" type="presOf" srcId="{A671E3A7-A51D-43D4-90BD-89C15DD44C4F}" destId="{25955119-13EA-4C61-B3C8-9D3B4566DDB9}" srcOrd="0" destOrd="2" presId="urn:microsoft.com/office/officeart/2005/8/layout/list1"/>
    <dgm:cxn modelId="{5E78668F-7E3C-4D92-AD83-5608824D14D1}" type="presOf" srcId="{3A693284-142B-42F2-8073-75A9EEBCBFF9}" destId="{25955119-13EA-4C61-B3C8-9D3B4566DDB9}" srcOrd="0" destOrd="0" presId="urn:microsoft.com/office/officeart/2005/8/layout/list1"/>
    <dgm:cxn modelId="{55AE9E98-909F-49B6-BF6F-7B462F3E37B4}" srcId="{D028600F-1A59-48D9-8DDE-9027E58E8E97}" destId="{B62A988D-3F3A-424E-9DF7-8A9343930920}" srcOrd="0" destOrd="0" parTransId="{090F4A3D-0B2F-4B16-846F-56F05E770129}" sibTransId="{00FB98E9-DFA2-48AD-BBFD-560998C6F033}"/>
    <dgm:cxn modelId="{D794769C-7695-4CEC-AFAD-B94E851F9F6A}" type="presOf" srcId="{B62A988D-3F3A-424E-9DF7-8A9343930920}" destId="{F01F197B-7690-410C-B378-F1C16AD780EE}" srcOrd="1" destOrd="0" presId="urn:microsoft.com/office/officeart/2005/8/layout/list1"/>
    <dgm:cxn modelId="{1A87F4BF-8790-435A-A54E-287C8EC45488}" type="presOf" srcId="{AEDDBC93-AC8F-4C6C-8BB3-37B699EF709E}" destId="{25955119-13EA-4C61-B3C8-9D3B4566DDB9}" srcOrd="0" destOrd="1" presId="urn:microsoft.com/office/officeart/2005/8/layout/list1"/>
    <dgm:cxn modelId="{673388EC-2F6E-4937-A4F2-9EBF203AAEC3}" type="presOf" srcId="{D028600F-1A59-48D9-8DDE-9027E58E8E97}" destId="{76F5B31E-D502-475A-AD5D-047577BFCCB4}" srcOrd="0" destOrd="0" presId="urn:microsoft.com/office/officeart/2005/8/layout/list1"/>
    <dgm:cxn modelId="{00E8A4F4-406E-43E3-BF30-B0308AD6D15F}" type="presParOf" srcId="{76F5B31E-D502-475A-AD5D-047577BFCCB4}" destId="{CE015A59-BBBC-4258-AC02-611790708CCC}" srcOrd="0" destOrd="0" presId="urn:microsoft.com/office/officeart/2005/8/layout/list1"/>
    <dgm:cxn modelId="{7C9FA2F9-FEE9-4B2D-95CC-84CE6FF710EA}" type="presParOf" srcId="{CE015A59-BBBC-4258-AC02-611790708CCC}" destId="{B96109EF-7BAA-4A1A-9649-79463A6C8092}" srcOrd="0" destOrd="0" presId="urn:microsoft.com/office/officeart/2005/8/layout/list1"/>
    <dgm:cxn modelId="{786085FF-8A8F-49AE-9471-18F491EDC4D3}" type="presParOf" srcId="{CE015A59-BBBC-4258-AC02-611790708CCC}" destId="{F01F197B-7690-410C-B378-F1C16AD780EE}" srcOrd="1" destOrd="0" presId="urn:microsoft.com/office/officeart/2005/8/layout/list1"/>
    <dgm:cxn modelId="{694B1873-AFA4-487A-94B2-72C99B2893C1}" type="presParOf" srcId="{76F5B31E-D502-475A-AD5D-047577BFCCB4}" destId="{270C0736-393E-41E2-ABB5-5087926F05EB}" srcOrd="1" destOrd="0" presId="urn:microsoft.com/office/officeart/2005/8/layout/list1"/>
    <dgm:cxn modelId="{E18881D3-22C9-447A-811C-A3C33B75D970}" type="presParOf" srcId="{76F5B31E-D502-475A-AD5D-047577BFCCB4}" destId="{25955119-13EA-4C61-B3C8-9D3B4566DDB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028600F-1A59-48D9-8DDE-9027E58E8E9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6F5B31E-D502-475A-AD5D-047577BFCCB4}" type="pres">
      <dgm:prSet presAssocID="{D028600F-1A59-48D9-8DDE-9027E58E8E97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673388EC-2F6E-4937-A4F2-9EBF203AAEC3}" type="presOf" srcId="{D028600F-1A59-48D9-8DDE-9027E58E8E97}" destId="{76F5B31E-D502-475A-AD5D-047577BFCCB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DE9CC49-EFD1-48C4-929C-8F9B72C0078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32BF940E-00E2-4A16-AF67-CC987E88D089}" type="pres">
      <dgm:prSet presAssocID="{5DE9CC49-EFD1-48C4-929C-8F9B72C00784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B67A15B-B09F-499E-97A9-93E4D51A8F6C}" type="presOf" srcId="{5DE9CC49-EFD1-48C4-929C-8F9B72C00784}" destId="{32BF940E-00E2-4A16-AF67-CC987E88D089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E0B25FE-05BC-4BE6-AC0F-44DCA011EB9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15D3B5-0917-4FC4-8887-1018E9C4EC96}">
      <dgm:prSet phldrT="[Text]"/>
      <dgm:spPr/>
      <dgm:t>
        <a:bodyPr/>
        <a:lstStyle/>
        <a:p>
          <a:r>
            <a:rPr lang="en-US" dirty="0"/>
            <a:t>Open, unstructured format allows for a fuller exploration of how faculty use course assessment at a meta-level</a:t>
          </a:r>
        </a:p>
      </dgm:t>
    </dgm:pt>
    <dgm:pt modelId="{61F7D430-913D-448A-A1F4-8770F8B6D709}" type="parTrans" cxnId="{4267FFD3-DEFC-4766-9869-2708872A3AAF}">
      <dgm:prSet/>
      <dgm:spPr/>
      <dgm:t>
        <a:bodyPr/>
        <a:lstStyle/>
        <a:p>
          <a:endParaRPr lang="en-US"/>
        </a:p>
      </dgm:t>
    </dgm:pt>
    <dgm:pt modelId="{4A27CD91-343C-46A1-9A87-3BAD1E8036B8}" type="sibTrans" cxnId="{4267FFD3-DEFC-4766-9869-2708872A3AAF}">
      <dgm:prSet/>
      <dgm:spPr/>
      <dgm:t>
        <a:bodyPr/>
        <a:lstStyle/>
        <a:p>
          <a:endParaRPr lang="en-US"/>
        </a:p>
      </dgm:t>
    </dgm:pt>
    <dgm:pt modelId="{653461BA-482B-4054-833C-2445BF44040F}">
      <dgm:prSet phldrT="[Text]"/>
      <dgm:spPr/>
      <dgm:t>
        <a:bodyPr/>
        <a:lstStyle/>
        <a:p>
          <a:r>
            <a:rPr lang="en-US" dirty="0"/>
            <a:t>Any faculty member can submit a report, but is not required, nor is it recurring</a:t>
          </a:r>
        </a:p>
      </dgm:t>
    </dgm:pt>
    <dgm:pt modelId="{BBF242E1-7440-4C99-BF3C-2F2C8B4EDA69}" type="parTrans" cxnId="{DAD9F2DA-C2C2-4A16-93A4-CDA9B786B076}">
      <dgm:prSet/>
      <dgm:spPr/>
      <dgm:t>
        <a:bodyPr/>
        <a:lstStyle/>
        <a:p>
          <a:endParaRPr lang="en-US"/>
        </a:p>
      </dgm:t>
    </dgm:pt>
    <dgm:pt modelId="{7F2B6C92-D7FF-4B92-BF6C-F01EB48CEAD7}" type="sibTrans" cxnId="{DAD9F2DA-C2C2-4A16-93A4-CDA9B786B076}">
      <dgm:prSet/>
      <dgm:spPr/>
      <dgm:t>
        <a:bodyPr/>
        <a:lstStyle/>
        <a:p>
          <a:endParaRPr lang="en-US"/>
        </a:p>
      </dgm:t>
    </dgm:pt>
    <dgm:pt modelId="{955A91F3-F176-4EF9-8E07-CBC528FA9609}">
      <dgm:prSet phldrT="[Text]"/>
      <dgm:spPr/>
      <dgm:t>
        <a:bodyPr/>
        <a:lstStyle/>
        <a:p>
          <a:r>
            <a:rPr lang="en-US" dirty="0"/>
            <a:t>The addition of this level of data will allow us to better demonstrate our culture of assessment and meet our HLC requirements</a:t>
          </a:r>
        </a:p>
      </dgm:t>
    </dgm:pt>
    <dgm:pt modelId="{CA2E2F46-5807-4D2A-815C-FE30E7365633}" type="parTrans" cxnId="{19837DCD-8123-4253-9F0E-246C3F3652D3}">
      <dgm:prSet/>
      <dgm:spPr/>
      <dgm:t>
        <a:bodyPr/>
        <a:lstStyle/>
        <a:p>
          <a:endParaRPr lang="en-US"/>
        </a:p>
      </dgm:t>
    </dgm:pt>
    <dgm:pt modelId="{FAFFBC4F-7B31-4AE0-9ACA-2F05A32C4103}" type="sibTrans" cxnId="{19837DCD-8123-4253-9F0E-246C3F3652D3}">
      <dgm:prSet/>
      <dgm:spPr/>
      <dgm:t>
        <a:bodyPr/>
        <a:lstStyle/>
        <a:p>
          <a:endParaRPr lang="en-US"/>
        </a:p>
      </dgm:t>
    </dgm:pt>
    <dgm:pt modelId="{60A90535-DB2B-4653-9CB5-8999A487C4D8}" type="pres">
      <dgm:prSet presAssocID="{4E0B25FE-05BC-4BE6-AC0F-44DCA011EB90}" presName="Name0" presStyleCnt="0">
        <dgm:presLayoutVars>
          <dgm:chMax val="7"/>
          <dgm:chPref val="7"/>
          <dgm:dir/>
        </dgm:presLayoutVars>
      </dgm:prSet>
      <dgm:spPr/>
    </dgm:pt>
    <dgm:pt modelId="{C4666E8E-6E49-48AA-9599-923A70902266}" type="pres">
      <dgm:prSet presAssocID="{4E0B25FE-05BC-4BE6-AC0F-44DCA011EB90}" presName="Name1" presStyleCnt="0"/>
      <dgm:spPr/>
    </dgm:pt>
    <dgm:pt modelId="{12E696E9-2CAE-43C8-8CF7-56C6E8EC0B6A}" type="pres">
      <dgm:prSet presAssocID="{4E0B25FE-05BC-4BE6-AC0F-44DCA011EB90}" presName="cycle" presStyleCnt="0"/>
      <dgm:spPr/>
    </dgm:pt>
    <dgm:pt modelId="{0655C1FC-1150-44D8-B941-F861D58526D3}" type="pres">
      <dgm:prSet presAssocID="{4E0B25FE-05BC-4BE6-AC0F-44DCA011EB90}" presName="srcNode" presStyleLbl="node1" presStyleIdx="0" presStyleCnt="3"/>
      <dgm:spPr/>
    </dgm:pt>
    <dgm:pt modelId="{3095EF2C-853D-4F5C-8B78-54A206115ED6}" type="pres">
      <dgm:prSet presAssocID="{4E0B25FE-05BC-4BE6-AC0F-44DCA011EB90}" presName="conn" presStyleLbl="parChTrans1D2" presStyleIdx="0" presStyleCnt="1"/>
      <dgm:spPr/>
    </dgm:pt>
    <dgm:pt modelId="{78BE49A1-E3ED-4AE4-A3F1-1FF2A1E3CB31}" type="pres">
      <dgm:prSet presAssocID="{4E0B25FE-05BC-4BE6-AC0F-44DCA011EB90}" presName="extraNode" presStyleLbl="node1" presStyleIdx="0" presStyleCnt="3"/>
      <dgm:spPr/>
    </dgm:pt>
    <dgm:pt modelId="{FE874483-6E1E-497B-82D6-BE6B783DB1D1}" type="pres">
      <dgm:prSet presAssocID="{4E0B25FE-05BC-4BE6-AC0F-44DCA011EB90}" presName="dstNode" presStyleLbl="node1" presStyleIdx="0" presStyleCnt="3"/>
      <dgm:spPr/>
    </dgm:pt>
    <dgm:pt modelId="{A2676542-3CAD-470D-984D-DBBEB7042D53}" type="pres">
      <dgm:prSet presAssocID="{D715D3B5-0917-4FC4-8887-1018E9C4EC96}" presName="text_1" presStyleLbl="node1" presStyleIdx="0" presStyleCnt="3">
        <dgm:presLayoutVars>
          <dgm:bulletEnabled val="1"/>
        </dgm:presLayoutVars>
      </dgm:prSet>
      <dgm:spPr/>
    </dgm:pt>
    <dgm:pt modelId="{D4FE98B0-A600-43F6-945E-F87FFBA5A7C0}" type="pres">
      <dgm:prSet presAssocID="{D715D3B5-0917-4FC4-8887-1018E9C4EC96}" presName="accent_1" presStyleCnt="0"/>
      <dgm:spPr/>
    </dgm:pt>
    <dgm:pt modelId="{D1D59875-75AC-48B1-B045-9319301CAD65}" type="pres">
      <dgm:prSet presAssocID="{D715D3B5-0917-4FC4-8887-1018E9C4EC96}" presName="accentRepeatNode" presStyleLbl="solidFgAcc1" presStyleIdx="0" presStyleCnt="3"/>
      <dgm:spPr/>
    </dgm:pt>
    <dgm:pt modelId="{8E8F6F1F-6017-403E-A343-C072ED0030EE}" type="pres">
      <dgm:prSet presAssocID="{653461BA-482B-4054-833C-2445BF44040F}" presName="text_2" presStyleLbl="node1" presStyleIdx="1" presStyleCnt="3">
        <dgm:presLayoutVars>
          <dgm:bulletEnabled val="1"/>
        </dgm:presLayoutVars>
      </dgm:prSet>
      <dgm:spPr/>
    </dgm:pt>
    <dgm:pt modelId="{554E3216-6ED4-4C46-85A8-7A16D7027020}" type="pres">
      <dgm:prSet presAssocID="{653461BA-482B-4054-833C-2445BF44040F}" presName="accent_2" presStyleCnt="0"/>
      <dgm:spPr/>
    </dgm:pt>
    <dgm:pt modelId="{8F1CD428-7AC2-44DF-9FA6-679F95EEA23D}" type="pres">
      <dgm:prSet presAssocID="{653461BA-482B-4054-833C-2445BF44040F}" presName="accentRepeatNode" presStyleLbl="solidFgAcc1" presStyleIdx="1" presStyleCnt="3"/>
      <dgm:spPr/>
    </dgm:pt>
    <dgm:pt modelId="{EA5DD320-BE9F-4D6D-8109-091322AA08D1}" type="pres">
      <dgm:prSet presAssocID="{955A91F3-F176-4EF9-8E07-CBC528FA9609}" presName="text_3" presStyleLbl="node1" presStyleIdx="2" presStyleCnt="3">
        <dgm:presLayoutVars>
          <dgm:bulletEnabled val="1"/>
        </dgm:presLayoutVars>
      </dgm:prSet>
      <dgm:spPr/>
    </dgm:pt>
    <dgm:pt modelId="{D14740B8-8B07-4B5A-91A3-F56CF1362A12}" type="pres">
      <dgm:prSet presAssocID="{955A91F3-F176-4EF9-8E07-CBC528FA9609}" presName="accent_3" presStyleCnt="0"/>
      <dgm:spPr/>
    </dgm:pt>
    <dgm:pt modelId="{B8C8B4EB-AA34-4CAA-BF04-7ABF647782FB}" type="pres">
      <dgm:prSet presAssocID="{955A91F3-F176-4EF9-8E07-CBC528FA9609}" presName="accentRepeatNode" presStyleLbl="solidFgAcc1" presStyleIdx="2" presStyleCnt="3"/>
      <dgm:spPr/>
    </dgm:pt>
  </dgm:ptLst>
  <dgm:cxnLst>
    <dgm:cxn modelId="{3615C181-DBC4-45B8-9082-1C4EA33974A8}" type="presOf" srcId="{D715D3B5-0917-4FC4-8887-1018E9C4EC96}" destId="{A2676542-3CAD-470D-984D-DBBEB7042D53}" srcOrd="0" destOrd="0" presId="urn:microsoft.com/office/officeart/2008/layout/VerticalCurvedList"/>
    <dgm:cxn modelId="{6D510E92-8510-4396-BB07-E8B40FFB4D34}" type="presOf" srcId="{653461BA-482B-4054-833C-2445BF44040F}" destId="{8E8F6F1F-6017-403E-A343-C072ED0030EE}" srcOrd="0" destOrd="0" presId="urn:microsoft.com/office/officeart/2008/layout/VerticalCurvedList"/>
    <dgm:cxn modelId="{D1C0E8B9-3229-4B8A-AC98-E367068F95ED}" type="presOf" srcId="{4E0B25FE-05BC-4BE6-AC0F-44DCA011EB90}" destId="{60A90535-DB2B-4653-9CB5-8999A487C4D8}" srcOrd="0" destOrd="0" presId="urn:microsoft.com/office/officeart/2008/layout/VerticalCurvedList"/>
    <dgm:cxn modelId="{19837DCD-8123-4253-9F0E-246C3F3652D3}" srcId="{4E0B25FE-05BC-4BE6-AC0F-44DCA011EB90}" destId="{955A91F3-F176-4EF9-8E07-CBC528FA9609}" srcOrd="2" destOrd="0" parTransId="{CA2E2F46-5807-4D2A-815C-FE30E7365633}" sibTransId="{FAFFBC4F-7B31-4AE0-9ACA-2F05A32C4103}"/>
    <dgm:cxn modelId="{4267FFD3-DEFC-4766-9869-2708872A3AAF}" srcId="{4E0B25FE-05BC-4BE6-AC0F-44DCA011EB90}" destId="{D715D3B5-0917-4FC4-8887-1018E9C4EC96}" srcOrd="0" destOrd="0" parTransId="{61F7D430-913D-448A-A1F4-8770F8B6D709}" sibTransId="{4A27CD91-343C-46A1-9A87-3BAD1E8036B8}"/>
    <dgm:cxn modelId="{F2EB34D9-4631-4570-88D0-770FD4325824}" type="presOf" srcId="{955A91F3-F176-4EF9-8E07-CBC528FA9609}" destId="{EA5DD320-BE9F-4D6D-8109-091322AA08D1}" srcOrd="0" destOrd="0" presId="urn:microsoft.com/office/officeart/2008/layout/VerticalCurvedList"/>
    <dgm:cxn modelId="{DAD9F2DA-C2C2-4A16-93A4-CDA9B786B076}" srcId="{4E0B25FE-05BC-4BE6-AC0F-44DCA011EB90}" destId="{653461BA-482B-4054-833C-2445BF44040F}" srcOrd="1" destOrd="0" parTransId="{BBF242E1-7440-4C99-BF3C-2F2C8B4EDA69}" sibTransId="{7F2B6C92-D7FF-4B92-BF6C-F01EB48CEAD7}"/>
    <dgm:cxn modelId="{CD7434F1-2F72-4166-AFC0-D2BFF1DA4462}" type="presOf" srcId="{4A27CD91-343C-46A1-9A87-3BAD1E8036B8}" destId="{3095EF2C-853D-4F5C-8B78-54A206115ED6}" srcOrd="0" destOrd="0" presId="urn:microsoft.com/office/officeart/2008/layout/VerticalCurvedList"/>
    <dgm:cxn modelId="{D067BFBB-C928-4C71-B122-EEF31512E3ED}" type="presParOf" srcId="{60A90535-DB2B-4653-9CB5-8999A487C4D8}" destId="{C4666E8E-6E49-48AA-9599-923A70902266}" srcOrd="0" destOrd="0" presId="urn:microsoft.com/office/officeart/2008/layout/VerticalCurvedList"/>
    <dgm:cxn modelId="{A4E0A873-8655-484B-B1EE-6B9E9AB429FE}" type="presParOf" srcId="{C4666E8E-6E49-48AA-9599-923A70902266}" destId="{12E696E9-2CAE-43C8-8CF7-56C6E8EC0B6A}" srcOrd="0" destOrd="0" presId="urn:microsoft.com/office/officeart/2008/layout/VerticalCurvedList"/>
    <dgm:cxn modelId="{D2427016-0DBC-49B5-9EA9-6CD32BB80522}" type="presParOf" srcId="{12E696E9-2CAE-43C8-8CF7-56C6E8EC0B6A}" destId="{0655C1FC-1150-44D8-B941-F861D58526D3}" srcOrd="0" destOrd="0" presId="urn:microsoft.com/office/officeart/2008/layout/VerticalCurvedList"/>
    <dgm:cxn modelId="{206236A8-10CA-4A51-AC28-4DF57AB5081E}" type="presParOf" srcId="{12E696E9-2CAE-43C8-8CF7-56C6E8EC0B6A}" destId="{3095EF2C-853D-4F5C-8B78-54A206115ED6}" srcOrd="1" destOrd="0" presId="urn:microsoft.com/office/officeart/2008/layout/VerticalCurvedList"/>
    <dgm:cxn modelId="{FB1C20CC-6517-4F32-94B3-5F1847555C02}" type="presParOf" srcId="{12E696E9-2CAE-43C8-8CF7-56C6E8EC0B6A}" destId="{78BE49A1-E3ED-4AE4-A3F1-1FF2A1E3CB31}" srcOrd="2" destOrd="0" presId="urn:microsoft.com/office/officeart/2008/layout/VerticalCurvedList"/>
    <dgm:cxn modelId="{8E4D9A8A-0949-45A7-A757-0FE4CF636EA3}" type="presParOf" srcId="{12E696E9-2CAE-43C8-8CF7-56C6E8EC0B6A}" destId="{FE874483-6E1E-497B-82D6-BE6B783DB1D1}" srcOrd="3" destOrd="0" presId="urn:microsoft.com/office/officeart/2008/layout/VerticalCurvedList"/>
    <dgm:cxn modelId="{067BF744-9968-4304-BAA5-85D254A535DF}" type="presParOf" srcId="{C4666E8E-6E49-48AA-9599-923A70902266}" destId="{A2676542-3CAD-470D-984D-DBBEB7042D53}" srcOrd="1" destOrd="0" presId="urn:microsoft.com/office/officeart/2008/layout/VerticalCurvedList"/>
    <dgm:cxn modelId="{459F9274-71CD-48CA-B75B-182F811A6BD8}" type="presParOf" srcId="{C4666E8E-6E49-48AA-9599-923A70902266}" destId="{D4FE98B0-A600-43F6-945E-F87FFBA5A7C0}" srcOrd="2" destOrd="0" presId="urn:microsoft.com/office/officeart/2008/layout/VerticalCurvedList"/>
    <dgm:cxn modelId="{1369890D-4A53-4E06-B871-36E7CCA11776}" type="presParOf" srcId="{D4FE98B0-A600-43F6-945E-F87FFBA5A7C0}" destId="{D1D59875-75AC-48B1-B045-9319301CAD65}" srcOrd="0" destOrd="0" presId="urn:microsoft.com/office/officeart/2008/layout/VerticalCurvedList"/>
    <dgm:cxn modelId="{6C5574B0-74DA-43F5-BEE2-1A59E2EB1A40}" type="presParOf" srcId="{C4666E8E-6E49-48AA-9599-923A70902266}" destId="{8E8F6F1F-6017-403E-A343-C072ED0030EE}" srcOrd="3" destOrd="0" presId="urn:microsoft.com/office/officeart/2008/layout/VerticalCurvedList"/>
    <dgm:cxn modelId="{7BEFFBBD-345C-446C-B131-DEEB36F0FDB4}" type="presParOf" srcId="{C4666E8E-6E49-48AA-9599-923A70902266}" destId="{554E3216-6ED4-4C46-85A8-7A16D7027020}" srcOrd="4" destOrd="0" presId="urn:microsoft.com/office/officeart/2008/layout/VerticalCurvedList"/>
    <dgm:cxn modelId="{03BD1AB6-C385-451E-ADBC-87B740C6FA39}" type="presParOf" srcId="{554E3216-6ED4-4C46-85A8-7A16D7027020}" destId="{8F1CD428-7AC2-44DF-9FA6-679F95EEA23D}" srcOrd="0" destOrd="0" presId="urn:microsoft.com/office/officeart/2008/layout/VerticalCurvedList"/>
    <dgm:cxn modelId="{3BF87E7C-A4A8-46DC-8F65-99CFBE48671A}" type="presParOf" srcId="{C4666E8E-6E49-48AA-9599-923A70902266}" destId="{EA5DD320-BE9F-4D6D-8109-091322AA08D1}" srcOrd="5" destOrd="0" presId="urn:microsoft.com/office/officeart/2008/layout/VerticalCurvedList"/>
    <dgm:cxn modelId="{F03D6B18-FECC-427F-BA4B-AF2D8198BBD5}" type="presParOf" srcId="{C4666E8E-6E49-48AA-9599-923A70902266}" destId="{D14740B8-8B07-4B5A-91A3-F56CF1362A12}" srcOrd="6" destOrd="0" presId="urn:microsoft.com/office/officeart/2008/layout/VerticalCurvedList"/>
    <dgm:cxn modelId="{D1F2070F-64E2-499D-8ED7-2574E2F4D097}" type="presParOf" srcId="{D14740B8-8B07-4B5A-91A3-F56CF1362A12}" destId="{B8C8B4EB-AA34-4CAA-BF04-7ABF647782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028600F-1A59-48D9-8DDE-9027E58E8E9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7B69748-0D7C-4D89-9367-D02B4EAA9188}">
      <dgm:prSet/>
      <dgm:spPr/>
      <dgm:t>
        <a:bodyPr/>
        <a:lstStyle/>
        <a:p>
          <a:r>
            <a:rPr lang="en-US" dirty="0"/>
            <a:t>Gives us another data point about how instructors focus on improving student learning</a:t>
          </a:r>
        </a:p>
      </dgm:t>
    </dgm:pt>
    <dgm:pt modelId="{0495F06E-D884-4933-B644-83F0CB6EAE0D}" type="parTrans" cxnId="{C5BA7AB5-63CD-48D9-90A6-28EB26F84FA2}">
      <dgm:prSet/>
      <dgm:spPr/>
      <dgm:t>
        <a:bodyPr/>
        <a:lstStyle/>
        <a:p>
          <a:endParaRPr lang="en-US"/>
        </a:p>
      </dgm:t>
    </dgm:pt>
    <dgm:pt modelId="{0BB2255E-2C38-47BA-B314-2211148FD69D}" type="sibTrans" cxnId="{C5BA7AB5-63CD-48D9-90A6-28EB26F84FA2}">
      <dgm:prSet/>
      <dgm:spPr/>
      <dgm:t>
        <a:bodyPr/>
        <a:lstStyle/>
        <a:p>
          <a:endParaRPr lang="en-US"/>
        </a:p>
      </dgm:t>
    </dgm:pt>
    <dgm:pt modelId="{C376A0DD-152A-47BC-BB96-DCB281BDADB0}">
      <dgm:prSet/>
      <dgm:spPr/>
      <dgm:t>
        <a:bodyPr/>
        <a:lstStyle/>
        <a:p>
          <a:r>
            <a:rPr lang="en-US" dirty="0"/>
            <a:t>Report will eventually be used to identify best practices to help all faculty improve student learning</a:t>
          </a:r>
        </a:p>
      </dgm:t>
    </dgm:pt>
    <dgm:pt modelId="{DBDFBA2D-EE0A-4352-B39D-41C1BC437D7E}" type="parTrans" cxnId="{B1212EB6-0B97-4429-9310-D41B53E69428}">
      <dgm:prSet/>
      <dgm:spPr/>
      <dgm:t>
        <a:bodyPr/>
        <a:lstStyle/>
        <a:p>
          <a:endParaRPr lang="en-US"/>
        </a:p>
      </dgm:t>
    </dgm:pt>
    <dgm:pt modelId="{D575EDF9-C73C-40D0-8A89-AEBB95F3E374}" type="sibTrans" cxnId="{B1212EB6-0B97-4429-9310-D41B53E69428}">
      <dgm:prSet/>
      <dgm:spPr/>
      <dgm:t>
        <a:bodyPr/>
        <a:lstStyle/>
        <a:p>
          <a:endParaRPr lang="en-US"/>
        </a:p>
      </dgm:t>
    </dgm:pt>
    <dgm:pt modelId="{A0B3A9C0-D0B7-4C4A-A389-F9E9B3482F26}">
      <dgm:prSet/>
      <dgm:spPr/>
      <dgm:t>
        <a:bodyPr/>
        <a:lstStyle/>
        <a:p>
          <a:r>
            <a:rPr lang="en-US" dirty="0"/>
            <a:t>Provide the framework to stop and reflect each semester</a:t>
          </a:r>
        </a:p>
      </dgm:t>
    </dgm:pt>
    <dgm:pt modelId="{E2BC0AA9-B5D6-47AD-97BC-F307877277C8}" type="parTrans" cxnId="{B4B078EC-C2FE-412E-9084-0635CFDCDF78}">
      <dgm:prSet/>
      <dgm:spPr/>
      <dgm:t>
        <a:bodyPr/>
        <a:lstStyle/>
        <a:p>
          <a:endParaRPr lang="en-US"/>
        </a:p>
      </dgm:t>
    </dgm:pt>
    <dgm:pt modelId="{94D1A3F1-FE71-4E30-84A7-12CAE22499AC}" type="sibTrans" cxnId="{B4B078EC-C2FE-412E-9084-0635CFDCDF78}">
      <dgm:prSet/>
      <dgm:spPr/>
      <dgm:t>
        <a:bodyPr/>
        <a:lstStyle/>
        <a:p>
          <a:endParaRPr lang="en-US"/>
        </a:p>
      </dgm:t>
    </dgm:pt>
    <dgm:pt modelId="{EAA47750-4AE4-421B-B9FA-1EA6C56161C6}">
      <dgm:prSet/>
      <dgm:spPr/>
      <dgm:t>
        <a:bodyPr/>
        <a:lstStyle/>
        <a:p>
          <a:r>
            <a:rPr lang="en-US" dirty="0"/>
            <a:t>Repeated data collection allows us to track changes over time</a:t>
          </a:r>
        </a:p>
      </dgm:t>
    </dgm:pt>
    <dgm:pt modelId="{C400D0EB-E280-4901-9FD4-97ADDFD52F19}" type="parTrans" cxnId="{43F894B5-FBFB-470F-9F61-71BE517A2F4F}">
      <dgm:prSet/>
      <dgm:spPr/>
      <dgm:t>
        <a:bodyPr/>
        <a:lstStyle/>
        <a:p>
          <a:endParaRPr lang="en-US"/>
        </a:p>
      </dgm:t>
    </dgm:pt>
    <dgm:pt modelId="{A4A2D137-1457-4CC2-A7D7-5F27F415F24A}" type="sibTrans" cxnId="{43F894B5-FBFB-470F-9F61-71BE517A2F4F}">
      <dgm:prSet/>
      <dgm:spPr/>
      <dgm:t>
        <a:bodyPr/>
        <a:lstStyle/>
        <a:p>
          <a:endParaRPr lang="en-US"/>
        </a:p>
      </dgm:t>
    </dgm:pt>
    <dgm:pt modelId="{698844B3-9A0E-4695-B0B7-BAA98957119B}">
      <dgm:prSet/>
      <dgm:spPr/>
      <dgm:t>
        <a:bodyPr/>
        <a:lstStyle/>
        <a:p>
          <a:r>
            <a:rPr lang="en-US" dirty="0"/>
            <a:t>Course Assessment Testimonials</a:t>
          </a:r>
        </a:p>
      </dgm:t>
    </dgm:pt>
    <dgm:pt modelId="{96BD23C2-3A7C-4018-A974-DC522B3144AD}" type="parTrans" cxnId="{EF0D1A9F-190D-4845-BD81-18E0CF9F8DCD}">
      <dgm:prSet/>
      <dgm:spPr/>
      <dgm:t>
        <a:bodyPr/>
        <a:lstStyle/>
        <a:p>
          <a:endParaRPr lang="en-US"/>
        </a:p>
      </dgm:t>
    </dgm:pt>
    <dgm:pt modelId="{9B94EBAA-CCD3-43E1-9BDD-D9381BB7B8E9}" type="sibTrans" cxnId="{EF0D1A9F-190D-4845-BD81-18E0CF9F8DCD}">
      <dgm:prSet/>
      <dgm:spPr/>
      <dgm:t>
        <a:bodyPr/>
        <a:lstStyle/>
        <a:p>
          <a:endParaRPr lang="en-US"/>
        </a:p>
      </dgm:t>
    </dgm:pt>
    <dgm:pt modelId="{6EBF4DC7-1F0B-4DBD-8B7B-727114BE3232}">
      <dgm:prSet phldrT="[Text]"/>
      <dgm:spPr/>
      <dgm:t>
        <a:bodyPr/>
        <a:lstStyle/>
        <a:p>
          <a:r>
            <a:rPr lang="en-US" dirty="0"/>
            <a:t>Semester-based Course Assessment</a:t>
          </a:r>
        </a:p>
      </dgm:t>
    </dgm:pt>
    <dgm:pt modelId="{DCEAD191-64A4-41C9-8066-73BDE802DE33}" type="parTrans" cxnId="{D4116446-3125-4558-A4A6-E882BBABD7A6}">
      <dgm:prSet/>
      <dgm:spPr/>
      <dgm:t>
        <a:bodyPr/>
        <a:lstStyle/>
        <a:p>
          <a:endParaRPr lang="en-US"/>
        </a:p>
      </dgm:t>
    </dgm:pt>
    <dgm:pt modelId="{64A9A809-25C6-46B7-9844-F9626880595F}" type="sibTrans" cxnId="{D4116446-3125-4558-A4A6-E882BBABD7A6}">
      <dgm:prSet/>
      <dgm:spPr/>
      <dgm:t>
        <a:bodyPr/>
        <a:lstStyle/>
        <a:p>
          <a:endParaRPr lang="en-US"/>
        </a:p>
      </dgm:t>
    </dgm:pt>
    <dgm:pt modelId="{654AD755-FE19-4CF5-B742-49373E69660C}">
      <dgm:prSet phldrT="[Text]"/>
      <dgm:spPr/>
      <dgm:t>
        <a:bodyPr/>
        <a:lstStyle/>
        <a:p>
          <a:r>
            <a:rPr lang="en-US" dirty="0"/>
            <a:t>HLC Criterion 4B-2</a:t>
          </a:r>
        </a:p>
      </dgm:t>
    </dgm:pt>
    <dgm:pt modelId="{C711D688-C1D4-446E-9A98-B4816FFE3B60}" type="parTrans" cxnId="{7BAE4D52-F743-41DA-A824-4F85B3A1C0CE}">
      <dgm:prSet/>
      <dgm:spPr/>
      <dgm:t>
        <a:bodyPr/>
        <a:lstStyle/>
        <a:p>
          <a:endParaRPr lang="en-US"/>
        </a:p>
      </dgm:t>
    </dgm:pt>
    <dgm:pt modelId="{11030125-7B6E-4B38-B156-E1BE811751C5}" type="sibTrans" cxnId="{7BAE4D52-F743-41DA-A824-4F85B3A1C0CE}">
      <dgm:prSet/>
      <dgm:spPr/>
      <dgm:t>
        <a:bodyPr/>
        <a:lstStyle/>
        <a:p>
          <a:endParaRPr lang="en-US"/>
        </a:p>
      </dgm:t>
    </dgm:pt>
    <dgm:pt modelId="{0903FE6C-180E-4C0E-A98E-769319DEE339}">
      <dgm:prSet phldrT="[Text]"/>
      <dgm:spPr/>
      <dgm:t>
        <a:bodyPr/>
        <a:lstStyle/>
        <a:p>
          <a:r>
            <a:rPr lang="en-US" dirty="0"/>
            <a:t>The institution </a:t>
          </a:r>
          <a:r>
            <a:rPr lang="en-US" u="sng" dirty="0"/>
            <a:t>uses the information </a:t>
          </a:r>
          <a:r>
            <a:rPr lang="en-US" dirty="0"/>
            <a:t>gained from assessment to </a:t>
          </a:r>
          <a:r>
            <a:rPr lang="en-US" u="sng" dirty="0"/>
            <a:t>improve student learning</a:t>
          </a:r>
          <a:endParaRPr lang="en-US" dirty="0"/>
        </a:p>
      </dgm:t>
    </dgm:pt>
    <dgm:pt modelId="{1C062E11-BC3A-4A6D-8748-03A0435F26F6}" type="parTrans" cxnId="{840768C4-11A2-4A0E-BB30-9E2E506EBF7B}">
      <dgm:prSet/>
      <dgm:spPr/>
      <dgm:t>
        <a:bodyPr/>
        <a:lstStyle/>
        <a:p>
          <a:endParaRPr lang="en-US"/>
        </a:p>
      </dgm:t>
    </dgm:pt>
    <dgm:pt modelId="{3776A2F1-CFD7-4537-B9F7-610D8F6E1852}" type="sibTrans" cxnId="{840768C4-11A2-4A0E-BB30-9E2E506EBF7B}">
      <dgm:prSet/>
      <dgm:spPr/>
      <dgm:t>
        <a:bodyPr/>
        <a:lstStyle/>
        <a:p>
          <a:endParaRPr lang="en-US"/>
        </a:p>
      </dgm:t>
    </dgm:pt>
    <dgm:pt modelId="{76F5B31E-D502-475A-AD5D-047577BFCCB4}" type="pres">
      <dgm:prSet presAssocID="{D028600F-1A59-48D9-8DDE-9027E58E8E97}" presName="linear" presStyleCnt="0">
        <dgm:presLayoutVars>
          <dgm:dir/>
          <dgm:animLvl val="lvl"/>
          <dgm:resizeHandles val="exact"/>
        </dgm:presLayoutVars>
      </dgm:prSet>
      <dgm:spPr/>
    </dgm:pt>
    <dgm:pt modelId="{72F3C966-AD27-4AD3-826F-A825DAC25BB6}" type="pres">
      <dgm:prSet presAssocID="{654AD755-FE19-4CF5-B742-49373E69660C}" presName="parentLin" presStyleCnt="0"/>
      <dgm:spPr/>
    </dgm:pt>
    <dgm:pt modelId="{8D56E37F-95DD-475F-B81A-6F3C92D47423}" type="pres">
      <dgm:prSet presAssocID="{654AD755-FE19-4CF5-B742-49373E69660C}" presName="parentLeftMargin" presStyleLbl="node1" presStyleIdx="0" presStyleCnt="3"/>
      <dgm:spPr/>
    </dgm:pt>
    <dgm:pt modelId="{C76460F1-115E-498B-91EB-D4EDE3FF22A9}" type="pres">
      <dgm:prSet presAssocID="{654AD755-FE19-4CF5-B742-49373E69660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A256C68-54A0-4DB2-88C9-C2BF1E1BFC6B}" type="pres">
      <dgm:prSet presAssocID="{654AD755-FE19-4CF5-B742-49373E69660C}" presName="negativeSpace" presStyleCnt="0"/>
      <dgm:spPr/>
    </dgm:pt>
    <dgm:pt modelId="{B460F90B-03D8-42EF-8B21-2B8005CCACC6}" type="pres">
      <dgm:prSet presAssocID="{654AD755-FE19-4CF5-B742-49373E69660C}" presName="childText" presStyleLbl="conFgAcc1" presStyleIdx="0" presStyleCnt="3" custLinFactNeighborY="-22562">
        <dgm:presLayoutVars>
          <dgm:bulletEnabled val="1"/>
        </dgm:presLayoutVars>
      </dgm:prSet>
      <dgm:spPr/>
    </dgm:pt>
    <dgm:pt modelId="{1E7B9AD9-F936-45E8-A4C8-0CDFC1D1DBBB}" type="pres">
      <dgm:prSet presAssocID="{11030125-7B6E-4B38-B156-E1BE811751C5}" presName="spaceBetweenRectangles" presStyleCnt="0"/>
      <dgm:spPr/>
    </dgm:pt>
    <dgm:pt modelId="{A9B79BF9-3B3F-4142-96D1-D8F2F4E692D3}" type="pres">
      <dgm:prSet presAssocID="{6EBF4DC7-1F0B-4DBD-8B7B-727114BE3232}" presName="parentLin" presStyleCnt="0"/>
      <dgm:spPr/>
    </dgm:pt>
    <dgm:pt modelId="{EFB4A613-C831-4EB3-9B22-920419A3A305}" type="pres">
      <dgm:prSet presAssocID="{6EBF4DC7-1F0B-4DBD-8B7B-727114BE3232}" presName="parentLeftMargin" presStyleLbl="node1" presStyleIdx="0" presStyleCnt="3"/>
      <dgm:spPr/>
    </dgm:pt>
    <dgm:pt modelId="{FF6191D2-5BB0-4813-AFDD-E2E66533DAEA}" type="pres">
      <dgm:prSet presAssocID="{6EBF4DC7-1F0B-4DBD-8B7B-727114BE323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74E6EF-079C-4D5E-859B-6595DAF760A3}" type="pres">
      <dgm:prSet presAssocID="{6EBF4DC7-1F0B-4DBD-8B7B-727114BE3232}" presName="negativeSpace" presStyleCnt="0"/>
      <dgm:spPr/>
    </dgm:pt>
    <dgm:pt modelId="{DF5673D7-FB05-4EE9-AE20-E79A055AD831}" type="pres">
      <dgm:prSet presAssocID="{6EBF4DC7-1F0B-4DBD-8B7B-727114BE3232}" presName="childText" presStyleLbl="conFgAcc1" presStyleIdx="1" presStyleCnt="3">
        <dgm:presLayoutVars>
          <dgm:bulletEnabled val="1"/>
        </dgm:presLayoutVars>
      </dgm:prSet>
      <dgm:spPr/>
    </dgm:pt>
    <dgm:pt modelId="{AC6EE7D9-1F3E-43C1-B47B-416BE7CA407C}" type="pres">
      <dgm:prSet presAssocID="{64A9A809-25C6-46B7-9844-F9626880595F}" presName="spaceBetweenRectangles" presStyleCnt="0"/>
      <dgm:spPr/>
    </dgm:pt>
    <dgm:pt modelId="{66794D79-78E5-453B-8BEB-4F6038F9868E}" type="pres">
      <dgm:prSet presAssocID="{698844B3-9A0E-4695-B0B7-BAA98957119B}" presName="parentLin" presStyleCnt="0"/>
      <dgm:spPr/>
    </dgm:pt>
    <dgm:pt modelId="{EBA73736-4E64-454C-8165-6A72D54C8B07}" type="pres">
      <dgm:prSet presAssocID="{698844B3-9A0E-4695-B0B7-BAA98957119B}" presName="parentLeftMargin" presStyleLbl="node1" presStyleIdx="1" presStyleCnt="3"/>
      <dgm:spPr/>
    </dgm:pt>
    <dgm:pt modelId="{AFE57485-4491-421B-B796-56A5353242F9}" type="pres">
      <dgm:prSet presAssocID="{698844B3-9A0E-4695-B0B7-BAA98957119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6163C45-0CFF-48CA-801C-7FA1871987A1}" type="pres">
      <dgm:prSet presAssocID="{698844B3-9A0E-4695-B0B7-BAA98957119B}" presName="negativeSpace" presStyleCnt="0"/>
      <dgm:spPr/>
    </dgm:pt>
    <dgm:pt modelId="{608E13DD-98D8-48EE-BAFD-B085CD5823C9}" type="pres">
      <dgm:prSet presAssocID="{698844B3-9A0E-4695-B0B7-BAA98957119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A7B6914-085C-48D0-990B-4B23E958314E}" type="presOf" srcId="{0903FE6C-180E-4C0E-A98E-769319DEE339}" destId="{B460F90B-03D8-42EF-8B21-2B8005CCACC6}" srcOrd="0" destOrd="0" presId="urn:microsoft.com/office/officeart/2005/8/layout/list1"/>
    <dgm:cxn modelId="{1905DF1C-D3F5-4578-89FC-5A823233DCB5}" type="presOf" srcId="{6EBF4DC7-1F0B-4DBD-8B7B-727114BE3232}" destId="{FF6191D2-5BB0-4813-AFDD-E2E66533DAEA}" srcOrd="1" destOrd="0" presId="urn:microsoft.com/office/officeart/2005/8/layout/list1"/>
    <dgm:cxn modelId="{60219820-49C0-4F0D-8016-8FCD3DEB218A}" type="presOf" srcId="{698844B3-9A0E-4695-B0B7-BAA98957119B}" destId="{EBA73736-4E64-454C-8165-6A72D54C8B07}" srcOrd="0" destOrd="0" presId="urn:microsoft.com/office/officeart/2005/8/layout/list1"/>
    <dgm:cxn modelId="{D4116446-3125-4558-A4A6-E882BBABD7A6}" srcId="{D028600F-1A59-48D9-8DDE-9027E58E8E97}" destId="{6EBF4DC7-1F0B-4DBD-8B7B-727114BE3232}" srcOrd="1" destOrd="0" parTransId="{DCEAD191-64A4-41C9-8066-73BDE802DE33}" sibTransId="{64A9A809-25C6-46B7-9844-F9626880595F}"/>
    <dgm:cxn modelId="{7BAE4D52-F743-41DA-A824-4F85B3A1C0CE}" srcId="{D028600F-1A59-48D9-8DDE-9027E58E8E97}" destId="{654AD755-FE19-4CF5-B742-49373E69660C}" srcOrd="0" destOrd="0" parTransId="{C711D688-C1D4-446E-9A98-B4816FFE3B60}" sibTransId="{11030125-7B6E-4B38-B156-E1BE811751C5}"/>
    <dgm:cxn modelId="{05611881-DAD9-49E3-B1FB-87157E39E948}" type="presOf" srcId="{C376A0DD-152A-47BC-BB96-DCB281BDADB0}" destId="{608E13DD-98D8-48EE-BAFD-B085CD5823C9}" srcOrd="0" destOrd="1" presId="urn:microsoft.com/office/officeart/2005/8/layout/list1"/>
    <dgm:cxn modelId="{EF0D1A9F-190D-4845-BD81-18E0CF9F8DCD}" srcId="{D028600F-1A59-48D9-8DDE-9027E58E8E97}" destId="{698844B3-9A0E-4695-B0B7-BAA98957119B}" srcOrd="2" destOrd="0" parTransId="{96BD23C2-3A7C-4018-A974-DC522B3144AD}" sibTransId="{9B94EBAA-CCD3-43E1-9BDD-D9381BB7B8E9}"/>
    <dgm:cxn modelId="{754EDEB1-CAAF-4E84-AA83-DD7CEA7C6337}" type="presOf" srcId="{97B69748-0D7C-4D89-9367-D02B4EAA9188}" destId="{608E13DD-98D8-48EE-BAFD-B085CD5823C9}" srcOrd="0" destOrd="0" presId="urn:microsoft.com/office/officeart/2005/8/layout/list1"/>
    <dgm:cxn modelId="{AFC915B2-7E23-4783-9E08-2F2281258E6B}" type="presOf" srcId="{654AD755-FE19-4CF5-B742-49373E69660C}" destId="{C76460F1-115E-498B-91EB-D4EDE3FF22A9}" srcOrd="1" destOrd="0" presId="urn:microsoft.com/office/officeart/2005/8/layout/list1"/>
    <dgm:cxn modelId="{C5BA7AB5-63CD-48D9-90A6-28EB26F84FA2}" srcId="{698844B3-9A0E-4695-B0B7-BAA98957119B}" destId="{97B69748-0D7C-4D89-9367-D02B4EAA9188}" srcOrd="0" destOrd="0" parTransId="{0495F06E-D884-4933-B644-83F0CB6EAE0D}" sibTransId="{0BB2255E-2C38-47BA-B314-2211148FD69D}"/>
    <dgm:cxn modelId="{43F894B5-FBFB-470F-9F61-71BE517A2F4F}" srcId="{6EBF4DC7-1F0B-4DBD-8B7B-727114BE3232}" destId="{EAA47750-4AE4-421B-B9FA-1EA6C56161C6}" srcOrd="1" destOrd="0" parTransId="{C400D0EB-E280-4901-9FD4-97ADDFD52F19}" sibTransId="{A4A2D137-1457-4CC2-A7D7-5F27F415F24A}"/>
    <dgm:cxn modelId="{B1212EB6-0B97-4429-9310-D41B53E69428}" srcId="{698844B3-9A0E-4695-B0B7-BAA98957119B}" destId="{C376A0DD-152A-47BC-BB96-DCB281BDADB0}" srcOrd="1" destOrd="0" parTransId="{DBDFBA2D-EE0A-4352-B39D-41C1BC437D7E}" sibTransId="{D575EDF9-C73C-40D0-8A89-AEBB95F3E374}"/>
    <dgm:cxn modelId="{07FA87C1-F80F-4E0B-82FC-3298F195139F}" type="presOf" srcId="{698844B3-9A0E-4695-B0B7-BAA98957119B}" destId="{AFE57485-4491-421B-B796-56A5353242F9}" srcOrd="1" destOrd="0" presId="urn:microsoft.com/office/officeart/2005/8/layout/list1"/>
    <dgm:cxn modelId="{840768C4-11A2-4A0E-BB30-9E2E506EBF7B}" srcId="{654AD755-FE19-4CF5-B742-49373E69660C}" destId="{0903FE6C-180E-4C0E-A98E-769319DEE339}" srcOrd="0" destOrd="0" parTransId="{1C062E11-BC3A-4A6D-8748-03A0435F26F6}" sibTransId="{3776A2F1-CFD7-4537-B9F7-610D8F6E1852}"/>
    <dgm:cxn modelId="{193B22D0-5202-4AA9-9A1B-BF28CB44F55F}" type="presOf" srcId="{A0B3A9C0-D0B7-4C4A-A389-F9E9B3482F26}" destId="{DF5673D7-FB05-4EE9-AE20-E79A055AD831}" srcOrd="0" destOrd="0" presId="urn:microsoft.com/office/officeart/2005/8/layout/list1"/>
    <dgm:cxn modelId="{0462A8D7-6330-4C31-A739-25D45D3DF2DB}" type="presOf" srcId="{654AD755-FE19-4CF5-B742-49373E69660C}" destId="{8D56E37F-95DD-475F-B81A-6F3C92D47423}" srcOrd="0" destOrd="0" presId="urn:microsoft.com/office/officeart/2005/8/layout/list1"/>
    <dgm:cxn modelId="{85B01FE9-2E9D-480E-A657-A82F055E2713}" type="presOf" srcId="{6EBF4DC7-1F0B-4DBD-8B7B-727114BE3232}" destId="{EFB4A613-C831-4EB3-9B22-920419A3A305}" srcOrd="0" destOrd="0" presId="urn:microsoft.com/office/officeart/2005/8/layout/list1"/>
    <dgm:cxn modelId="{07B31FEC-E997-49B5-AB9B-630DF20A62EB}" type="presOf" srcId="{EAA47750-4AE4-421B-B9FA-1EA6C56161C6}" destId="{DF5673D7-FB05-4EE9-AE20-E79A055AD831}" srcOrd="0" destOrd="1" presId="urn:microsoft.com/office/officeart/2005/8/layout/list1"/>
    <dgm:cxn modelId="{B4B078EC-C2FE-412E-9084-0635CFDCDF78}" srcId="{6EBF4DC7-1F0B-4DBD-8B7B-727114BE3232}" destId="{A0B3A9C0-D0B7-4C4A-A389-F9E9B3482F26}" srcOrd="0" destOrd="0" parTransId="{E2BC0AA9-B5D6-47AD-97BC-F307877277C8}" sibTransId="{94D1A3F1-FE71-4E30-84A7-12CAE22499AC}"/>
    <dgm:cxn modelId="{673388EC-2F6E-4937-A4F2-9EBF203AAEC3}" type="presOf" srcId="{D028600F-1A59-48D9-8DDE-9027E58E8E97}" destId="{76F5B31E-D502-475A-AD5D-047577BFCCB4}" srcOrd="0" destOrd="0" presId="urn:microsoft.com/office/officeart/2005/8/layout/list1"/>
    <dgm:cxn modelId="{2A9E26EF-7C43-43E1-B7C7-41BEA4523638}" type="presParOf" srcId="{76F5B31E-D502-475A-AD5D-047577BFCCB4}" destId="{72F3C966-AD27-4AD3-826F-A825DAC25BB6}" srcOrd="0" destOrd="0" presId="urn:microsoft.com/office/officeart/2005/8/layout/list1"/>
    <dgm:cxn modelId="{C0A9070C-DC5C-49A5-A219-5315E27D4AD3}" type="presParOf" srcId="{72F3C966-AD27-4AD3-826F-A825DAC25BB6}" destId="{8D56E37F-95DD-475F-B81A-6F3C92D47423}" srcOrd="0" destOrd="0" presId="urn:microsoft.com/office/officeart/2005/8/layout/list1"/>
    <dgm:cxn modelId="{7A49A6A0-ADB9-459C-8802-642DA93CC70A}" type="presParOf" srcId="{72F3C966-AD27-4AD3-826F-A825DAC25BB6}" destId="{C76460F1-115E-498B-91EB-D4EDE3FF22A9}" srcOrd="1" destOrd="0" presId="urn:microsoft.com/office/officeart/2005/8/layout/list1"/>
    <dgm:cxn modelId="{1C562246-7942-41E5-8491-F3EB40D85AA1}" type="presParOf" srcId="{76F5B31E-D502-475A-AD5D-047577BFCCB4}" destId="{AA256C68-54A0-4DB2-88C9-C2BF1E1BFC6B}" srcOrd="1" destOrd="0" presId="urn:microsoft.com/office/officeart/2005/8/layout/list1"/>
    <dgm:cxn modelId="{2578649F-77F3-4899-A410-707D20777532}" type="presParOf" srcId="{76F5B31E-D502-475A-AD5D-047577BFCCB4}" destId="{B460F90B-03D8-42EF-8B21-2B8005CCACC6}" srcOrd="2" destOrd="0" presId="urn:microsoft.com/office/officeart/2005/8/layout/list1"/>
    <dgm:cxn modelId="{AE7753BD-FE35-4DFA-A3B6-A33011490AA4}" type="presParOf" srcId="{76F5B31E-D502-475A-AD5D-047577BFCCB4}" destId="{1E7B9AD9-F936-45E8-A4C8-0CDFC1D1DBBB}" srcOrd="3" destOrd="0" presId="urn:microsoft.com/office/officeart/2005/8/layout/list1"/>
    <dgm:cxn modelId="{9A04A868-8182-4C6E-B6D4-861A5D001073}" type="presParOf" srcId="{76F5B31E-D502-475A-AD5D-047577BFCCB4}" destId="{A9B79BF9-3B3F-4142-96D1-D8F2F4E692D3}" srcOrd="4" destOrd="0" presId="urn:microsoft.com/office/officeart/2005/8/layout/list1"/>
    <dgm:cxn modelId="{E53ED3DB-499F-48D0-AEE8-7E74C4B1711D}" type="presParOf" srcId="{A9B79BF9-3B3F-4142-96D1-D8F2F4E692D3}" destId="{EFB4A613-C831-4EB3-9B22-920419A3A305}" srcOrd="0" destOrd="0" presId="urn:microsoft.com/office/officeart/2005/8/layout/list1"/>
    <dgm:cxn modelId="{E14A9361-323B-4621-844A-38B5BFA3DDBF}" type="presParOf" srcId="{A9B79BF9-3B3F-4142-96D1-D8F2F4E692D3}" destId="{FF6191D2-5BB0-4813-AFDD-E2E66533DAEA}" srcOrd="1" destOrd="0" presId="urn:microsoft.com/office/officeart/2005/8/layout/list1"/>
    <dgm:cxn modelId="{C183A8E9-6134-4581-883C-F46B64C4794A}" type="presParOf" srcId="{76F5B31E-D502-475A-AD5D-047577BFCCB4}" destId="{7474E6EF-079C-4D5E-859B-6595DAF760A3}" srcOrd="5" destOrd="0" presId="urn:microsoft.com/office/officeart/2005/8/layout/list1"/>
    <dgm:cxn modelId="{3F0C3642-0013-4373-9561-185FD2343E7D}" type="presParOf" srcId="{76F5B31E-D502-475A-AD5D-047577BFCCB4}" destId="{DF5673D7-FB05-4EE9-AE20-E79A055AD831}" srcOrd="6" destOrd="0" presId="urn:microsoft.com/office/officeart/2005/8/layout/list1"/>
    <dgm:cxn modelId="{312943F2-E145-4463-A539-CBC69D634D78}" type="presParOf" srcId="{76F5B31E-D502-475A-AD5D-047577BFCCB4}" destId="{AC6EE7D9-1F3E-43C1-B47B-416BE7CA407C}" srcOrd="7" destOrd="0" presId="urn:microsoft.com/office/officeart/2005/8/layout/list1"/>
    <dgm:cxn modelId="{5B67F437-3CBA-4776-95A4-F60B4B3BB529}" type="presParOf" srcId="{76F5B31E-D502-475A-AD5D-047577BFCCB4}" destId="{66794D79-78E5-453B-8BEB-4F6038F9868E}" srcOrd="8" destOrd="0" presId="urn:microsoft.com/office/officeart/2005/8/layout/list1"/>
    <dgm:cxn modelId="{AC1DF101-BE14-4B01-8FBA-9CC08621A7B5}" type="presParOf" srcId="{66794D79-78E5-453B-8BEB-4F6038F9868E}" destId="{EBA73736-4E64-454C-8165-6A72D54C8B07}" srcOrd="0" destOrd="0" presId="urn:microsoft.com/office/officeart/2005/8/layout/list1"/>
    <dgm:cxn modelId="{FFCF8C70-0282-44D9-B005-194848F47F7E}" type="presParOf" srcId="{66794D79-78E5-453B-8BEB-4F6038F9868E}" destId="{AFE57485-4491-421B-B796-56A5353242F9}" srcOrd="1" destOrd="0" presId="urn:microsoft.com/office/officeart/2005/8/layout/list1"/>
    <dgm:cxn modelId="{DD4F13C3-1D78-4802-952F-2DB04061C29F}" type="presParOf" srcId="{76F5B31E-D502-475A-AD5D-047577BFCCB4}" destId="{76163C45-0CFF-48CA-801C-7FA1871987A1}" srcOrd="9" destOrd="0" presId="urn:microsoft.com/office/officeart/2005/8/layout/list1"/>
    <dgm:cxn modelId="{7944FC4D-5B3E-40F4-A2DD-A847DBB6DE5A}" type="presParOf" srcId="{76F5B31E-D502-475A-AD5D-047577BFCCB4}" destId="{608E13DD-98D8-48EE-BAFD-B085CD5823C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C49124F-CFCE-406B-AE73-5C62413382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845494-E5D9-4614-B2C5-32464E5A230E}">
      <dgm:prSet phldrT="[Text]"/>
      <dgm:spPr/>
      <dgm:t>
        <a:bodyPr/>
        <a:lstStyle/>
        <a:p>
          <a:r>
            <a:rPr lang="en-US" dirty="0"/>
            <a:t>Best Practices</a:t>
          </a:r>
        </a:p>
      </dgm:t>
    </dgm:pt>
    <dgm:pt modelId="{D874E6D4-5B12-4BCD-A853-0029F71B3E90}" type="parTrans" cxnId="{AF2DD581-C7EB-4CD0-949B-90860BD6A7CB}">
      <dgm:prSet/>
      <dgm:spPr/>
      <dgm:t>
        <a:bodyPr/>
        <a:lstStyle/>
        <a:p>
          <a:endParaRPr lang="en-US"/>
        </a:p>
      </dgm:t>
    </dgm:pt>
    <dgm:pt modelId="{BD65E275-DA90-4E01-9D9C-4F08AAB52650}" type="sibTrans" cxnId="{AF2DD581-C7EB-4CD0-949B-90860BD6A7CB}">
      <dgm:prSet/>
      <dgm:spPr/>
      <dgm:t>
        <a:bodyPr/>
        <a:lstStyle/>
        <a:p>
          <a:endParaRPr lang="en-US"/>
        </a:p>
      </dgm:t>
    </dgm:pt>
    <dgm:pt modelId="{CBE3AEF6-0D3F-4A18-87D7-AC35606BB215}">
      <dgm:prSet phldrT="[Text]"/>
      <dgm:spPr/>
      <dgm:t>
        <a:bodyPr/>
        <a:lstStyle/>
        <a:p>
          <a:r>
            <a:rPr lang="en-US" b="0" dirty="0">
              <a:latin typeface="+mj-lt"/>
            </a:rPr>
            <a:t>Empirical</a:t>
          </a:r>
        </a:p>
      </dgm:t>
    </dgm:pt>
    <dgm:pt modelId="{13EC58C5-7E2C-4F13-86B1-5198FEC37D20}" type="parTrans" cxnId="{BB72FA7B-E1D0-4CE6-8554-E4224BCB2A0A}">
      <dgm:prSet/>
      <dgm:spPr/>
      <dgm:t>
        <a:bodyPr/>
        <a:lstStyle/>
        <a:p>
          <a:endParaRPr lang="en-US"/>
        </a:p>
      </dgm:t>
    </dgm:pt>
    <dgm:pt modelId="{A880A21C-6BD2-4DA9-A8DF-D55E3E507ACC}" type="sibTrans" cxnId="{BB72FA7B-E1D0-4CE6-8554-E4224BCB2A0A}">
      <dgm:prSet/>
      <dgm:spPr/>
      <dgm:t>
        <a:bodyPr/>
        <a:lstStyle/>
        <a:p>
          <a:endParaRPr lang="en-US"/>
        </a:p>
      </dgm:t>
    </dgm:pt>
    <dgm:pt modelId="{F76AE747-1633-454F-82DD-D37DF3F29747}">
      <dgm:prSet phldrT="[Text]"/>
      <dgm:spPr/>
      <dgm:t>
        <a:bodyPr/>
        <a:lstStyle/>
        <a:p>
          <a:r>
            <a:rPr lang="en-US" b="0" dirty="0">
              <a:latin typeface="+mj-lt"/>
            </a:rPr>
            <a:t>Team/Departmental</a:t>
          </a:r>
        </a:p>
      </dgm:t>
    </dgm:pt>
    <dgm:pt modelId="{189CFE00-4690-4B0C-A14B-AB6F9CF09787}" type="parTrans" cxnId="{D521C59F-EFE7-4D3E-8744-FF754A29C65D}">
      <dgm:prSet/>
      <dgm:spPr/>
      <dgm:t>
        <a:bodyPr/>
        <a:lstStyle/>
        <a:p>
          <a:endParaRPr lang="en-US"/>
        </a:p>
      </dgm:t>
    </dgm:pt>
    <dgm:pt modelId="{76FD314B-8D6E-4BD6-ACBF-A010FC309088}" type="sibTrans" cxnId="{D521C59F-EFE7-4D3E-8744-FF754A29C65D}">
      <dgm:prSet/>
      <dgm:spPr/>
      <dgm:t>
        <a:bodyPr/>
        <a:lstStyle/>
        <a:p>
          <a:endParaRPr lang="en-US"/>
        </a:p>
      </dgm:t>
    </dgm:pt>
    <dgm:pt modelId="{20CCBBC0-3724-4378-ABB1-30430B6DA82C}">
      <dgm:prSet phldrT="[Text]"/>
      <dgm:spPr/>
      <dgm:t>
        <a:bodyPr/>
        <a:lstStyle/>
        <a:p>
          <a:r>
            <a:rPr lang="en-US" b="0">
              <a:latin typeface="+mj-lt"/>
            </a:rPr>
            <a:t>Instructional Goals</a:t>
          </a:r>
          <a:endParaRPr lang="en-US" b="0" dirty="0">
            <a:latin typeface="+mj-lt"/>
          </a:endParaRPr>
        </a:p>
      </dgm:t>
    </dgm:pt>
    <dgm:pt modelId="{0ACA532C-F9A6-4870-8B77-4BFD90EC7879}" type="parTrans" cxnId="{D9A8F361-799C-4FFB-A3FC-743F96D14E6D}">
      <dgm:prSet/>
      <dgm:spPr/>
      <dgm:t>
        <a:bodyPr/>
        <a:lstStyle/>
        <a:p>
          <a:endParaRPr lang="en-US"/>
        </a:p>
      </dgm:t>
    </dgm:pt>
    <dgm:pt modelId="{5A5EE21A-B8B7-402F-9CB2-E931D0F57CBF}" type="sibTrans" cxnId="{D9A8F361-799C-4FFB-A3FC-743F96D14E6D}">
      <dgm:prSet/>
      <dgm:spPr/>
      <dgm:t>
        <a:bodyPr/>
        <a:lstStyle/>
        <a:p>
          <a:endParaRPr lang="en-US"/>
        </a:p>
      </dgm:t>
    </dgm:pt>
    <dgm:pt modelId="{E415C0B7-BC43-471B-BC21-30ACB422B4A8}">
      <dgm:prSet phldrT="[Text]"/>
      <dgm:spPr/>
      <dgm:t>
        <a:bodyPr/>
        <a:lstStyle/>
        <a:p>
          <a:r>
            <a:rPr lang="en-US" b="0" dirty="0">
              <a:latin typeface="+mj-lt"/>
            </a:rPr>
            <a:t>Program Assessment</a:t>
          </a:r>
        </a:p>
      </dgm:t>
    </dgm:pt>
    <dgm:pt modelId="{9999D954-368C-408B-8E4F-FE11B86346FF}" type="parTrans" cxnId="{E3FE4448-280D-4F4A-AC5A-BAD82E241AB4}">
      <dgm:prSet/>
      <dgm:spPr/>
      <dgm:t>
        <a:bodyPr/>
        <a:lstStyle/>
        <a:p>
          <a:endParaRPr lang="en-US"/>
        </a:p>
      </dgm:t>
    </dgm:pt>
    <dgm:pt modelId="{C98EEDA8-B308-4172-9811-97F212E1E2B8}" type="sibTrans" cxnId="{E3FE4448-280D-4F4A-AC5A-BAD82E241AB4}">
      <dgm:prSet/>
      <dgm:spPr/>
      <dgm:t>
        <a:bodyPr/>
        <a:lstStyle/>
        <a:p>
          <a:endParaRPr lang="en-US"/>
        </a:p>
      </dgm:t>
    </dgm:pt>
    <dgm:pt modelId="{F288EC6A-F7B1-41F5-A225-E3E48F69DE00}" type="pres">
      <dgm:prSet presAssocID="{8C49124F-CFCE-406B-AE73-5C6241338225}" presName="linear" presStyleCnt="0">
        <dgm:presLayoutVars>
          <dgm:animLvl val="lvl"/>
          <dgm:resizeHandles val="exact"/>
        </dgm:presLayoutVars>
      </dgm:prSet>
      <dgm:spPr/>
    </dgm:pt>
    <dgm:pt modelId="{47BE428D-BABC-4C65-8624-CF85A2E37822}" type="pres">
      <dgm:prSet presAssocID="{D1845494-E5D9-4614-B2C5-32464E5A230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FA9FC4B-56C2-4E83-9CF9-EDD727FEF229}" type="pres">
      <dgm:prSet presAssocID="{D1845494-E5D9-4614-B2C5-32464E5A230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0C97E35-8D3F-425E-B4CE-9CC5BB3D85E9}" type="presOf" srcId="{20CCBBC0-3724-4378-ABB1-30430B6DA82C}" destId="{7FA9FC4B-56C2-4E83-9CF9-EDD727FEF229}" srcOrd="0" destOrd="3" presId="urn:microsoft.com/office/officeart/2005/8/layout/vList2"/>
    <dgm:cxn modelId="{C24A0E5E-34F2-4C71-875B-98501068AA46}" type="presOf" srcId="{D1845494-E5D9-4614-B2C5-32464E5A230E}" destId="{47BE428D-BABC-4C65-8624-CF85A2E37822}" srcOrd="0" destOrd="0" presId="urn:microsoft.com/office/officeart/2005/8/layout/vList2"/>
    <dgm:cxn modelId="{D9A8F361-799C-4FFB-A3FC-743F96D14E6D}" srcId="{D1845494-E5D9-4614-B2C5-32464E5A230E}" destId="{20CCBBC0-3724-4378-ABB1-30430B6DA82C}" srcOrd="3" destOrd="0" parTransId="{0ACA532C-F9A6-4870-8B77-4BFD90EC7879}" sibTransId="{5A5EE21A-B8B7-402F-9CB2-E931D0F57CBF}"/>
    <dgm:cxn modelId="{E3FE4448-280D-4F4A-AC5A-BAD82E241AB4}" srcId="{D1845494-E5D9-4614-B2C5-32464E5A230E}" destId="{E415C0B7-BC43-471B-BC21-30ACB422B4A8}" srcOrd="2" destOrd="0" parTransId="{9999D954-368C-408B-8E4F-FE11B86346FF}" sibTransId="{C98EEDA8-B308-4172-9811-97F212E1E2B8}"/>
    <dgm:cxn modelId="{9A8C3258-B606-41C5-B02E-6E3AC9F127C2}" type="presOf" srcId="{F76AE747-1633-454F-82DD-D37DF3F29747}" destId="{7FA9FC4B-56C2-4E83-9CF9-EDD727FEF229}" srcOrd="0" destOrd="1" presId="urn:microsoft.com/office/officeart/2005/8/layout/vList2"/>
    <dgm:cxn modelId="{BB72FA7B-E1D0-4CE6-8554-E4224BCB2A0A}" srcId="{D1845494-E5D9-4614-B2C5-32464E5A230E}" destId="{CBE3AEF6-0D3F-4A18-87D7-AC35606BB215}" srcOrd="0" destOrd="0" parTransId="{13EC58C5-7E2C-4F13-86B1-5198FEC37D20}" sibTransId="{A880A21C-6BD2-4DA9-A8DF-D55E3E507ACC}"/>
    <dgm:cxn modelId="{AF2DD581-C7EB-4CD0-949B-90860BD6A7CB}" srcId="{8C49124F-CFCE-406B-AE73-5C6241338225}" destId="{D1845494-E5D9-4614-B2C5-32464E5A230E}" srcOrd="0" destOrd="0" parTransId="{D874E6D4-5B12-4BCD-A853-0029F71B3E90}" sibTransId="{BD65E275-DA90-4E01-9D9C-4F08AAB52650}"/>
    <dgm:cxn modelId="{D521C59F-EFE7-4D3E-8744-FF754A29C65D}" srcId="{D1845494-E5D9-4614-B2C5-32464E5A230E}" destId="{F76AE747-1633-454F-82DD-D37DF3F29747}" srcOrd="1" destOrd="0" parTransId="{189CFE00-4690-4B0C-A14B-AB6F9CF09787}" sibTransId="{76FD314B-8D6E-4BD6-ACBF-A010FC309088}"/>
    <dgm:cxn modelId="{DF0819AF-CBF0-4A10-A201-7CB6460BA663}" type="presOf" srcId="{8C49124F-CFCE-406B-AE73-5C6241338225}" destId="{F288EC6A-F7B1-41F5-A225-E3E48F69DE00}" srcOrd="0" destOrd="0" presId="urn:microsoft.com/office/officeart/2005/8/layout/vList2"/>
    <dgm:cxn modelId="{94AAA5D5-7D32-4F97-AA99-F4B38FAE2527}" type="presOf" srcId="{E415C0B7-BC43-471B-BC21-30ACB422B4A8}" destId="{7FA9FC4B-56C2-4E83-9CF9-EDD727FEF229}" srcOrd="0" destOrd="2" presId="urn:microsoft.com/office/officeart/2005/8/layout/vList2"/>
    <dgm:cxn modelId="{0DB7BDFD-58FC-4B63-AACF-B02C3C973896}" type="presOf" srcId="{CBE3AEF6-0D3F-4A18-87D7-AC35606BB215}" destId="{7FA9FC4B-56C2-4E83-9CF9-EDD727FEF229}" srcOrd="0" destOrd="0" presId="urn:microsoft.com/office/officeart/2005/8/layout/vList2"/>
    <dgm:cxn modelId="{763393EC-5B3A-4915-8795-A699FB647FD4}" type="presParOf" srcId="{F288EC6A-F7B1-41F5-A225-E3E48F69DE00}" destId="{47BE428D-BABC-4C65-8624-CF85A2E37822}" srcOrd="0" destOrd="0" presId="urn:microsoft.com/office/officeart/2005/8/layout/vList2"/>
    <dgm:cxn modelId="{B23C6700-5FD5-4037-BEF1-E9ACE09133E2}" type="presParOf" srcId="{F288EC6A-F7B1-41F5-A225-E3E48F69DE00}" destId="{7FA9FC4B-56C2-4E83-9CF9-EDD727FEF22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028600F-1A59-48D9-8DDE-9027E58E8E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6D1B1-1BD3-4A67-92DD-3CAF51CE7616}">
      <dgm:prSet phldrT="[Text]"/>
      <dgm:spPr/>
      <dgm:t>
        <a:bodyPr/>
        <a:lstStyle/>
        <a:p>
          <a:r>
            <a:rPr lang="en-US" dirty="0"/>
            <a:t>If your assessment tool (most commonly an exam of some type) gives you quantitative data, you can use this</a:t>
          </a:r>
        </a:p>
      </dgm:t>
    </dgm:pt>
    <dgm:pt modelId="{B1CB331A-74D6-4073-8F92-B7A6E3AD36A0}" type="parTrans" cxnId="{1932CD59-2DFB-470C-876B-BB0C5271B1FB}">
      <dgm:prSet/>
      <dgm:spPr/>
      <dgm:t>
        <a:bodyPr/>
        <a:lstStyle/>
        <a:p>
          <a:endParaRPr lang="en-US"/>
        </a:p>
      </dgm:t>
    </dgm:pt>
    <dgm:pt modelId="{01E7AB2C-0CE3-4815-9D93-BDEAB49133F9}" type="sibTrans" cxnId="{1932CD59-2DFB-470C-876B-BB0C5271B1FB}">
      <dgm:prSet/>
      <dgm:spPr/>
      <dgm:t>
        <a:bodyPr/>
        <a:lstStyle/>
        <a:p>
          <a:endParaRPr lang="en-US"/>
        </a:p>
      </dgm:t>
    </dgm:pt>
    <dgm:pt modelId="{AA46964E-D584-423C-AD48-02B0BC2440C6}">
      <dgm:prSet phldrT="[Text]"/>
      <dgm:spPr/>
      <dgm:t>
        <a:bodyPr/>
        <a:lstStyle/>
        <a:p>
          <a:r>
            <a:rPr lang="en-US"/>
            <a:t>Identify competencies that have low rates (70% or below)</a:t>
          </a:r>
        </a:p>
      </dgm:t>
    </dgm:pt>
    <dgm:pt modelId="{E0199816-F4F3-47D1-BD7B-5669AA869B8C}" type="parTrans" cxnId="{F9E027D1-3B6C-4D18-92F5-B327D58918E2}">
      <dgm:prSet/>
      <dgm:spPr/>
      <dgm:t>
        <a:bodyPr/>
        <a:lstStyle/>
        <a:p>
          <a:endParaRPr lang="en-US"/>
        </a:p>
      </dgm:t>
    </dgm:pt>
    <dgm:pt modelId="{C56B27CB-14CF-4246-AA78-097135E03519}" type="sibTrans" cxnId="{F9E027D1-3B6C-4D18-92F5-B327D58918E2}">
      <dgm:prSet/>
      <dgm:spPr/>
      <dgm:t>
        <a:bodyPr/>
        <a:lstStyle/>
        <a:p>
          <a:endParaRPr lang="en-US"/>
        </a:p>
      </dgm:t>
    </dgm:pt>
    <dgm:pt modelId="{461438E5-B473-4035-B398-5692A31C8A61}">
      <dgm:prSet phldrT="[Text]"/>
      <dgm:spPr/>
      <dgm:t>
        <a:bodyPr/>
        <a:lstStyle/>
        <a:p>
          <a:r>
            <a:rPr lang="en-US"/>
            <a:t>Identify a change you can make to improve that next semester</a:t>
          </a:r>
        </a:p>
      </dgm:t>
    </dgm:pt>
    <dgm:pt modelId="{5FC3AE0F-EE5E-4891-956D-D5353565A295}" type="parTrans" cxnId="{FC08E82E-D46B-4D69-B04B-8128EA20B43A}">
      <dgm:prSet/>
      <dgm:spPr/>
      <dgm:t>
        <a:bodyPr/>
        <a:lstStyle/>
        <a:p>
          <a:endParaRPr lang="en-US"/>
        </a:p>
      </dgm:t>
    </dgm:pt>
    <dgm:pt modelId="{7CB0D386-EC2E-4AFC-9A3F-76925E7931BB}" type="sibTrans" cxnId="{FC08E82E-D46B-4D69-B04B-8128EA20B43A}">
      <dgm:prSet/>
      <dgm:spPr/>
      <dgm:t>
        <a:bodyPr/>
        <a:lstStyle/>
        <a:p>
          <a:endParaRPr lang="en-US"/>
        </a:p>
      </dgm:t>
    </dgm:pt>
    <dgm:pt modelId="{B815491D-004A-4AEC-9B4A-629ACDBFA80C}">
      <dgm:prSet phldrT="[Text]"/>
      <dgm:spPr/>
      <dgm:t>
        <a:bodyPr/>
        <a:lstStyle/>
        <a:p>
          <a:r>
            <a:rPr lang="en-US"/>
            <a:t>If you already report quantitative assessment data (numerical data) at the end of each semester to Jo Harrington, you can use this</a:t>
          </a:r>
        </a:p>
      </dgm:t>
    </dgm:pt>
    <dgm:pt modelId="{29E5C2B4-5261-4F25-9395-B221032CB8C1}" type="parTrans" cxnId="{1F2C4F8F-4727-444A-8C51-A39B313880E3}">
      <dgm:prSet/>
      <dgm:spPr/>
      <dgm:t>
        <a:bodyPr/>
        <a:lstStyle/>
        <a:p>
          <a:endParaRPr lang="en-US"/>
        </a:p>
      </dgm:t>
    </dgm:pt>
    <dgm:pt modelId="{DE8CCEA6-DEFE-40F2-B972-56089995149E}" type="sibTrans" cxnId="{1F2C4F8F-4727-444A-8C51-A39B313880E3}">
      <dgm:prSet/>
      <dgm:spPr/>
      <dgm:t>
        <a:bodyPr/>
        <a:lstStyle/>
        <a:p>
          <a:endParaRPr lang="en-US"/>
        </a:p>
      </dgm:t>
    </dgm:pt>
    <dgm:pt modelId="{06238E8C-586F-4B06-89F2-99AFFF006769}" type="pres">
      <dgm:prSet presAssocID="{D028600F-1A59-48D9-8DDE-9027E58E8E97}" presName="linear" presStyleCnt="0">
        <dgm:presLayoutVars>
          <dgm:animLvl val="lvl"/>
          <dgm:resizeHandles val="exact"/>
        </dgm:presLayoutVars>
      </dgm:prSet>
      <dgm:spPr/>
    </dgm:pt>
    <dgm:pt modelId="{4CF2A582-A6DB-40BA-8CD3-1D2C06192D96}" type="pres">
      <dgm:prSet presAssocID="{2996D1B1-1BD3-4A67-92DD-3CAF51CE761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2BEFD8E-12EB-4088-BBB4-013E67DA6DCF}" type="pres">
      <dgm:prSet presAssocID="{01E7AB2C-0CE3-4815-9D93-BDEAB49133F9}" presName="spacer" presStyleCnt="0"/>
      <dgm:spPr/>
    </dgm:pt>
    <dgm:pt modelId="{2C899A64-47BD-46C7-94F2-468F5C331778}" type="pres">
      <dgm:prSet presAssocID="{B815491D-004A-4AEC-9B4A-629ACDBFA80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98288E7-8022-43B7-AC1E-25AD043C9BF1}" type="pres">
      <dgm:prSet presAssocID="{DE8CCEA6-DEFE-40F2-B972-56089995149E}" presName="spacer" presStyleCnt="0"/>
      <dgm:spPr/>
    </dgm:pt>
    <dgm:pt modelId="{1C3F98F1-842E-48EB-BD96-13DBB87469D0}" type="pres">
      <dgm:prSet presAssocID="{AA46964E-D584-423C-AD48-02B0BC2440C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A911CEF-2505-47BC-9419-B719025F2623}" type="pres">
      <dgm:prSet presAssocID="{C56B27CB-14CF-4246-AA78-097135E03519}" presName="spacer" presStyleCnt="0"/>
      <dgm:spPr/>
    </dgm:pt>
    <dgm:pt modelId="{9DB692D2-8FA8-4564-B5B4-A56E301BAD0B}" type="pres">
      <dgm:prSet presAssocID="{461438E5-B473-4035-B398-5692A31C8A6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C08E82E-D46B-4D69-B04B-8128EA20B43A}" srcId="{D028600F-1A59-48D9-8DDE-9027E58E8E97}" destId="{461438E5-B473-4035-B398-5692A31C8A61}" srcOrd="3" destOrd="0" parTransId="{5FC3AE0F-EE5E-4891-956D-D5353565A295}" sibTransId="{7CB0D386-EC2E-4AFC-9A3F-76925E7931BB}"/>
    <dgm:cxn modelId="{B045AA40-0B45-430C-BDEB-57034541CC34}" type="presOf" srcId="{D028600F-1A59-48D9-8DDE-9027E58E8E97}" destId="{06238E8C-586F-4B06-89F2-99AFFF006769}" srcOrd="0" destOrd="0" presId="urn:microsoft.com/office/officeart/2005/8/layout/vList2"/>
    <dgm:cxn modelId="{9479D358-1A25-4C66-8CAF-44C0C5E8FA55}" type="presOf" srcId="{AA46964E-D584-423C-AD48-02B0BC2440C6}" destId="{1C3F98F1-842E-48EB-BD96-13DBB87469D0}" srcOrd="0" destOrd="0" presId="urn:microsoft.com/office/officeart/2005/8/layout/vList2"/>
    <dgm:cxn modelId="{6BFE1259-6A38-4A38-8EA2-48549D7B2444}" type="presOf" srcId="{2996D1B1-1BD3-4A67-92DD-3CAF51CE7616}" destId="{4CF2A582-A6DB-40BA-8CD3-1D2C06192D96}" srcOrd="0" destOrd="0" presId="urn:microsoft.com/office/officeart/2005/8/layout/vList2"/>
    <dgm:cxn modelId="{1932CD59-2DFB-470C-876B-BB0C5271B1FB}" srcId="{D028600F-1A59-48D9-8DDE-9027E58E8E97}" destId="{2996D1B1-1BD3-4A67-92DD-3CAF51CE7616}" srcOrd="0" destOrd="0" parTransId="{B1CB331A-74D6-4073-8F92-B7A6E3AD36A0}" sibTransId="{01E7AB2C-0CE3-4815-9D93-BDEAB49133F9}"/>
    <dgm:cxn modelId="{065F9B87-B424-462D-9C5C-72F43E95EEBF}" type="presOf" srcId="{B815491D-004A-4AEC-9B4A-629ACDBFA80C}" destId="{2C899A64-47BD-46C7-94F2-468F5C331778}" srcOrd="0" destOrd="0" presId="urn:microsoft.com/office/officeart/2005/8/layout/vList2"/>
    <dgm:cxn modelId="{1F2C4F8F-4727-444A-8C51-A39B313880E3}" srcId="{D028600F-1A59-48D9-8DDE-9027E58E8E97}" destId="{B815491D-004A-4AEC-9B4A-629ACDBFA80C}" srcOrd="1" destOrd="0" parTransId="{29E5C2B4-5261-4F25-9395-B221032CB8C1}" sibTransId="{DE8CCEA6-DEFE-40F2-B972-56089995149E}"/>
    <dgm:cxn modelId="{F9E027D1-3B6C-4D18-92F5-B327D58918E2}" srcId="{D028600F-1A59-48D9-8DDE-9027E58E8E97}" destId="{AA46964E-D584-423C-AD48-02B0BC2440C6}" srcOrd="2" destOrd="0" parTransId="{E0199816-F4F3-47D1-BD7B-5669AA869B8C}" sibTransId="{C56B27CB-14CF-4246-AA78-097135E03519}"/>
    <dgm:cxn modelId="{801B45F9-93FB-473A-B077-4CD7E9FA4615}" type="presOf" srcId="{461438E5-B473-4035-B398-5692A31C8A61}" destId="{9DB692D2-8FA8-4564-B5B4-A56E301BAD0B}" srcOrd="0" destOrd="0" presId="urn:microsoft.com/office/officeart/2005/8/layout/vList2"/>
    <dgm:cxn modelId="{6E51A840-A1B0-4CB9-A3D2-34ACD8A90916}" type="presParOf" srcId="{06238E8C-586F-4B06-89F2-99AFFF006769}" destId="{4CF2A582-A6DB-40BA-8CD3-1D2C06192D96}" srcOrd="0" destOrd="0" presId="urn:microsoft.com/office/officeart/2005/8/layout/vList2"/>
    <dgm:cxn modelId="{F32BC19E-9F73-4FF4-9BF9-22C7285A5F25}" type="presParOf" srcId="{06238E8C-586F-4B06-89F2-99AFFF006769}" destId="{62BEFD8E-12EB-4088-BBB4-013E67DA6DCF}" srcOrd="1" destOrd="0" presId="urn:microsoft.com/office/officeart/2005/8/layout/vList2"/>
    <dgm:cxn modelId="{7CD2A1B5-90C0-4B79-817F-14472AA72A36}" type="presParOf" srcId="{06238E8C-586F-4B06-89F2-99AFFF006769}" destId="{2C899A64-47BD-46C7-94F2-468F5C331778}" srcOrd="2" destOrd="0" presId="urn:microsoft.com/office/officeart/2005/8/layout/vList2"/>
    <dgm:cxn modelId="{B9761E65-B000-4775-BB39-B3363703F267}" type="presParOf" srcId="{06238E8C-586F-4B06-89F2-99AFFF006769}" destId="{198288E7-8022-43B7-AC1E-25AD043C9BF1}" srcOrd="3" destOrd="0" presId="urn:microsoft.com/office/officeart/2005/8/layout/vList2"/>
    <dgm:cxn modelId="{1C2DEB66-ECAD-450B-9A3F-EE278A75B5B0}" type="presParOf" srcId="{06238E8C-586F-4B06-89F2-99AFFF006769}" destId="{1C3F98F1-842E-48EB-BD96-13DBB87469D0}" srcOrd="4" destOrd="0" presId="urn:microsoft.com/office/officeart/2005/8/layout/vList2"/>
    <dgm:cxn modelId="{46A58DA5-367D-4866-BF44-5B70C1A7C1F4}" type="presParOf" srcId="{06238E8C-586F-4B06-89F2-99AFFF006769}" destId="{DA911CEF-2505-47BC-9419-B719025F2623}" srcOrd="5" destOrd="0" presId="urn:microsoft.com/office/officeart/2005/8/layout/vList2"/>
    <dgm:cxn modelId="{ED7C879F-279A-499E-BAA8-C3E52BCB07D5}" type="presParOf" srcId="{06238E8C-586F-4B06-89F2-99AFFF006769}" destId="{9DB692D2-8FA8-4564-B5B4-A56E301BAD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028600F-1A59-48D9-8DDE-9027E58E8E97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980F4AB-DA0B-43D6-AF4B-B3F82EC5188E}">
      <dgm:prSet/>
      <dgm:spPr/>
      <dgm:t>
        <a:bodyPr/>
        <a:lstStyle/>
        <a:p>
          <a:r>
            <a:rPr lang="en-US"/>
            <a:t>All instructors of a given course (e.g. SOCI1100) agree to focus on a single competency</a:t>
          </a:r>
        </a:p>
      </dgm:t>
    </dgm:pt>
    <dgm:pt modelId="{E1840E0B-D9F5-4BD1-B72C-E55FD93ECCE6}" type="parTrans" cxnId="{E1A4771B-2475-4A0B-BD56-BE7BEA5A944F}">
      <dgm:prSet/>
      <dgm:spPr/>
      <dgm:t>
        <a:bodyPr/>
        <a:lstStyle/>
        <a:p>
          <a:endParaRPr lang="en-US"/>
        </a:p>
      </dgm:t>
    </dgm:pt>
    <dgm:pt modelId="{570C1D0E-2304-4C90-AFE8-0CEDD49170CD}" type="sibTrans" cxnId="{E1A4771B-2475-4A0B-BD56-BE7BEA5A944F}">
      <dgm:prSet/>
      <dgm:spPr/>
      <dgm:t>
        <a:bodyPr/>
        <a:lstStyle/>
        <a:p>
          <a:endParaRPr lang="en-US"/>
        </a:p>
      </dgm:t>
    </dgm:pt>
    <dgm:pt modelId="{95F77D3A-89F0-480C-8BEA-CF08D9D6D3EA}">
      <dgm:prSet/>
      <dgm:spPr/>
      <dgm:t>
        <a:bodyPr/>
        <a:lstStyle/>
        <a:p>
          <a:r>
            <a:rPr lang="en-US" dirty="0"/>
            <a:t>Can happen as part of formalized goal – or an ad hoc discussion in August.  - The “why” doesn’t matter</a:t>
          </a:r>
        </a:p>
      </dgm:t>
    </dgm:pt>
    <dgm:pt modelId="{1B82F626-1DA3-45A6-823F-A7F3957B517F}" type="parTrans" cxnId="{884C931D-C099-452B-A886-4DE246D32C2F}">
      <dgm:prSet/>
      <dgm:spPr/>
      <dgm:t>
        <a:bodyPr/>
        <a:lstStyle/>
        <a:p>
          <a:endParaRPr lang="en-US"/>
        </a:p>
      </dgm:t>
    </dgm:pt>
    <dgm:pt modelId="{428739E0-C356-4551-B627-8535AFCED0E6}" type="sibTrans" cxnId="{884C931D-C099-452B-A886-4DE246D32C2F}">
      <dgm:prSet/>
      <dgm:spPr/>
      <dgm:t>
        <a:bodyPr/>
        <a:lstStyle/>
        <a:p>
          <a:endParaRPr lang="en-US"/>
        </a:p>
      </dgm:t>
    </dgm:pt>
    <dgm:pt modelId="{1DF9BED7-CE32-440E-8B84-393CCCE3134D}">
      <dgm:prSet/>
      <dgm:spPr/>
      <dgm:t>
        <a:bodyPr/>
        <a:lstStyle/>
        <a:p>
          <a:r>
            <a:rPr lang="en-US" dirty="0"/>
            <a:t>Planning ideally occurs between semesters – “We’re going to work on X this Fall”</a:t>
          </a:r>
        </a:p>
      </dgm:t>
    </dgm:pt>
    <dgm:pt modelId="{EEC068AE-8D8C-4143-B8BB-3D5E92AC94FA}" type="parTrans" cxnId="{0BCEF07E-6749-4376-8F85-5199D4809D53}">
      <dgm:prSet/>
      <dgm:spPr/>
      <dgm:t>
        <a:bodyPr/>
        <a:lstStyle/>
        <a:p>
          <a:endParaRPr lang="en-US"/>
        </a:p>
      </dgm:t>
    </dgm:pt>
    <dgm:pt modelId="{F701B706-1DBF-41A7-A4C9-065F2367E91B}" type="sibTrans" cxnId="{0BCEF07E-6749-4376-8F85-5199D4809D53}">
      <dgm:prSet/>
      <dgm:spPr/>
      <dgm:t>
        <a:bodyPr/>
        <a:lstStyle/>
        <a:p>
          <a:endParaRPr lang="en-US"/>
        </a:p>
      </dgm:t>
    </dgm:pt>
    <dgm:pt modelId="{7787A11C-7202-434C-8FE5-FEA8F6291655}">
      <dgm:prSet/>
      <dgm:spPr/>
      <dgm:t>
        <a:bodyPr/>
        <a:lstStyle/>
        <a:p>
          <a:r>
            <a:rPr lang="en-US" dirty="0"/>
            <a:t>Ideal after something like a textbook change, competency updates after KBOR – some kind of logical impetus </a:t>
          </a:r>
        </a:p>
      </dgm:t>
    </dgm:pt>
    <dgm:pt modelId="{A333943C-0196-4BD1-952D-2EB7B6903C05}" type="parTrans" cxnId="{42E036C9-81DE-4AD6-93F3-7B77BC143CAD}">
      <dgm:prSet/>
      <dgm:spPr/>
      <dgm:t>
        <a:bodyPr/>
        <a:lstStyle/>
        <a:p>
          <a:endParaRPr lang="en-US"/>
        </a:p>
      </dgm:t>
    </dgm:pt>
    <dgm:pt modelId="{60B1D263-A554-4609-8A59-493BDD2D8C25}" type="sibTrans" cxnId="{42E036C9-81DE-4AD6-93F3-7B77BC143CAD}">
      <dgm:prSet/>
      <dgm:spPr/>
      <dgm:t>
        <a:bodyPr/>
        <a:lstStyle/>
        <a:p>
          <a:endParaRPr lang="en-US"/>
        </a:p>
      </dgm:t>
    </dgm:pt>
    <dgm:pt modelId="{6B8D1284-33AF-42E8-880B-4B7AE45993F8}" type="pres">
      <dgm:prSet presAssocID="{D028600F-1A59-48D9-8DDE-9027E58E8E97}" presName="diagram" presStyleCnt="0">
        <dgm:presLayoutVars>
          <dgm:dir/>
          <dgm:resizeHandles val="exact"/>
        </dgm:presLayoutVars>
      </dgm:prSet>
      <dgm:spPr/>
    </dgm:pt>
    <dgm:pt modelId="{F639C534-2FF3-45FF-B5FD-A504FB454538}" type="pres">
      <dgm:prSet presAssocID="{1DF9BED7-CE32-440E-8B84-393CCCE3134D}" presName="node" presStyleLbl="node1" presStyleIdx="0" presStyleCnt="4">
        <dgm:presLayoutVars>
          <dgm:bulletEnabled val="1"/>
        </dgm:presLayoutVars>
      </dgm:prSet>
      <dgm:spPr/>
    </dgm:pt>
    <dgm:pt modelId="{EBAE655A-774E-44CD-A88C-198946DD7D84}" type="pres">
      <dgm:prSet presAssocID="{F701B706-1DBF-41A7-A4C9-065F2367E91B}" presName="sibTrans" presStyleCnt="0"/>
      <dgm:spPr/>
    </dgm:pt>
    <dgm:pt modelId="{D51DEC95-1C04-470A-AB9A-5CC37C59E9F9}" type="pres">
      <dgm:prSet presAssocID="{5980F4AB-DA0B-43D6-AF4B-B3F82EC5188E}" presName="node" presStyleLbl="node1" presStyleIdx="1" presStyleCnt="4">
        <dgm:presLayoutVars>
          <dgm:bulletEnabled val="1"/>
        </dgm:presLayoutVars>
      </dgm:prSet>
      <dgm:spPr/>
    </dgm:pt>
    <dgm:pt modelId="{083A24FD-62F7-4EFC-8D1A-BE2522E21948}" type="pres">
      <dgm:prSet presAssocID="{570C1D0E-2304-4C90-AFE8-0CEDD49170CD}" presName="sibTrans" presStyleCnt="0"/>
      <dgm:spPr/>
    </dgm:pt>
    <dgm:pt modelId="{E6239032-3489-4F46-949F-070B421F2D1A}" type="pres">
      <dgm:prSet presAssocID="{7787A11C-7202-434C-8FE5-FEA8F6291655}" presName="node" presStyleLbl="node1" presStyleIdx="2" presStyleCnt="4">
        <dgm:presLayoutVars>
          <dgm:bulletEnabled val="1"/>
        </dgm:presLayoutVars>
      </dgm:prSet>
      <dgm:spPr/>
    </dgm:pt>
    <dgm:pt modelId="{7E97EC30-1C17-4B5E-BCD4-E72654C3C672}" type="pres">
      <dgm:prSet presAssocID="{60B1D263-A554-4609-8A59-493BDD2D8C25}" presName="sibTrans" presStyleCnt="0"/>
      <dgm:spPr/>
    </dgm:pt>
    <dgm:pt modelId="{842347D0-086D-4C5E-A106-BF719C02BAC4}" type="pres">
      <dgm:prSet presAssocID="{95F77D3A-89F0-480C-8BEA-CF08D9D6D3EA}" presName="node" presStyleLbl="node1" presStyleIdx="3" presStyleCnt="4">
        <dgm:presLayoutVars>
          <dgm:bulletEnabled val="1"/>
        </dgm:presLayoutVars>
      </dgm:prSet>
      <dgm:spPr/>
    </dgm:pt>
  </dgm:ptLst>
  <dgm:cxnLst>
    <dgm:cxn modelId="{E1A4771B-2475-4A0B-BD56-BE7BEA5A944F}" srcId="{D028600F-1A59-48D9-8DDE-9027E58E8E97}" destId="{5980F4AB-DA0B-43D6-AF4B-B3F82EC5188E}" srcOrd="1" destOrd="0" parTransId="{E1840E0B-D9F5-4BD1-B72C-E55FD93ECCE6}" sibTransId="{570C1D0E-2304-4C90-AFE8-0CEDD49170CD}"/>
    <dgm:cxn modelId="{884C931D-C099-452B-A886-4DE246D32C2F}" srcId="{D028600F-1A59-48D9-8DDE-9027E58E8E97}" destId="{95F77D3A-89F0-480C-8BEA-CF08D9D6D3EA}" srcOrd="3" destOrd="0" parTransId="{1B82F626-1DA3-45A6-823F-A7F3957B517F}" sibTransId="{428739E0-C356-4551-B627-8535AFCED0E6}"/>
    <dgm:cxn modelId="{F18C2360-E6ED-436F-9AA6-116890900616}" type="presOf" srcId="{1DF9BED7-CE32-440E-8B84-393CCCE3134D}" destId="{F639C534-2FF3-45FF-B5FD-A504FB454538}" srcOrd="0" destOrd="0" presId="urn:microsoft.com/office/officeart/2005/8/layout/default"/>
    <dgm:cxn modelId="{0BCEF07E-6749-4376-8F85-5199D4809D53}" srcId="{D028600F-1A59-48D9-8DDE-9027E58E8E97}" destId="{1DF9BED7-CE32-440E-8B84-393CCCE3134D}" srcOrd="0" destOrd="0" parTransId="{EEC068AE-8D8C-4143-B8BB-3D5E92AC94FA}" sibTransId="{F701B706-1DBF-41A7-A4C9-065F2367E91B}"/>
    <dgm:cxn modelId="{00827783-E48F-40A1-A182-772F2625D1F4}" type="presOf" srcId="{5980F4AB-DA0B-43D6-AF4B-B3F82EC5188E}" destId="{D51DEC95-1C04-470A-AB9A-5CC37C59E9F9}" srcOrd="0" destOrd="0" presId="urn:microsoft.com/office/officeart/2005/8/layout/default"/>
    <dgm:cxn modelId="{E50C7592-4E9B-48B4-9026-11AC3C7C81DB}" type="presOf" srcId="{D028600F-1A59-48D9-8DDE-9027E58E8E97}" destId="{6B8D1284-33AF-42E8-880B-4B7AE45993F8}" srcOrd="0" destOrd="0" presId="urn:microsoft.com/office/officeart/2005/8/layout/default"/>
    <dgm:cxn modelId="{2724FDAA-9E81-4AFE-9FBE-D2FEB680D807}" type="presOf" srcId="{95F77D3A-89F0-480C-8BEA-CF08D9D6D3EA}" destId="{842347D0-086D-4C5E-A106-BF719C02BAC4}" srcOrd="0" destOrd="0" presId="urn:microsoft.com/office/officeart/2005/8/layout/default"/>
    <dgm:cxn modelId="{42E036C9-81DE-4AD6-93F3-7B77BC143CAD}" srcId="{D028600F-1A59-48D9-8DDE-9027E58E8E97}" destId="{7787A11C-7202-434C-8FE5-FEA8F6291655}" srcOrd="2" destOrd="0" parTransId="{A333943C-0196-4BD1-952D-2EB7B6903C05}" sibTransId="{60B1D263-A554-4609-8A59-493BDD2D8C25}"/>
    <dgm:cxn modelId="{E881F5DB-7715-4339-8AA1-497F570D113A}" type="presOf" srcId="{7787A11C-7202-434C-8FE5-FEA8F6291655}" destId="{E6239032-3489-4F46-949F-070B421F2D1A}" srcOrd="0" destOrd="0" presId="urn:microsoft.com/office/officeart/2005/8/layout/default"/>
    <dgm:cxn modelId="{63DB97D4-529F-4C2C-942D-342E5244CE71}" type="presParOf" srcId="{6B8D1284-33AF-42E8-880B-4B7AE45993F8}" destId="{F639C534-2FF3-45FF-B5FD-A504FB454538}" srcOrd="0" destOrd="0" presId="urn:microsoft.com/office/officeart/2005/8/layout/default"/>
    <dgm:cxn modelId="{2C080EE2-3F63-43F1-A05D-E803397A2433}" type="presParOf" srcId="{6B8D1284-33AF-42E8-880B-4B7AE45993F8}" destId="{EBAE655A-774E-44CD-A88C-198946DD7D84}" srcOrd="1" destOrd="0" presId="urn:microsoft.com/office/officeart/2005/8/layout/default"/>
    <dgm:cxn modelId="{6F0F18F1-566C-465C-8A38-DDC8D7AACC24}" type="presParOf" srcId="{6B8D1284-33AF-42E8-880B-4B7AE45993F8}" destId="{D51DEC95-1C04-470A-AB9A-5CC37C59E9F9}" srcOrd="2" destOrd="0" presId="urn:microsoft.com/office/officeart/2005/8/layout/default"/>
    <dgm:cxn modelId="{B27BC43F-4968-43D9-A9A5-69C1585F7ECA}" type="presParOf" srcId="{6B8D1284-33AF-42E8-880B-4B7AE45993F8}" destId="{083A24FD-62F7-4EFC-8D1A-BE2522E21948}" srcOrd="3" destOrd="0" presId="urn:microsoft.com/office/officeart/2005/8/layout/default"/>
    <dgm:cxn modelId="{923A07B0-97D5-4310-98AA-8CBDBF7B25C1}" type="presParOf" srcId="{6B8D1284-33AF-42E8-880B-4B7AE45993F8}" destId="{E6239032-3489-4F46-949F-070B421F2D1A}" srcOrd="4" destOrd="0" presId="urn:microsoft.com/office/officeart/2005/8/layout/default"/>
    <dgm:cxn modelId="{4E57FDA9-DD4C-4C62-84E1-BC5657C94059}" type="presParOf" srcId="{6B8D1284-33AF-42E8-880B-4B7AE45993F8}" destId="{7E97EC30-1C17-4B5E-BCD4-E72654C3C672}" srcOrd="5" destOrd="0" presId="urn:microsoft.com/office/officeart/2005/8/layout/default"/>
    <dgm:cxn modelId="{C8F25003-5432-4182-9768-9499DEBF466E}" type="presParOf" srcId="{6B8D1284-33AF-42E8-880B-4B7AE45993F8}" destId="{842347D0-086D-4C5E-A106-BF719C02BAC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028600F-1A59-48D9-8DDE-9027E58E8E9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80F4AB-DA0B-43D6-AF4B-B3F82EC5188E}">
      <dgm:prSet/>
      <dgm:spPr/>
      <dgm:t>
        <a:bodyPr/>
        <a:lstStyle/>
        <a:p>
          <a:r>
            <a:rPr lang="en-US" dirty="0"/>
            <a:t>It’s perfectly acceptable to use the same competency for program assessment reporting and the course assessment report</a:t>
          </a:r>
        </a:p>
      </dgm:t>
    </dgm:pt>
    <dgm:pt modelId="{E1840E0B-D9F5-4BD1-B72C-E55FD93ECCE6}" type="parTrans" cxnId="{E1A4771B-2475-4A0B-BD56-BE7BEA5A944F}">
      <dgm:prSet/>
      <dgm:spPr/>
      <dgm:t>
        <a:bodyPr/>
        <a:lstStyle/>
        <a:p>
          <a:endParaRPr lang="en-US"/>
        </a:p>
      </dgm:t>
    </dgm:pt>
    <dgm:pt modelId="{570C1D0E-2304-4C90-AFE8-0CEDD49170CD}" type="sibTrans" cxnId="{E1A4771B-2475-4A0B-BD56-BE7BEA5A944F}">
      <dgm:prSet/>
      <dgm:spPr/>
      <dgm:t>
        <a:bodyPr/>
        <a:lstStyle/>
        <a:p>
          <a:endParaRPr lang="en-US"/>
        </a:p>
      </dgm:t>
    </dgm:pt>
    <dgm:pt modelId="{95F77D3A-89F0-480C-8BEA-CF08D9D6D3EA}">
      <dgm:prSet/>
      <dgm:spPr/>
      <dgm:t>
        <a:bodyPr/>
        <a:lstStyle/>
        <a:p>
          <a:r>
            <a:rPr lang="en-US" dirty="0"/>
            <a:t>Key difference is to add the improvement/change piece* </a:t>
          </a:r>
        </a:p>
        <a:p>
          <a:r>
            <a:rPr lang="en-US" dirty="0"/>
            <a:t>* (If your program assessment data is very high already (e.g. 95%), then this may not work</a:t>
          </a:r>
        </a:p>
      </dgm:t>
    </dgm:pt>
    <dgm:pt modelId="{1B82F626-1DA3-45A6-823F-A7F3957B517F}" type="parTrans" cxnId="{884C931D-C099-452B-A886-4DE246D32C2F}">
      <dgm:prSet/>
      <dgm:spPr/>
      <dgm:t>
        <a:bodyPr/>
        <a:lstStyle/>
        <a:p>
          <a:endParaRPr lang="en-US"/>
        </a:p>
      </dgm:t>
    </dgm:pt>
    <dgm:pt modelId="{428739E0-C356-4551-B627-8535AFCED0E6}" type="sibTrans" cxnId="{884C931D-C099-452B-A886-4DE246D32C2F}">
      <dgm:prSet/>
      <dgm:spPr/>
      <dgm:t>
        <a:bodyPr/>
        <a:lstStyle/>
        <a:p>
          <a:endParaRPr lang="en-US"/>
        </a:p>
      </dgm:t>
    </dgm:pt>
    <dgm:pt modelId="{1DF9BED7-CE32-440E-8B84-393CCCE3134D}">
      <dgm:prSet/>
      <dgm:spPr/>
      <dgm:t>
        <a:bodyPr/>
        <a:lstStyle/>
        <a:p>
          <a:r>
            <a:rPr lang="en-US" dirty="0"/>
            <a:t>You likely have to report on a handful of competencies as part of your program assessment</a:t>
          </a:r>
        </a:p>
      </dgm:t>
    </dgm:pt>
    <dgm:pt modelId="{EEC068AE-8D8C-4143-B8BB-3D5E92AC94FA}" type="parTrans" cxnId="{0BCEF07E-6749-4376-8F85-5199D4809D53}">
      <dgm:prSet/>
      <dgm:spPr/>
      <dgm:t>
        <a:bodyPr/>
        <a:lstStyle/>
        <a:p>
          <a:endParaRPr lang="en-US"/>
        </a:p>
      </dgm:t>
    </dgm:pt>
    <dgm:pt modelId="{F701B706-1DBF-41A7-A4C9-065F2367E91B}" type="sibTrans" cxnId="{0BCEF07E-6749-4376-8F85-5199D4809D53}">
      <dgm:prSet/>
      <dgm:spPr/>
      <dgm:t>
        <a:bodyPr/>
        <a:lstStyle/>
        <a:p>
          <a:endParaRPr lang="en-US"/>
        </a:p>
      </dgm:t>
    </dgm:pt>
    <dgm:pt modelId="{BBCACCA0-58D5-45A9-9BB7-27B8EA669EFB}" type="pres">
      <dgm:prSet presAssocID="{D028600F-1A59-48D9-8DDE-9027E58E8E97}" presName="vert0" presStyleCnt="0">
        <dgm:presLayoutVars>
          <dgm:dir/>
          <dgm:animOne val="branch"/>
          <dgm:animLvl val="lvl"/>
        </dgm:presLayoutVars>
      </dgm:prSet>
      <dgm:spPr/>
    </dgm:pt>
    <dgm:pt modelId="{5B80F0DE-5FCF-4655-907A-47E7D1CE840F}" type="pres">
      <dgm:prSet presAssocID="{1DF9BED7-CE32-440E-8B84-393CCCE3134D}" presName="thickLine" presStyleLbl="alignNode1" presStyleIdx="0" presStyleCnt="3" custLinFactNeighborX="-47054" custLinFactNeighborY="8299"/>
      <dgm:spPr/>
    </dgm:pt>
    <dgm:pt modelId="{98219A01-B697-47E8-8AE8-313D11A1F350}" type="pres">
      <dgm:prSet presAssocID="{1DF9BED7-CE32-440E-8B84-393CCCE3134D}" presName="horz1" presStyleCnt="0"/>
      <dgm:spPr/>
    </dgm:pt>
    <dgm:pt modelId="{0275CAF6-FC32-4C63-BC8D-06C09E77541A}" type="pres">
      <dgm:prSet presAssocID="{1DF9BED7-CE32-440E-8B84-393CCCE3134D}" presName="tx1" presStyleLbl="revTx" presStyleIdx="0" presStyleCnt="3"/>
      <dgm:spPr/>
    </dgm:pt>
    <dgm:pt modelId="{3E2FBCD3-A41A-4EAA-8996-55AF201F24C8}" type="pres">
      <dgm:prSet presAssocID="{1DF9BED7-CE32-440E-8B84-393CCCE3134D}" presName="vert1" presStyleCnt="0"/>
      <dgm:spPr/>
    </dgm:pt>
    <dgm:pt modelId="{5B7A377C-1BC8-4988-AC8C-8ABA31480DAF}" type="pres">
      <dgm:prSet presAssocID="{5980F4AB-DA0B-43D6-AF4B-B3F82EC5188E}" presName="thickLine" presStyleLbl="alignNode1" presStyleIdx="1" presStyleCnt="3"/>
      <dgm:spPr/>
    </dgm:pt>
    <dgm:pt modelId="{6C34D2F4-996F-42C4-8F49-323A1BED8626}" type="pres">
      <dgm:prSet presAssocID="{5980F4AB-DA0B-43D6-AF4B-B3F82EC5188E}" presName="horz1" presStyleCnt="0"/>
      <dgm:spPr/>
    </dgm:pt>
    <dgm:pt modelId="{D85E8E89-ED68-47E6-9282-FD87923C2721}" type="pres">
      <dgm:prSet presAssocID="{5980F4AB-DA0B-43D6-AF4B-B3F82EC5188E}" presName="tx1" presStyleLbl="revTx" presStyleIdx="1" presStyleCnt="3"/>
      <dgm:spPr/>
    </dgm:pt>
    <dgm:pt modelId="{38F9F0B0-F3E9-48FE-A7EE-114A2F34E7A0}" type="pres">
      <dgm:prSet presAssocID="{5980F4AB-DA0B-43D6-AF4B-B3F82EC5188E}" presName="vert1" presStyleCnt="0"/>
      <dgm:spPr/>
    </dgm:pt>
    <dgm:pt modelId="{6C19A196-3920-45C3-88F0-A3EF2CC1A3AA}" type="pres">
      <dgm:prSet presAssocID="{95F77D3A-89F0-480C-8BEA-CF08D9D6D3EA}" presName="thickLine" presStyleLbl="alignNode1" presStyleIdx="2" presStyleCnt="3"/>
      <dgm:spPr/>
    </dgm:pt>
    <dgm:pt modelId="{2FE8EDC3-4ED1-4069-A84F-55E8D2913A7C}" type="pres">
      <dgm:prSet presAssocID="{95F77D3A-89F0-480C-8BEA-CF08D9D6D3EA}" presName="horz1" presStyleCnt="0"/>
      <dgm:spPr/>
    </dgm:pt>
    <dgm:pt modelId="{A620FD4B-4BC2-43F4-8A97-C41D788E2DE5}" type="pres">
      <dgm:prSet presAssocID="{95F77D3A-89F0-480C-8BEA-CF08D9D6D3EA}" presName="tx1" presStyleLbl="revTx" presStyleIdx="2" presStyleCnt="3"/>
      <dgm:spPr/>
    </dgm:pt>
    <dgm:pt modelId="{9A90AF64-7D88-4C58-AB4F-6AB8C6B0C8AF}" type="pres">
      <dgm:prSet presAssocID="{95F77D3A-89F0-480C-8BEA-CF08D9D6D3EA}" presName="vert1" presStyleCnt="0"/>
      <dgm:spPr/>
    </dgm:pt>
  </dgm:ptLst>
  <dgm:cxnLst>
    <dgm:cxn modelId="{E1A4771B-2475-4A0B-BD56-BE7BEA5A944F}" srcId="{D028600F-1A59-48D9-8DDE-9027E58E8E97}" destId="{5980F4AB-DA0B-43D6-AF4B-B3F82EC5188E}" srcOrd="1" destOrd="0" parTransId="{E1840E0B-D9F5-4BD1-B72C-E55FD93ECCE6}" sibTransId="{570C1D0E-2304-4C90-AFE8-0CEDD49170CD}"/>
    <dgm:cxn modelId="{884C931D-C099-452B-A886-4DE246D32C2F}" srcId="{D028600F-1A59-48D9-8DDE-9027E58E8E97}" destId="{95F77D3A-89F0-480C-8BEA-CF08D9D6D3EA}" srcOrd="2" destOrd="0" parTransId="{1B82F626-1DA3-45A6-823F-A7F3957B517F}" sibTransId="{428739E0-C356-4551-B627-8535AFCED0E6}"/>
    <dgm:cxn modelId="{0BCEF07E-6749-4376-8F85-5199D4809D53}" srcId="{D028600F-1A59-48D9-8DDE-9027E58E8E97}" destId="{1DF9BED7-CE32-440E-8B84-393CCCE3134D}" srcOrd="0" destOrd="0" parTransId="{EEC068AE-8D8C-4143-B8BB-3D5E92AC94FA}" sibTransId="{F701B706-1DBF-41A7-A4C9-065F2367E91B}"/>
    <dgm:cxn modelId="{25192584-08AE-40AC-A073-D072914450E3}" type="presOf" srcId="{95F77D3A-89F0-480C-8BEA-CF08D9D6D3EA}" destId="{A620FD4B-4BC2-43F4-8A97-C41D788E2DE5}" srcOrd="0" destOrd="0" presId="urn:microsoft.com/office/officeart/2008/layout/LinedList"/>
    <dgm:cxn modelId="{BE4EFBF3-A743-4B8B-A382-D99CEC413024}" type="presOf" srcId="{5980F4AB-DA0B-43D6-AF4B-B3F82EC5188E}" destId="{D85E8E89-ED68-47E6-9282-FD87923C2721}" srcOrd="0" destOrd="0" presId="urn:microsoft.com/office/officeart/2008/layout/LinedList"/>
    <dgm:cxn modelId="{817C77F7-252F-43C6-9112-77A181863DCB}" type="presOf" srcId="{D028600F-1A59-48D9-8DDE-9027E58E8E97}" destId="{BBCACCA0-58D5-45A9-9BB7-27B8EA669EFB}" srcOrd="0" destOrd="0" presId="urn:microsoft.com/office/officeart/2008/layout/LinedList"/>
    <dgm:cxn modelId="{B0BDCDFC-3D5D-4007-AFA1-BAFAD762DBE8}" type="presOf" srcId="{1DF9BED7-CE32-440E-8B84-393CCCE3134D}" destId="{0275CAF6-FC32-4C63-BC8D-06C09E77541A}" srcOrd="0" destOrd="0" presId="urn:microsoft.com/office/officeart/2008/layout/LinedList"/>
    <dgm:cxn modelId="{716417E8-937B-4AE5-8733-C9F67DF8FC74}" type="presParOf" srcId="{BBCACCA0-58D5-45A9-9BB7-27B8EA669EFB}" destId="{5B80F0DE-5FCF-4655-907A-47E7D1CE840F}" srcOrd="0" destOrd="0" presId="urn:microsoft.com/office/officeart/2008/layout/LinedList"/>
    <dgm:cxn modelId="{4C89747A-AA53-40D6-B25A-0F7F1C2FE333}" type="presParOf" srcId="{BBCACCA0-58D5-45A9-9BB7-27B8EA669EFB}" destId="{98219A01-B697-47E8-8AE8-313D11A1F350}" srcOrd="1" destOrd="0" presId="urn:microsoft.com/office/officeart/2008/layout/LinedList"/>
    <dgm:cxn modelId="{465371BD-A1F7-4A0A-9173-869078EE7E47}" type="presParOf" srcId="{98219A01-B697-47E8-8AE8-313D11A1F350}" destId="{0275CAF6-FC32-4C63-BC8D-06C09E77541A}" srcOrd="0" destOrd="0" presId="urn:microsoft.com/office/officeart/2008/layout/LinedList"/>
    <dgm:cxn modelId="{E1C5296B-9593-4F16-A085-15A233EE2B1D}" type="presParOf" srcId="{98219A01-B697-47E8-8AE8-313D11A1F350}" destId="{3E2FBCD3-A41A-4EAA-8996-55AF201F24C8}" srcOrd="1" destOrd="0" presId="urn:microsoft.com/office/officeart/2008/layout/LinedList"/>
    <dgm:cxn modelId="{A123B883-3162-471D-8998-77962291B6B1}" type="presParOf" srcId="{BBCACCA0-58D5-45A9-9BB7-27B8EA669EFB}" destId="{5B7A377C-1BC8-4988-AC8C-8ABA31480DAF}" srcOrd="2" destOrd="0" presId="urn:microsoft.com/office/officeart/2008/layout/LinedList"/>
    <dgm:cxn modelId="{3EB87E6A-C487-4E2F-BC72-F72EDA971EBC}" type="presParOf" srcId="{BBCACCA0-58D5-45A9-9BB7-27B8EA669EFB}" destId="{6C34D2F4-996F-42C4-8F49-323A1BED8626}" srcOrd="3" destOrd="0" presId="urn:microsoft.com/office/officeart/2008/layout/LinedList"/>
    <dgm:cxn modelId="{9E258A1D-A84A-42D0-B2B5-D91A3A5B02A6}" type="presParOf" srcId="{6C34D2F4-996F-42C4-8F49-323A1BED8626}" destId="{D85E8E89-ED68-47E6-9282-FD87923C2721}" srcOrd="0" destOrd="0" presId="urn:microsoft.com/office/officeart/2008/layout/LinedList"/>
    <dgm:cxn modelId="{082707C6-C274-469B-9C0C-5AC418CFDD40}" type="presParOf" srcId="{6C34D2F4-996F-42C4-8F49-323A1BED8626}" destId="{38F9F0B0-F3E9-48FE-A7EE-114A2F34E7A0}" srcOrd="1" destOrd="0" presId="urn:microsoft.com/office/officeart/2008/layout/LinedList"/>
    <dgm:cxn modelId="{6C47B0BE-667F-45AB-8047-48CA6D53E8CC}" type="presParOf" srcId="{BBCACCA0-58D5-45A9-9BB7-27B8EA669EFB}" destId="{6C19A196-3920-45C3-88F0-A3EF2CC1A3AA}" srcOrd="4" destOrd="0" presId="urn:microsoft.com/office/officeart/2008/layout/LinedList"/>
    <dgm:cxn modelId="{56A414FD-D6C6-41EC-ADDF-9FE0A3AD59CA}" type="presParOf" srcId="{BBCACCA0-58D5-45A9-9BB7-27B8EA669EFB}" destId="{2FE8EDC3-4ED1-4069-A84F-55E8D2913A7C}" srcOrd="5" destOrd="0" presId="urn:microsoft.com/office/officeart/2008/layout/LinedList"/>
    <dgm:cxn modelId="{C320200D-7A79-4BE9-961D-BD371EBD488A}" type="presParOf" srcId="{2FE8EDC3-4ED1-4069-A84F-55E8D2913A7C}" destId="{A620FD4B-4BC2-43F4-8A97-C41D788E2DE5}" srcOrd="0" destOrd="0" presId="urn:microsoft.com/office/officeart/2008/layout/LinedList"/>
    <dgm:cxn modelId="{A626865C-6FCE-4639-AABB-78ED7CFFB761}" type="presParOf" srcId="{2FE8EDC3-4ED1-4069-A84F-55E8D2913A7C}" destId="{9A90AF64-7D88-4C58-AB4F-6AB8C6B0C8A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28600F-1A59-48D9-8DDE-9027E58E8E9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996D1B1-1BD3-4A67-92DD-3CAF51CE7616}">
      <dgm:prSet phldrT="[Text]"/>
      <dgm:spPr/>
      <dgm:t>
        <a:bodyPr/>
        <a:lstStyle/>
        <a:p>
          <a:r>
            <a:rPr lang="en-US" dirty="0"/>
            <a:t>Process overview</a:t>
          </a:r>
        </a:p>
      </dgm:t>
    </dgm:pt>
    <dgm:pt modelId="{B1CB331A-74D6-4073-8F92-B7A6E3AD36A0}" type="parTrans" cxnId="{1932CD59-2DFB-470C-876B-BB0C5271B1FB}">
      <dgm:prSet/>
      <dgm:spPr/>
      <dgm:t>
        <a:bodyPr/>
        <a:lstStyle/>
        <a:p>
          <a:endParaRPr lang="en-US"/>
        </a:p>
      </dgm:t>
    </dgm:pt>
    <dgm:pt modelId="{01E7AB2C-0CE3-4815-9D93-BDEAB49133F9}" type="sibTrans" cxnId="{1932CD59-2DFB-470C-876B-BB0C5271B1FB}">
      <dgm:prSet/>
      <dgm:spPr/>
      <dgm:t>
        <a:bodyPr/>
        <a:lstStyle/>
        <a:p>
          <a:endParaRPr lang="en-US"/>
        </a:p>
      </dgm:t>
    </dgm:pt>
    <dgm:pt modelId="{DF2C2845-6174-4315-A29A-9D528ED863AF}">
      <dgm:prSet/>
      <dgm:spPr/>
      <dgm:t>
        <a:bodyPr/>
        <a:lstStyle/>
        <a:p>
          <a:r>
            <a:rPr lang="en-US" dirty="0"/>
            <a:t>Course assessment reports are required for all instructors listed in the Fall and Spring scheduling matrices each semester</a:t>
          </a:r>
        </a:p>
      </dgm:t>
    </dgm:pt>
    <dgm:pt modelId="{B6399BEB-1B33-4F8E-B396-A3760AB7F139}" type="parTrans" cxnId="{20F91DD0-7362-4DA8-B0C0-D9EFA5325696}">
      <dgm:prSet/>
      <dgm:spPr/>
      <dgm:t>
        <a:bodyPr/>
        <a:lstStyle/>
        <a:p>
          <a:endParaRPr lang="en-US"/>
        </a:p>
      </dgm:t>
    </dgm:pt>
    <dgm:pt modelId="{6465CA76-68FD-43C0-85CB-3806695CCF7A}" type="sibTrans" cxnId="{20F91DD0-7362-4DA8-B0C0-D9EFA5325696}">
      <dgm:prSet/>
      <dgm:spPr/>
      <dgm:t>
        <a:bodyPr/>
        <a:lstStyle/>
        <a:p>
          <a:endParaRPr lang="en-US"/>
        </a:p>
      </dgm:t>
    </dgm:pt>
    <dgm:pt modelId="{317D3CA7-3F1D-4B8F-A187-1BA8FAEA14D6}">
      <dgm:prSet/>
      <dgm:spPr/>
      <dgm:t>
        <a:bodyPr/>
        <a:lstStyle/>
        <a:p>
          <a:r>
            <a:rPr lang="en-US" dirty="0"/>
            <a:t>We actively solicit responses the last two weeks of each Spring and Fall semester</a:t>
          </a:r>
        </a:p>
      </dgm:t>
    </dgm:pt>
    <dgm:pt modelId="{17F1AC16-3A40-40CA-934E-FB8170A1119C}" type="parTrans" cxnId="{D6F6C2E3-19E6-49A8-BBA5-B46723C77A69}">
      <dgm:prSet/>
      <dgm:spPr/>
      <dgm:t>
        <a:bodyPr/>
        <a:lstStyle/>
        <a:p>
          <a:endParaRPr lang="en-US"/>
        </a:p>
      </dgm:t>
    </dgm:pt>
    <dgm:pt modelId="{9B7FB669-88D2-45BB-8230-DFF95DC1BB3F}" type="sibTrans" cxnId="{D6F6C2E3-19E6-49A8-BBA5-B46723C77A69}">
      <dgm:prSet/>
      <dgm:spPr/>
      <dgm:t>
        <a:bodyPr/>
        <a:lstStyle/>
        <a:p>
          <a:endParaRPr lang="en-US"/>
        </a:p>
      </dgm:t>
    </dgm:pt>
    <dgm:pt modelId="{B62A988D-3F3A-424E-9DF7-8A9343930920}">
      <dgm:prSet/>
      <dgm:spPr/>
      <dgm:t>
        <a:bodyPr/>
        <a:lstStyle/>
        <a:p>
          <a:r>
            <a:rPr lang="en-US" dirty="0"/>
            <a:t>Last chance/late submissions are still accepted in August (Spring) and January (Fall)</a:t>
          </a:r>
        </a:p>
      </dgm:t>
    </dgm:pt>
    <dgm:pt modelId="{090F4A3D-0B2F-4B16-846F-56F05E770129}" type="parTrans" cxnId="{55AE9E98-909F-49B6-BF6F-7B462F3E37B4}">
      <dgm:prSet/>
      <dgm:spPr/>
      <dgm:t>
        <a:bodyPr/>
        <a:lstStyle/>
        <a:p>
          <a:endParaRPr lang="en-US"/>
        </a:p>
      </dgm:t>
    </dgm:pt>
    <dgm:pt modelId="{00FB98E9-DFA2-48AD-BBFD-560998C6F033}" type="sibTrans" cxnId="{55AE9E98-909F-49B6-BF6F-7B462F3E37B4}">
      <dgm:prSet/>
      <dgm:spPr/>
      <dgm:t>
        <a:bodyPr/>
        <a:lstStyle/>
        <a:p>
          <a:endParaRPr lang="en-US"/>
        </a:p>
      </dgm:t>
    </dgm:pt>
    <dgm:pt modelId="{8B1CF75A-5A0E-42F2-B9C0-687A9363DBB6}">
      <dgm:prSet/>
      <dgm:spPr/>
      <dgm:t>
        <a:bodyPr/>
        <a:lstStyle/>
        <a:p>
          <a:r>
            <a:rPr lang="en-US" dirty="0"/>
            <a:t>Faculty report on </a:t>
          </a:r>
          <a:r>
            <a:rPr lang="en-US" u="sng" dirty="0"/>
            <a:t>one</a:t>
          </a:r>
          <a:r>
            <a:rPr lang="en-US" dirty="0"/>
            <a:t> competency from </a:t>
          </a:r>
          <a:r>
            <a:rPr lang="en-US" u="sng" dirty="0"/>
            <a:t>one </a:t>
          </a:r>
          <a:r>
            <a:rPr lang="en-US" dirty="0"/>
            <a:t>course of their choice</a:t>
          </a:r>
        </a:p>
      </dgm:t>
    </dgm:pt>
    <dgm:pt modelId="{5612CA31-A9C4-4964-A451-89A3378C8223}" type="parTrans" cxnId="{871AF9AC-E550-4DD9-A1F6-D0A92B3FC97C}">
      <dgm:prSet/>
      <dgm:spPr/>
      <dgm:t>
        <a:bodyPr/>
        <a:lstStyle/>
        <a:p>
          <a:endParaRPr lang="en-US"/>
        </a:p>
      </dgm:t>
    </dgm:pt>
    <dgm:pt modelId="{09E0261B-ADF7-4A4D-BD1F-739F4D6BC70E}" type="sibTrans" cxnId="{871AF9AC-E550-4DD9-A1F6-D0A92B3FC97C}">
      <dgm:prSet/>
      <dgm:spPr/>
      <dgm:t>
        <a:bodyPr/>
        <a:lstStyle/>
        <a:p>
          <a:endParaRPr lang="en-US"/>
        </a:p>
      </dgm:t>
    </dgm:pt>
    <dgm:pt modelId="{76F5B31E-D502-475A-AD5D-047577BFCCB4}" type="pres">
      <dgm:prSet presAssocID="{D028600F-1A59-48D9-8DDE-9027E58E8E97}" presName="linear" presStyleCnt="0">
        <dgm:presLayoutVars>
          <dgm:dir/>
          <dgm:animLvl val="lvl"/>
          <dgm:resizeHandles val="exact"/>
        </dgm:presLayoutVars>
      </dgm:prSet>
      <dgm:spPr/>
    </dgm:pt>
    <dgm:pt modelId="{4F435898-12E8-4726-AEB2-CDE46F869C26}" type="pres">
      <dgm:prSet presAssocID="{2996D1B1-1BD3-4A67-92DD-3CAF51CE7616}" presName="parentLin" presStyleCnt="0"/>
      <dgm:spPr/>
    </dgm:pt>
    <dgm:pt modelId="{4A289F6C-9CC7-4BAF-AC07-47AD6BAA7260}" type="pres">
      <dgm:prSet presAssocID="{2996D1B1-1BD3-4A67-92DD-3CAF51CE7616}" presName="parentLeftMargin" presStyleLbl="node1" presStyleIdx="0" presStyleCnt="1"/>
      <dgm:spPr/>
    </dgm:pt>
    <dgm:pt modelId="{04ABDD5D-8324-4716-AC85-7CB98A334C71}" type="pres">
      <dgm:prSet presAssocID="{2996D1B1-1BD3-4A67-92DD-3CAF51CE761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3F95238-9C82-4060-B48E-3B76394E19DF}" type="pres">
      <dgm:prSet presAssocID="{2996D1B1-1BD3-4A67-92DD-3CAF51CE7616}" presName="negativeSpace" presStyleCnt="0"/>
      <dgm:spPr/>
    </dgm:pt>
    <dgm:pt modelId="{7302EBF9-269A-4209-9BD1-E62AF9F06470}" type="pres">
      <dgm:prSet presAssocID="{2996D1B1-1BD3-4A67-92DD-3CAF51CE761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124004E-46D6-475B-974A-F0A9252AF57E}" type="presOf" srcId="{8B1CF75A-5A0E-42F2-B9C0-687A9363DBB6}" destId="{7302EBF9-269A-4209-9BD1-E62AF9F06470}" srcOrd="0" destOrd="1" presId="urn:microsoft.com/office/officeart/2005/8/layout/list1"/>
    <dgm:cxn modelId="{EC1F8D50-764C-499F-A1B9-DED4CEE25374}" type="presOf" srcId="{317D3CA7-3F1D-4B8F-A187-1BA8FAEA14D6}" destId="{7302EBF9-269A-4209-9BD1-E62AF9F06470}" srcOrd="0" destOrd="2" presId="urn:microsoft.com/office/officeart/2005/8/layout/list1"/>
    <dgm:cxn modelId="{A330BF50-89E3-446F-9B30-60B954BA4F3A}" type="presOf" srcId="{DF2C2845-6174-4315-A29A-9D528ED863AF}" destId="{7302EBF9-269A-4209-9BD1-E62AF9F06470}" srcOrd="0" destOrd="0" presId="urn:microsoft.com/office/officeart/2005/8/layout/list1"/>
    <dgm:cxn modelId="{1932CD59-2DFB-470C-876B-BB0C5271B1FB}" srcId="{D028600F-1A59-48D9-8DDE-9027E58E8E97}" destId="{2996D1B1-1BD3-4A67-92DD-3CAF51CE7616}" srcOrd="0" destOrd="0" parTransId="{B1CB331A-74D6-4073-8F92-B7A6E3AD36A0}" sibTransId="{01E7AB2C-0CE3-4815-9D93-BDEAB49133F9}"/>
    <dgm:cxn modelId="{23394D86-13A9-4E04-B963-5C690B5725D1}" type="presOf" srcId="{B62A988D-3F3A-424E-9DF7-8A9343930920}" destId="{7302EBF9-269A-4209-9BD1-E62AF9F06470}" srcOrd="0" destOrd="3" presId="urn:microsoft.com/office/officeart/2005/8/layout/list1"/>
    <dgm:cxn modelId="{55AE9E98-909F-49B6-BF6F-7B462F3E37B4}" srcId="{2996D1B1-1BD3-4A67-92DD-3CAF51CE7616}" destId="{B62A988D-3F3A-424E-9DF7-8A9343930920}" srcOrd="3" destOrd="0" parTransId="{090F4A3D-0B2F-4B16-846F-56F05E770129}" sibTransId="{00FB98E9-DFA2-48AD-BBFD-560998C6F033}"/>
    <dgm:cxn modelId="{871AF9AC-E550-4DD9-A1F6-D0A92B3FC97C}" srcId="{2996D1B1-1BD3-4A67-92DD-3CAF51CE7616}" destId="{8B1CF75A-5A0E-42F2-B9C0-687A9363DBB6}" srcOrd="1" destOrd="0" parTransId="{5612CA31-A9C4-4964-A451-89A3378C8223}" sibTransId="{09E0261B-ADF7-4A4D-BD1F-739F4D6BC70E}"/>
    <dgm:cxn modelId="{8D0F68C3-8459-4EEA-BE21-2B0D57DBBD60}" type="presOf" srcId="{2996D1B1-1BD3-4A67-92DD-3CAF51CE7616}" destId="{04ABDD5D-8324-4716-AC85-7CB98A334C71}" srcOrd="1" destOrd="0" presId="urn:microsoft.com/office/officeart/2005/8/layout/list1"/>
    <dgm:cxn modelId="{20F91DD0-7362-4DA8-B0C0-D9EFA5325696}" srcId="{2996D1B1-1BD3-4A67-92DD-3CAF51CE7616}" destId="{DF2C2845-6174-4315-A29A-9D528ED863AF}" srcOrd="0" destOrd="0" parTransId="{B6399BEB-1B33-4F8E-B396-A3760AB7F139}" sibTransId="{6465CA76-68FD-43C0-85CB-3806695CCF7A}"/>
    <dgm:cxn modelId="{D6F6C2E3-19E6-49A8-BBA5-B46723C77A69}" srcId="{2996D1B1-1BD3-4A67-92DD-3CAF51CE7616}" destId="{317D3CA7-3F1D-4B8F-A187-1BA8FAEA14D6}" srcOrd="2" destOrd="0" parTransId="{17F1AC16-3A40-40CA-934E-FB8170A1119C}" sibTransId="{9B7FB669-88D2-45BB-8230-DFF95DC1BB3F}"/>
    <dgm:cxn modelId="{673388EC-2F6E-4937-A4F2-9EBF203AAEC3}" type="presOf" srcId="{D028600F-1A59-48D9-8DDE-9027E58E8E97}" destId="{76F5B31E-D502-475A-AD5D-047577BFCCB4}" srcOrd="0" destOrd="0" presId="urn:microsoft.com/office/officeart/2005/8/layout/list1"/>
    <dgm:cxn modelId="{42853FF5-A496-4496-8D94-D00EBEA32237}" type="presOf" srcId="{2996D1B1-1BD3-4A67-92DD-3CAF51CE7616}" destId="{4A289F6C-9CC7-4BAF-AC07-47AD6BAA7260}" srcOrd="0" destOrd="0" presId="urn:microsoft.com/office/officeart/2005/8/layout/list1"/>
    <dgm:cxn modelId="{84FAAD47-B1B4-4C87-994F-55322E78FB79}" type="presParOf" srcId="{76F5B31E-D502-475A-AD5D-047577BFCCB4}" destId="{4F435898-12E8-4726-AEB2-CDE46F869C26}" srcOrd="0" destOrd="0" presId="urn:microsoft.com/office/officeart/2005/8/layout/list1"/>
    <dgm:cxn modelId="{3A885C3D-C67B-4060-93F2-CE24214EB056}" type="presParOf" srcId="{4F435898-12E8-4726-AEB2-CDE46F869C26}" destId="{4A289F6C-9CC7-4BAF-AC07-47AD6BAA7260}" srcOrd="0" destOrd="0" presId="urn:microsoft.com/office/officeart/2005/8/layout/list1"/>
    <dgm:cxn modelId="{673644C2-CCDD-4115-8745-97249A870CD3}" type="presParOf" srcId="{4F435898-12E8-4726-AEB2-CDE46F869C26}" destId="{04ABDD5D-8324-4716-AC85-7CB98A334C71}" srcOrd="1" destOrd="0" presId="urn:microsoft.com/office/officeart/2005/8/layout/list1"/>
    <dgm:cxn modelId="{F749B257-C6E0-4B87-A18C-D8BCD2D26155}" type="presParOf" srcId="{76F5B31E-D502-475A-AD5D-047577BFCCB4}" destId="{43F95238-9C82-4060-B48E-3B76394E19DF}" srcOrd="1" destOrd="0" presId="urn:microsoft.com/office/officeart/2005/8/layout/list1"/>
    <dgm:cxn modelId="{E5ACACD2-DAEF-4EFA-B383-D31310C467C1}" type="presParOf" srcId="{76F5B31E-D502-475A-AD5D-047577BFCCB4}" destId="{7302EBF9-269A-4209-9BD1-E62AF9F0647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028600F-1A59-48D9-8DDE-9027E58E8E9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996D1B1-1BD3-4A67-92DD-3CAF51CE7616}">
      <dgm:prSet phldrT="[Text]" custT="1"/>
      <dgm:spPr/>
      <dgm:t>
        <a:bodyPr/>
        <a:lstStyle/>
        <a:p>
          <a:r>
            <a:rPr lang="en-US" sz="2400" dirty="0"/>
            <a:t>Check your current instructional review goals – at least one of those goals should support improving student learning</a:t>
          </a:r>
        </a:p>
      </dgm:t>
    </dgm:pt>
    <dgm:pt modelId="{B1CB331A-74D6-4073-8F92-B7A6E3AD36A0}" type="parTrans" cxnId="{1932CD59-2DFB-470C-876B-BB0C5271B1FB}">
      <dgm:prSet/>
      <dgm:spPr/>
      <dgm:t>
        <a:bodyPr/>
        <a:lstStyle/>
        <a:p>
          <a:endParaRPr lang="en-US"/>
        </a:p>
      </dgm:t>
    </dgm:pt>
    <dgm:pt modelId="{01E7AB2C-0CE3-4815-9D93-BDEAB49133F9}" type="sibTrans" cxnId="{1932CD59-2DFB-470C-876B-BB0C5271B1FB}">
      <dgm:prSet/>
      <dgm:spPr/>
      <dgm:t>
        <a:bodyPr/>
        <a:lstStyle/>
        <a:p>
          <a:endParaRPr lang="en-US"/>
        </a:p>
      </dgm:t>
    </dgm:pt>
    <dgm:pt modelId="{D16CA13B-4402-47E8-95B5-29EB8874DCD5}">
      <dgm:prSet phldrT="[Text]" custT="1"/>
      <dgm:spPr/>
      <dgm:t>
        <a:bodyPr/>
        <a:lstStyle/>
        <a:p>
          <a:r>
            <a:rPr lang="en-US" sz="2400" dirty="0"/>
            <a:t>If that goals refers to specific competencies, consider using that data for your Fall 2024 Course Assessment reporting</a:t>
          </a:r>
        </a:p>
      </dgm:t>
    </dgm:pt>
    <dgm:pt modelId="{1026E002-A8A4-4A6F-B6B9-620F65381E6D}" type="parTrans" cxnId="{A48C4056-1FE8-480B-A20A-40863BC2EC92}">
      <dgm:prSet/>
      <dgm:spPr/>
      <dgm:t>
        <a:bodyPr/>
        <a:lstStyle/>
        <a:p>
          <a:endParaRPr lang="en-US"/>
        </a:p>
      </dgm:t>
    </dgm:pt>
    <dgm:pt modelId="{1D768CAB-9AF2-4E16-8CC3-12C505E1A13B}" type="sibTrans" cxnId="{A48C4056-1FE8-480B-A20A-40863BC2EC92}">
      <dgm:prSet/>
      <dgm:spPr/>
      <dgm:t>
        <a:bodyPr/>
        <a:lstStyle/>
        <a:p>
          <a:endParaRPr lang="en-US"/>
        </a:p>
      </dgm:t>
    </dgm:pt>
    <dgm:pt modelId="{76F5B31E-D502-475A-AD5D-047577BFCCB4}" type="pres">
      <dgm:prSet presAssocID="{D028600F-1A59-48D9-8DDE-9027E58E8E97}" presName="linear" presStyleCnt="0">
        <dgm:presLayoutVars>
          <dgm:dir/>
          <dgm:animLvl val="lvl"/>
          <dgm:resizeHandles val="exact"/>
        </dgm:presLayoutVars>
      </dgm:prSet>
      <dgm:spPr/>
    </dgm:pt>
    <dgm:pt modelId="{4F435898-12E8-4726-AEB2-CDE46F869C26}" type="pres">
      <dgm:prSet presAssocID="{2996D1B1-1BD3-4A67-92DD-3CAF51CE7616}" presName="parentLin" presStyleCnt="0"/>
      <dgm:spPr/>
    </dgm:pt>
    <dgm:pt modelId="{4A289F6C-9CC7-4BAF-AC07-47AD6BAA7260}" type="pres">
      <dgm:prSet presAssocID="{2996D1B1-1BD3-4A67-92DD-3CAF51CE7616}" presName="parentLeftMargin" presStyleLbl="node1" presStyleIdx="0" presStyleCnt="2"/>
      <dgm:spPr/>
    </dgm:pt>
    <dgm:pt modelId="{04ABDD5D-8324-4716-AC85-7CB98A334C71}" type="pres">
      <dgm:prSet presAssocID="{2996D1B1-1BD3-4A67-92DD-3CAF51CE761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3F95238-9C82-4060-B48E-3B76394E19DF}" type="pres">
      <dgm:prSet presAssocID="{2996D1B1-1BD3-4A67-92DD-3CAF51CE7616}" presName="negativeSpace" presStyleCnt="0"/>
      <dgm:spPr/>
    </dgm:pt>
    <dgm:pt modelId="{7302EBF9-269A-4209-9BD1-E62AF9F06470}" type="pres">
      <dgm:prSet presAssocID="{2996D1B1-1BD3-4A67-92DD-3CAF51CE7616}" presName="childText" presStyleLbl="conFgAcc1" presStyleIdx="0" presStyleCnt="2" custLinFactNeighborY="-59048">
        <dgm:presLayoutVars>
          <dgm:bulletEnabled val="1"/>
        </dgm:presLayoutVars>
      </dgm:prSet>
      <dgm:spPr/>
    </dgm:pt>
    <dgm:pt modelId="{95C56BB6-E3EE-4320-9574-A3AFCB75E4B5}" type="pres">
      <dgm:prSet presAssocID="{01E7AB2C-0CE3-4815-9D93-BDEAB49133F9}" presName="spaceBetweenRectangles" presStyleCnt="0"/>
      <dgm:spPr/>
    </dgm:pt>
    <dgm:pt modelId="{AD1020CB-A7B6-40D9-9B51-CB0AAEBA656F}" type="pres">
      <dgm:prSet presAssocID="{D16CA13B-4402-47E8-95B5-29EB8874DCD5}" presName="parentLin" presStyleCnt="0"/>
      <dgm:spPr/>
    </dgm:pt>
    <dgm:pt modelId="{81C143AC-C18B-45B7-A7DF-6C2199314903}" type="pres">
      <dgm:prSet presAssocID="{D16CA13B-4402-47E8-95B5-29EB8874DCD5}" presName="parentLeftMargin" presStyleLbl="node1" presStyleIdx="0" presStyleCnt="2"/>
      <dgm:spPr/>
    </dgm:pt>
    <dgm:pt modelId="{9AE449FC-6C57-4697-B8EF-7A53CB786BD6}" type="pres">
      <dgm:prSet presAssocID="{D16CA13B-4402-47E8-95B5-29EB8874DCD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C9635BA-8B54-4818-A774-A3C8D584C2B9}" type="pres">
      <dgm:prSet presAssocID="{D16CA13B-4402-47E8-95B5-29EB8874DCD5}" presName="negativeSpace" presStyleCnt="0"/>
      <dgm:spPr/>
    </dgm:pt>
    <dgm:pt modelId="{043F5982-D861-404C-8937-511DD954B81C}" type="pres">
      <dgm:prSet presAssocID="{D16CA13B-4402-47E8-95B5-29EB8874DCD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9C7756F-937B-4C9D-A56F-2CD9610C67FA}" type="presOf" srcId="{2996D1B1-1BD3-4A67-92DD-3CAF51CE7616}" destId="{4A289F6C-9CC7-4BAF-AC07-47AD6BAA7260}" srcOrd="0" destOrd="0" presId="urn:microsoft.com/office/officeart/2005/8/layout/list1"/>
    <dgm:cxn modelId="{F01FA374-69FE-4D43-AD54-90BC9C997D31}" type="presOf" srcId="{D16CA13B-4402-47E8-95B5-29EB8874DCD5}" destId="{81C143AC-C18B-45B7-A7DF-6C2199314903}" srcOrd="0" destOrd="0" presId="urn:microsoft.com/office/officeart/2005/8/layout/list1"/>
    <dgm:cxn modelId="{A48C4056-1FE8-480B-A20A-40863BC2EC92}" srcId="{D028600F-1A59-48D9-8DDE-9027E58E8E97}" destId="{D16CA13B-4402-47E8-95B5-29EB8874DCD5}" srcOrd="1" destOrd="0" parTransId="{1026E002-A8A4-4A6F-B6B9-620F65381E6D}" sibTransId="{1D768CAB-9AF2-4E16-8CC3-12C505E1A13B}"/>
    <dgm:cxn modelId="{1932CD59-2DFB-470C-876B-BB0C5271B1FB}" srcId="{D028600F-1A59-48D9-8DDE-9027E58E8E97}" destId="{2996D1B1-1BD3-4A67-92DD-3CAF51CE7616}" srcOrd="0" destOrd="0" parTransId="{B1CB331A-74D6-4073-8F92-B7A6E3AD36A0}" sibTransId="{01E7AB2C-0CE3-4815-9D93-BDEAB49133F9}"/>
    <dgm:cxn modelId="{318C9BD9-CFFA-43B0-BB87-D8EE3CA3C2AA}" type="presOf" srcId="{2996D1B1-1BD3-4A67-92DD-3CAF51CE7616}" destId="{04ABDD5D-8324-4716-AC85-7CB98A334C71}" srcOrd="1" destOrd="0" presId="urn:microsoft.com/office/officeart/2005/8/layout/list1"/>
    <dgm:cxn modelId="{673388EC-2F6E-4937-A4F2-9EBF203AAEC3}" type="presOf" srcId="{D028600F-1A59-48D9-8DDE-9027E58E8E97}" destId="{76F5B31E-D502-475A-AD5D-047577BFCCB4}" srcOrd="0" destOrd="0" presId="urn:microsoft.com/office/officeart/2005/8/layout/list1"/>
    <dgm:cxn modelId="{67223EF5-15BC-4CD7-95D0-A0D4E9CC9B4F}" type="presOf" srcId="{D16CA13B-4402-47E8-95B5-29EB8874DCD5}" destId="{9AE449FC-6C57-4697-B8EF-7A53CB786BD6}" srcOrd="1" destOrd="0" presId="urn:microsoft.com/office/officeart/2005/8/layout/list1"/>
    <dgm:cxn modelId="{EB50BDFD-00C2-41A5-8744-EAEAED8A925F}" type="presParOf" srcId="{76F5B31E-D502-475A-AD5D-047577BFCCB4}" destId="{4F435898-12E8-4726-AEB2-CDE46F869C26}" srcOrd="0" destOrd="0" presId="urn:microsoft.com/office/officeart/2005/8/layout/list1"/>
    <dgm:cxn modelId="{90B40021-EEA1-401B-8D12-61D7AEA1744D}" type="presParOf" srcId="{4F435898-12E8-4726-AEB2-CDE46F869C26}" destId="{4A289F6C-9CC7-4BAF-AC07-47AD6BAA7260}" srcOrd="0" destOrd="0" presId="urn:microsoft.com/office/officeart/2005/8/layout/list1"/>
    <dgm:cxn modelId="{3DF8844B-9129-4B00-9B6A-0AB244868A6F}" type="presParOf" srcId="{4F435898-12E8-4726-AEB2-CDE46F869C26}" destId="{04ABDD5D-8324-4716-AC85-7CB98A334C71}" srcOrd="1" destOrd="0" presId="urn:microsoft.com/office/officeart/2005/8/layout/list1"/>
    <dgm:cxn modelId="{732413FD-FD18-4E64-82C5-BEF9DF74DC56}" type="presParOf" srcId="{76F5B31E-D502-475A-AD5D-047577BFCCB4}" destId="{43F95238-9C82-4060-B48E-3B76394E19DF}" srcOrd="1" destOrd="0" presId="urn:microsoft.com/office/officeart/2005/8/layout/list1"/>
    <dgm:cxn modelId="{BA1FACBB-5F37-4530-8E2C-925E0221358A}" type="presParOf" srcId="{76F5B31E-D502-475A-AD5D-047577BFCCB4}" destId="{7302EBF9-269A-4209-9BD1-E62AF9F06470}" srcOrd="2" destOrd="0" presId="urn:microsoft.com/office/officeart/2005/8/layout/list1"/>
    <dgm:cxn modelId="{0A365617-A31B-48C3-AEF7-71F35DC59A39}" type="presParOf" srcId="{76F5B31E-D502-475A-AD5D-047577BFCCB4}" destId="{95C56BB6-E3EE-4320-9574-A3AFCB75E4B5}" srcOrd="3" destOrd="0" presId="urn:microsoft.com/office/officeart/2005/8/layout/list1"/>
    <dgm:cxn modelId="{094E2538-F4F8-41F2-992D-B29F9927BCE8}" type="presParOf" srcId="{76F5B31E-D502-475A-AD5D-047577BFCCB4}" destId="{AD1020CB-A7B6-40D9-9B51-CB0AAEBA656F}" srcOrd="4" destOrd="0" presId="urn:microsoft.com/office/officeart/2005/8/layout/list1"/>
    <dgm:cxn modelId="{45095797-92D6-4F93-ADE7-8759A7B2F736}" type="presParOf" srcId="{AD1020CB-A7B6-40D9-9B51-CB0AAEBA656F}" destId="{81C143AC-C18B-45B7-A7DF-6C2199314903}" srcOrd="0" destOrd="0" presId="urn:microsoft.com/office/officeart/2005/8/layout/list1"/>
    <dgm:cxn modelId="{6A7A557B-31BC-4A6B-8824-D382D3E1C16B}" type="presParOf" srcId="{AD1020CB-A7B6-40D9-9B51-CB0AAEBA656F}" destId="{9AE449FC-6C57-4697-B8EF-7A53CB786BD6}" srcOrd="1" destOrd="0" presId="urn:microsoft.com/office/officeart/2005/8/layout/list1"/>
    <dgm:cxn modelId="{627A9444-75F3-47B4-92F0-D5E8409ED3CC}" type="presParOf" srcId="{76F5B31E-D502-475A-AD5D-047577BFCCB4}" destId="{1C9635BA-8B54-4818-A774-A3C8D584C2B9}" srcOrd="5" destOrd="0" presId="urn:microsoft.com/office/officeart/2005/8/layout/list1"/>
    <dgm:cxn modelId="{1E8CD1FA-FAC7-4F0A-9494-DB48CE19D5C2}" type="presParOf" srcId="{76F5B31E-D502-475A-AD5D-047577BFCCB4}" destId="{043F5982-D861-404C-8937-511DD954B81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A6186D-AE93-44F4-A042-CED9541A705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C0AF88-9EDD-40B7-9839-8706616D4A80}">
      <dgm:prSet phldrT="[Text]" phldr="0"/>
      <dgm:spPr/>
      <dgm:t>
        <a:bodyPr/>
        <a:lstStyle/>
        <a:p>
          <a:r>
            <a:rPr lang="en-US" dirty="0"/>
            <a:t>Course data</a:t>
          </a:r>
        </a:p>
      </dgm:t>
    </dgm:pt>
    <dgm:pt modelId="{C0F834B6-081D-47A7-9951-2C90DD0C3B7F}" type="parTrans" cxnId="{F629FEC6-0E49-469F-A075-FFC8CF753082}">
      <dgm:prSet/>
      <dgm:spPr/>
      <dgm:t>
        <a:bodyPr/>
        <a:lstStyle/>
        <a:p>
          <a:endParaRPr lang="en-US"/>
        </a:p>
      </dgm:t>
    </dgm:pt>
    <dgm:pt modelId="{187F2FCC-0544-4792-BFC2-EFE6D241CE03}" type="sibTrans" cxnId="{F629FEC6-0E49-469F-A075-FFC8CF753082}">
      <dgm:prSet/>
      <dgm:spPr/>
      <dgm:t>
        <a:bodyPr/>
        <a:lstStyle/>
        <a:p>
          <a:endParaRPr lang="en-US"/>
        </a:p>
      </dgm:t>
    </dgm:pt>
    <dgm:pt modelId="{586BD8EA-6305-4D86-9792-19755692BA07}">
      <dgm:prSet phldrT="[Text]" phldr="0"/>
      <dgm:spPr/>
      <dgm:t>
        <a:bodyPr/>
        <a:lstStyle/>
        <a:p>
          <a:r>
            <a:rPr lang="en-US" dirty="0"/>
            <a:t>Instructor Information</a:t>
          </a:r>
        </a:p>
      </dgm:t>
    </dgm:pt>
    <dgm:pt modelId="{CEDEDB39-3FBB-4B92-9081-E4008DEB5ABB}" type="parTrans" cxnId="{314ABEA9-91D0-4EEB-9A71-24001E84BC54}">
      <dgm:prSet/>
      <dgm:spPr/>
      <dgm:t>
        <a:bodyPr/>
        <a:lstStyle/>
        <a:p>
          <a:endParaRPr lang="en-US"/>
        </a:p>
      </dgm:t>
    </dgm:pt>
    <dgm:pt modelId="{89EDC358-EF4B-4311-911F-4F68213E761C}" type="sibTrans" cxnId="{314ABEA9-91D0-4EEB-9A71-24001E84BC54}">
      <dgm:prSet/>
      <dgm:spPr/>
      <dgm:t>
        <a:bodyPr/>
        <a:lstStyle/>
        <a:p>
          <a:endParaRPr lang="en-US"/>
        </a:p>
      </dgm:t>
    </dgm:pt>
    <dgm:pt modelId="{BEE1674D-8664-4E14-9E23-3C09B3CAB032}">
      <dgm:prSet phldrT="[Text]" phldr="0"/>
      <dgm:spPr/>
      <dgm:t>
        <a:bodyPr/>
        <a:lstStyle/>
        <a:p>
          <a:r>
            <a:rPr lang="en-US" dirty="0"/>
            <a:t>Course Characteristics</a:t>
          </a:r>
        </a:p>
      </dgm:t>
    </dgm:pt>
    <dgm:pt modelId="{9CFECCA6-819C-407E-B998-2351E05E727A}" type="parTrans" cxnId="{7E9169C1-27BD-4DD8-A85E-1913D0F41875}">
      <dgm:prSet/>
      <dgm:spPr/>
      <dgm:t>
        <a:bodyPr/>
        <a:lstStyle/>
        <a:p>
          <a:endParaRPr lang="en-US"/>
        </a:p>
      </dgm:t>
    </dgm:pt>
    <dgm:pt modelId="{70C236AA-4DFD-4E59-A555-F6F87CBB0C6A}" type="sibTrans" cxnId="{7E9169C1-27BD-4DD8-A85E-1913D0F41875}">
      <dgm:prSet/>
      <dgm:spPr/>
      <dgm:t>
        <a:bodyPr/>
        <a:lstStyle/>
        <a:p>
          <a:endParaRPr lang="en-US"/>
        </a:p>
      </dgm:t>
    </dgm:pt>
    <dgm:pt modelId="{EE07DD19-A4C4-4619-95F6-A4A3077516F8}">
      <dgm:prSet phldrT="[Text]" phldr="0"/>
      <dgm:spPr/>
      <dgm:t>
        <a:bodyPr/>
        <a:lstStyle/>
        <a:p>
          <a:r>
            <a:rPr lang="en-US" dirty="0"/>
            <a:t>Course Adjustments</a:t>
          </a:r>
        </a:p>
      </dgm:t>
    </dgm:pt>
    <dgm:pt modelId="{C56C844D-1B60-4E84-B1C4-C86624AC7484}" type="parTrans" cxnId="{32B5796D-EBF1-42B1-8A72-1F7709947CDB}">
      <dgm:prSet/>
      <dgm:spPr/>
      <dgm:t>
        <a:bodyPr/>
        <a:lstStyle/>
        <a:p>
          <a:endParaRPr lang="en-US"/>
        </a:p>
      </dgm:t>
    </dgm:pt>
    <dgm:pt modelId="{F70EBE36-3DD4-4451-A05F-17F8CADD42A3}" type="sibTrans" cxnId="{32B5796D-EBF1-42B1-8A72-1F7709947CDB}">
      <dgm:prSet/>
      <dgm:spPr/>
      <dgm:t>
        <a:bodyPr/>
        <a:lstStyle/>
        <a:p>
          <a:endParaRPr lang="en-US"/>
        </a:p>
      </dgm:t>
    </dgm:pt>
    <dgm:pt modelId="{27830AB3-FF1C-49BA-A1E2-C761ADA8F608}">
      <dgm:prSet phldrT="[Text]" phldr="0"/>
      <dgm:spPr/>
      <dgm:t>
        <a:bodyPr/>
        <a:lstStyle/>
        <a:p>
          <a:r>
            <a:rPr lang="en-US" dirty="0"/>
            <a:t>Categories of Adjustments</a:t>
          </a:r>
        </a:p>
      </dgm:t>
    </dgm:pt>
    <dgm:pt modelId="{75223EB0-9E0F-453B-82A3-BE1700522D16}" type="parTrans" cxnId="{5E2878D2-6C0F-481A-B02C-052E8F946B44}">
      <dgm:prSet/>
      <dgm:spPr/>
      <dgm:t>
        <a:bodyPr/>
        <a:lstStyle/>
        <a:p>
          <a:endParaRPr lang="en-US"/>
        </a:p>
      </dgm:t>
    </dgm:pt>
    <dgm:pt modelId="{0C2B0957-848E-413C-837B-A8F26C9F8850}" type="sibTrans" cxnId="{5E2878D2-6C0F-481A-B02C-052E8F946B44}">
      <dgm:prSet/>
      <dgm:spPr/>
      <dgm:t>
        <a:bodyPr/>
        <a:lstStyle/>
        <a:p>
          <a:endParaRPr lang="en-US"/>
        </a:p>
      </dgm:t>
    </dgm:pt>
    <dgm:pt modelId="{AB808230-EE25-4981-86CC-292DF151E952}">
      <dgm:prSet phldrT="[Text]" phldr="0"/>
      <dgm:spPr/>
      <dgm:t>
        <a:bodyPr/>
        <a:lstStyle/>
        <a:p>
          <a:r>
            <a:rPr lang="en-US" dirty="0"/>
            <a:t>Open-ended description</a:t>
          </a:r>
        </a:p>
      </dgm:t>
    </dgm:pt>
    <dgm:pt modelId="{F1486FD2-D3FC-45C9-A2F9-46C83B0C0E6E}" type="parTrans" cxnId="{1C759A77-4D1B-4A1E-B6DD-1F68499D147F}">
      <dgm:prSet/>
      <dgm:spPr/>
      <dgm:t>
        <a:bodyPr/>
        <a:lstStyle/>
        <a:p>
          <a:endParaRPr lang="en-US"/>
        </a:p>
      </dgm:t>
    </dgm:pt>
    <dgm:pt modelId="{D1C2B08A-A62D-41A1-97D0-10951447DAB6}" type="sibTrans" cxnId="{1C759A77-4D1B-4A1E-B6DD-1F68499D147F}">
      <dgm:prSet/>
      <dgm:spPr/>
      <dgm:t>
        <a:bodyPr/>
        <a:lstStyle/>
        <a:p>
          <a:endParaRPr lang="en-US"/>
        </a:p>
      </dgm:t>
    </dgm:pt>
    <dgm:pt modelId="{9197DA84-5866-4DA9-B3B3-5F93003A90AC}">
      <dgm:prSet phldrT="[Text]" phldr="0"/>
      <dgm:spPr/>
      <dgm:t>
        <a:bodyPr/>
        <a:lstStyle/>
        <a:p>
          <a:r>
            <a:rPr lang="en-US" dirty="0"/>
            <a:t>Assessment Tool</a:t>
          </a:r>
        </a:p>
      </dgm:t>
    </dgm:pt>
    <dgm:pt modelId="{BDDCC313-D0B9-4E63-A072-0BAAA310B0DF}" type="parTrans" cxnId="{6E19A63D-E83F-443A-83FC-54957626AE06}">
      <dgm:prSet/>
      <dgm:spPr/>
      <dgm:t>
        <a:bodyPr/>
        <a:lstStyle/>
        <a:p>
          <a:endParaRPr lang="en-US"/>
        </a:p>
      </dgm:t>
    </dgm:pt>
    <dgm:pt modelId="{19B1EDCC-0FA1-4837-9962-267F3C3F541E}" type="sibTrans" cxnId="{6E19A63D-E83F-443A-83FC-54957626AE06}">
      <dgm:prSet/>
      <dgm:spPr/>
      <dgm:t>
        <a:bodyPr/>
        <a:lstStyle/>
        <a:p>
          <a:endParaRPr lang="en-US"/>
        </a:p>
      </dgm:t>
    </dgm:pt>
    <dgm:pt modelId="{719B2797-7282-40A9-A8F0-7C577F9BF073}">
      <dgm:prSet phldrT="[Text]" phldr="0"/>
      <dgm:spPr/>
      <dgm:t>
        <a:bodyPr/>
        <a:lstStyle/>
        <a:p>
          <a:r>
            <a:rPr lang="en-US" dirty="0"/>
            <a:t>Categories of Assessment types</a:t>
          </a:r>
        </a:p>
      </dgm:t>
    </dgm:pt>
    <dgm:pt modelId="{FCB5146F-26AC-4019-8827-7FDAA5A1679C}" type="parTrans" cxnId="{988EB676-9958-45CA-A467-B72BEE27083A}">
      <dgm:prSet/>
      <dgm:spPr/>
      <dgm:t>
        <a:bodyPr/>
        <a:lstStyle/>
        <a:p>
          <a:endParaRPr lang="en-US"/>
        </a:p>
      </dgm:t>
    </dgm:pt>
    <dgm:pt modelId="{9FABBC61-BF28-419D-82C2-EBE28B500AFC}" type="sibTrans" cxnId="{988EB676-9958-45CA-A467-B72BEE27083A}">
      <dgm:prSet/>
      <dgm:spPr/>
      <dgm:t>
        <a:bodyPr/>
        <a:lstStyle/>
        <a:p>
          <a:endParaRPr lang="en-US"/>
        </a:p>
      </dgm:t>
    </dgm:pt>
    <dgm:pt modelId="{678B5DBF-7B49-4AB3-A9FC-0B377662B498}">
      <dgm:prSet phldrT="[Text]" phldr="0"/>
      <dgm:spPr/>
      <dgm:t>
        <a:bodyPr/>
        <a:lstStyle/>
        <a:p>
          <a:r>
            <a:rPr lang="en-US" dirty="0"/>
            <a:t>Open-ended description</a:t>
          </a:r>
        </a:p>
      </dgm:t>
    </dgm:pt>
    <dgm:pt modelId="{D4167E0B-EF4E-4721-A32C-3B52930115B2}" type="parTrans" cxnId="{474DE940-15C2-4A9C-BD19-8470B3730D12}">
      <dgm:prSet/>
      <dgm:spPr/>
      <dgm:t>
        <a:bodyPr/>
        <a:lstStyle/>
        <a:p>
          <a:endParaRPr lang="en-US"/>
        </a:p>
      </dgm:t>
    </dgm:pt>
    <dgm:pt modelId="{50535E37-09A7-487E-90D1-0E8E1250ED78}" type="sibTrans" cxnId="{474DE940-15C2-4A9C-BD19-8470B3730D12}">
      <dgm:prSet/>
      <dgm:spPr/>
      <dgm:t>
        <a:bodyPr/>
        <a:lstStyle/>
        <a:p>
          <a:endParaRPr lang="en-US"/>
        </a:p>
      </dgm:t>
    </dgm:pt>
    <dgm:pt modelId="{97C78AAD-7B3E-47D5-9036-6E1A7CC0004C}">
      <dgm:prSet/>
      <dgm:spPr/>
      <dgm:t>
        <a:bodyPr/>
        <a:lstStyle/>
        <a:p>
          <a:r>
            <a:rPr lang="en-US" dirty="0"/>
            <a:t>Course Competency</a:t>
          </a:r>
        </a:p>
      </dgm:t>
    </dgm:pt>
    <dgm:pt modelId="{BD6668F6-AD7D-4AF7-977C-270A157552A2}" type="parTrans" cxnId="{E1548A67-340B-4586-AE3C-BDE9A9503C2A}">
      <dgm:prSet/>
      <dgm:spPr/>
      <dgm:t>
        <a:bodyPr/>
        <a:lstStyle/>
        <a:p>
          <a:endParaRPr lang="en-US"/>
        </a:p>
      </dgm:t>
    </dgm:pt>
    <dgm:pt modelId="{39E12541-1A6F-4A93-820A-6580E1012E1C}" type="sibTrans" cxnId="{E1548A67-340B-4586-AE3C-BDE9A9503C2A}">
      <dgm:prSet/>
      <dgm:spPr/>
      <dgm:t>
        <a:bodyPr/>
        <a:lstStyle/>
        <a:p>
          <a:endParaRPr lang="en-US"/>
        </a:p>
      </dgm:t>
    </dgm:pt>
    <dgm:pt modelId="{FC7415EE-FC23-497A-ACAD-B0A568E184FC}">
      <dgm:prSet/>
      <dgm:spPr/>
      <dgm:t>
        <a:bodyPr/>
        <a:lstStyle/>
        <a:p>
          <a:r>
            <a:rPr lang="en-US" dirty="0"/>
            <a:t>Bloom’s Level</a:t>
          </a:r>
        </a:p>
      </dgm:t>
    </dgm:pt>
    <dgm:pt modelId="{80292879-3965-438A-B667-09C3BB424F33}" type="parTrans" cxnId="{995FF31C-FD59-4B9D-AC6A-25B2D55B762F}">
      <dgm:prSet/>
      <dgm:spPr/>
      <dgm:t>
        <a:bodyPr/>
        <a:lstStyle/>
        <a:p>
          <a:endParaRPr lang="en-US"/>
        </a:p>
      </dgm:t>
    </dgm:pt>
    <dgm:pt modelId="{7B3FBA7C-CF45-46D9-8B79-350300C5EC8B}" type="sibTrans" cxnId="{995FF31C-FD59-4B9D-AC6A-25B2D55B762F}">
      <dgm:prSet/>
      <dgm:spPr/>
      <dgm:t>
        <a:bodyPr/>
        <a:lstStyle/>
        <a:p>
          <a:endParaRPr lang="en-US"/>
        </a:p>
      </dgm:t>
    </dgm:pt>
    <dgm:pt modelId="{793A96AC-EBB5-4320-B25A-D374FB15982E}">
      <dgm:prSet/>
      <dgm:spPr/>
      <dgm:t>
        <a:bodyPr/>
        <a:lstStyle/>
        <a:p>
          <a:r>
            <a:rPr lang="en-US"/>
            <a:t>Empircal Data</a:t>
          </a:r>
          <a:endParaRPr lang="en-US" dirty="0"/>
        </a:p>
      </dgm:t>
    </dgm:pt>
    <dgm:pt modelId="{4FE7C518-958E-4C2E-A0F9-BCCE2BC92ADC}" type="parTrans" cxnId="{F53FD8C2-4256-47F1-BD01-3875CAEC3F30}">
      <dgm:prSet/>
      <dgm:spPr/>
      <dgm:t>
        <a:bodyPr/>
        <a:lstStyle/>
        <a:p>
          <a:endParaRPr lang="en-US"/>
        </a:p>
      </dgm:t>
    </dgm:pt>
    <dgm:pt modelId="{65EBA24B-B5E5-473C-AA8B-359FCB2491E1}" type="sibTrans" cxnId="{F53FD8C2-4256-47F1-BD01-3875CAEC3F30}">
      <dgm:prSet/>
      <dgm:spPr/>
      <dgm:t>
        <a:bodyPr/>
        <a:lstStyle/>
        <a:p>
          <a:endParaRPr lang="en-US"/>
        </a:p>
      </dgm:t>
    </dgm:pt>
    <dgm:pt modelId="{AF9E94E4-0F82-4187-A44E-C228C15450FE}" type="pres">
      <dgm:prSet presAssocID="{93A6186D-AE93-44F4-A042-CED9541A7051}" presName="Name0" presStyleCnt="0">
        <dgm:presLayoutVars>
          <dgm:dir/>
          <dgm:animLvl val="lvl"/>
          <dgm:resizeHandles val="exact"/>
        </dgm:presLayoutVars>
      </dgm:prSet>
      <dgm:spPr/>
    </dgm:pt>
    <dgm:pt modelId="{9D6DFB4F-5DC2-4270-85EE-1682F9330615}" type="pres">
      <dgm:prSet presAssocID="{BEC0AF88-9EDD-40B7-9839-8706616D4A80}" presName="linNode" presStyleCnt="0"/>
      <dgm:spPr/>
    </dgm:pt>
    <dgm:pt modelId="{2E176F50-2C54-4C69-BC0C-76153518FBA1}" type="pres">
      <dgm:prSet presAssocID="{BEC0AF88-9EDD-40B7-9839-8706616D4A8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34660E3-8517-4E8F-82B6-F0702D29B7C3}" type="pres">
      <dgm:prSet presAssocID="{BEC0AF88-9EDD-40B7-9839-8706616D4A80}" presName="descendantText" presStyleLbl="alignAccFollowNode1" presStyleIdx="0" presStyleCnt="4">
        <dgm:presLayoutVars>
          <dgm:bulletEnabled val="1"/>
        </dgm:presLayoutVars>
      </dgm:prSet>
      <dgm:spPr/>
    </dgm:pt>
    <dgm:pt modelId="{4DAB4B41-82CE-4528-B267-15208EDA5AB4}" type="pres">
      <dgm:prSet presAssocID="{187F2FCC-0544-4792-BFC2-EFE6D241CE03}" presName="sp" presStyleCnt="0"/>
      <dgm:spPr/>
    </dgm:pt>
    <dgm:pt modelId="{CB430893-BB4F-4DF7-AA65-B30AD26723DB}" type="pres">
      <dgm:prSet presAssocID="{97C78AAD-7B3E-47D5-9036-6E1A7CC0004C}" presName="linNode" presStyleCnt="0"/>
      <dgm:spPr/>
    </dgm:pt>
    <dgm:pt modelId="{EAC0E255-9072-44BE-8EA9-A43F1020C813}" type="pres">
      <dgm:prSet presAssocID="{97C78AAD-7B3E-47D5-9036-6E1A7CC0004C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C234A3BA-7E9F-4AC7-832C-C0436D92ED4A}" type="pres">
      <dgm:prSet presAssocID="{97C78AAD-7B3E-47D5-9036-6E1A7CC0004C}" presName="descendantText" presStyleLbl="alignAccFollowNode1" presStyleIdx="1" presStyleCnt="4">
        <dgm:presLayoutVars>
          <dgm:bulletEnabled val="1"/>
        </dgm:presLayoutVars>
      </dgm:prSet>
      <dgm:spPr/>
    </dgm:pt>
    <dgm:pt modelId="{A508C769-4464-4D9F-89B3-F565CAAB5287}" type="pres">
      <dgm:prSet presAssocID="{39E12541-1A6F-4A93-820A-6580E1012E1C}" presName="sp" presStyleCnt="0"/>
      <dgm:spPr/>
    </dgm:pt>
    <dgm:pt modelId="{80A988D7-C9C5-4160-A212-78A3E42D8601}" type="pres">
      <dgm:prSet presAssocID="{EE07DD19-A4C4-4619-95F6-A4A3077516F8}" presName="linNode" presStyleCnt="0"/>
      <dgm:spPr/>
    </dgm:pt>
    <dgm:pt modelId="{5FD35E6D-221A-421E-A657-B85EA23D57A8}" type="pres">
      <dgm:prSet presAssocID="{EE07DD19-A4C4-4619-95F6-A4A3077516F8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ECEF93F-CF76-4B11-9C42-4EB9D8A78170}" type="pres">
      <dgm:prSet presAssocID="{EE07DD19-A4C4-4619-95F6-A4A3077516F8}" presName="descendantText" presStyleLbl="alignAccFollowNode1" presStyleIdx="2" presStyleCnt="4">
        <dgm:presLayoutVars>
          <dgm:bulletEnabled val="1"/>
        </dgm:presLayoutVars>
      </dgm:prSet>
      <dgm:spPr/>
    </dgm:pt>
    <dgm:pt modelId="{56422174-5672-45E8-B19E-63EDAC1962E8}" type="pres">
      <dgm:prSet presAssocID="{F70EBE36-3DD4-4451-A05F-17F8CADD42A3}" presName="sp" presStyleCnt="0"/>
      <dgm:spPr/>
    </dgm:pt>
    <dgm:pt modelId="{C0984AEE-1251-4F49-9EAF-6C3D05861A17}" type="pres">
      <dgm:prSet presAssocID="{9197DA84-5866-4DA9-B3B3-5F93003A90AC}" presName="linNode" presStyleCnt="0"/>
      <dgm:spPr/>
    </dgm:pt>
    <dgm:pt modelId="{8E1E6C14-D821-4AE2-ACB8-1709B7A3BC9A}" type="pres">
      <dgm:prSet presAssocID="{9197DA84-5866-4DA9-B3B3-5F93003A90AC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957C9469-DE89-4917-89C5-6F51FD1C5189}" type="pres">
      <dgm:prSet presAssocID="{9197DA84-5866-4DA9-B3B3-5F93003A90AC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C66C140E-3C56-480E-A280-D50ABB380535}" type="presOf" srcId="{EE07DD19-A4C4-4619-95F6-A4A3077516F8}" destId="{5FD35E6D-221A-421E-A657-B85EA23D57A8}" srcOrd="0" destOrd="0" presId="urn:microsoft.com/office/officeart/2005/8/layout/vList5"/>
    <dgm:cxn modelId="{995FF31C-FD59-4B9D-AC6A-25B2D55B762F}" srcId="{97C78AAD-7B3E-47D5-9036-6E1A7CC0004C}" destId="{FC7415EE-FC23-497A-ACAD-B0A568E184FC}" srcOrd="0" destOrd="0" parTransId="{80292879-3965-438A-B667-09C3BB424F33}" sibTransId="{7B3FBA7C-CF45-46D9-8B79-350300C5EC8B}"/>
    <dgm:cxn modelId="{7C3F4C1F-D187-4EE5-9F0E-636370F1E4EC}" type="presOf" srcId="{719B2797-7282-40A9-A8F0-7C577F9BF073}" destId="{957C9469-DE89-4917-89C5-6F51FD1C5189}" srcOrd="0" destOrd="0" presId="urn:microsoft.com/office/officeart/2005/8/layout/vList5"/>
    <dgm:cxn modelId="{CCCD3435-2C15-42EC-9C3D-1BA6B63F2476}" type="presOf" srcId="{93A6186D-AE93-44F4-A042-CED9541A7051}" destId="{AF9E94E4-0F82-4187-A44E-C228C15450FE}" srcOrd="0" destOrd="0" presId="urn:microsoft.com/office/officeart/2005/8/layout/vList5"/>
    <dgm:cxn modelId="{1BCA4E37-C3A6-433E-92A8-146DBFEFB549}" type="presOf" srcId="{27830AB3-FF1C-49BA-A1E2-C761ADA8F608}" destId="{0ECEF93F-CF76-4B11-9C42-4EB9D8A78170}" srcOrd="0" destOrd="0" presId="urn:microsoft.com/office/officeart/2005/8/layout/vList5"/>
    <dgm:cxn modelId="{6E19A63D-E83F-443A-83FC-54957626AE06}" srcId="{93A6186D-AE93-44F4-A042-CED9541A7051}" destId="{9197DA84-5866-4DA9-B3B3-5F93003A90AC}" srcOrd="3" destOrd="0" parTransId="{BDDCC313-D0B9-4E63-A072-0BAAA310B0DF}" sibTransId="{19B1EDCC-0FA1-4837-9962-267F3C3F541E}"/>
    <dgm:cxn modelId="{474DE940-15C2-4A9C-BD19-8470B3730D12}" srcId="{9197DA84-5866-4DA9-B3B3-5F93003A90AC}" destId="{678B5DBF-7B49-4AB3-A9FC-0B377662B498}" srcOrd="1" destOrd="0" parTransId="{D4167E0B-EF4E-4721-A32C-3B52930115B2}" sibTransId="{50535E37-09A7-487E-90D1-0E8E1250ED78}"/>
    <dgm:cxn modelId="{E1548A67-340B-4586-AE3C-BDE9A9503C2A}" srcId="{93A6186D-AE93-44F4-A042-CED9541A7051}" destId="{97C78AAD-7B3E-47D5-9036-6E1A7CC0004C}" srcOrd="1" destOrd="0" parTransId="{BD6668F6-AD7D-4AF7-977C-270A157552A2}" sibTransId="{39E12541-1A6F-4A93-820A-6580E1012E1C}"/>
    <dgm:cxn modelId="{0076B96A-A355-410F-96A4-BBD59ECF4ED2}" type="presOf" srcId="{FC7415EE-FC23-497A-ACAD-B0A568E184FC}" destId="{C234A3BA-7E9F-4AC7-832C-C0436D92ED4A}" srcOrd="0" destOrd="0" presId="urn:microsoft.com/office/officeart/2005/8/layout/vList5"/>
    <dgm:cxn modelId="{32B5796D-EBF1-42B1-8A72-1F7709947CDB}" srcId="{93A6186D-AE93-44F4-A042-CED9541A7051}" destId="{EE07DD19-A4C4-4619-95F6-A4A3077516F8}" srcOrd="2" destOrd="0" parTransId="{C56C844D-1B60-4E84-B1C4-C86624AC7484}" sibTransId="{F70EBE36-3DD4-4451-A05F-17F8CADD42A3}"/>
    <dgm:cxn modelId="{988EB676-9958-45CA-A467-B72BEE27083A}" srcId="{9197DA84-5866-4DA9-B3B3-5F93003A90AC}" destId="{719B2797-7282-40A9-A8F0-7C577F9BF073}" srcOrd="0" destOrd="0" parTransId="{FCB5146F-26AC-4019-8827-7FDAA5A1679C}" sibTransId="{9FABBC61-BF28-419D-82C2-EBE28B500AFC}"/>
    <dgm:cxn modelId="{1C759A77-4D1B-4A1E-B6DD-1F68499D147F}" srcId="{EE07DD19-A4C4-4619-95F6-A4A3077516F8}" destId="{AB808230-EE25-4981-86CC-292DF151E952}" srcOrd="1" destOrd="0" parTransId="{F1486FD2-D3FC-45C9-A2F9-46C83B0C0E6E}" sibTransId="{D1C2B08A-A62D-41A1-97D0-10951447DAB6}"/>
    <dgm:cxn modelId="{8DC7217A-36F2-4FAD-8A2E-193B9CD8C038}" type="presOf" srcId="{BEE1674D-8664-4E14-9E23-3C09B3CAB032}" destId="{134660E3-8517-4E8F-82B6-F0702D29B7C3}" srcOrd="0" destOrd="1" presId="urn:microsoft.com/office/officeart/2005/8/layout/vList5"/>
    <dgm:cxn modelId="{32D1B488-6BBF-49AC-9BE3-2227020378D4}" type="presOf" srcId="{97C78AAD-7B3E-47D5-9036-6E1A7CC0004C}" destId="{EAC0E255-9072-44BE-8EA9-A43F1020C813}" srcOrd="0" destOrd="0" presId="urn:microsoft.com/office/officeart/2005/8/layout/vList5"/>
    <dgm:cxn modelId="{1F1D1D9B-0438-4FDE-899E-E00E62FB1714}" type="presOf" srcId="{586BD8EA-6305-4D86-9792-19755692BA07}" destId="{134660E3-8517-4E8F-82B6-F0702D29B7C3}" srcOrd="0" destOrd="0" presId="urn:microsoft.com/office/officeart/2005/8/layout/vList5"/>
    <dgm:cxn modelId="{870A79A6-906D-4B7D-80DA-895A2C1AED44}" type="presOf" srcId="{BEC0AF88-9EDD-40B7-9839-8706616D4A80}" destId="{2E176F50-2C54-4C69-BC0C-76153518FBA1}" srcOrd="0" destOrd="0" presId="urn:microsoft.com/office/officeart/2005/8/layout/vList5"/>
    <dgm:cxn modelId="{314ABEA9-91D0-4EEB-9A71-24001E84BC54}" srcId="{BEC0AF88-9EDD-40B7-9839-8706616D4A80}" destId="{586BD8EA-6305-4D86-9792-19755692BA07}" srcOrd="0" destOrd="0" parTransId="{CEDEDB39-3FBB-4B92-9081-E4008DEB5ABB}" sibTransId="{89EDC358-EF4B-4311-911F-4F68213E761C}"/>
    <dgm:cxn modelId="{7E9169C1-27BD-4DD8-A85E-1913D0F41875}" srcId="{BEC0AF88-9EDD-40B7-9839-8706616D4A80}" destId="{BEE1674D-8664-4E14-9E23-3C09B3CAB032}" srcOrd="1" destOrd="0" parTransId="{9CFECCA6-819C-407E-B998-2351E05E727A}" sibTransId="{70C236AA-4DFD-4E59-A555-F6F87CBB0C6A}"/>
    <dgm:cxn modelId="{F53FD8C2-4256-47F1-BD01-3875CAEC3F30}" srcId="{97C78AAD-7B3E-47D5-9036-6E1A7CC0004C}" destId="{793A96AC-EBB5-4320-B25A-D374FB15982E}" srcOrd="1" destOrd="0" parTransId="{4FE7C518-958E-4C2E-A0F9-BCCE2BC92ADC}" sibTransId="{65EBA24B-B5E5-473C-AA8B-359FCB2491E1}"/>
    <dgm:cxn modelId="{F629FEC6-0E49-469F-A075-FFC8CF753082}" srcId="{93A6186D-AE93-44F4-A042-CED9541A7051}" destId="{BEC0AF88-9EDD-40B7-9839-8706616D4A80}" srcOrd="0" destOrd="0" parTransId="{C0F834B6-081D-47A7-9951-2C90DD0C3B7F}" sibTransId="{187F2FCC-0544-4792-BFC2-EFE6D241CE03}"/>
    <dgm:cxn modelId="{490F22CC-460F-4576-8AFD-4AAFE8BA4C23}" type="presOf" srcId="{678B5DBF-7B49-4AB3-A9FC-0B377662B498}" destId="{957C9469-DE89-4917-89C5-6F51FD1C5189}" srcOrd="0" destOrd="1" presId="urn:microsoft.com/office/officeart/2005/8/layout/vList5"/>
    <dgm:cxn modelId="{5E2878D2-6C0F-481A-B02C-052E8F946B44}" srcId="{EE07DD19-A4C4-4619-95F6-A4A3077516F8}" destId="{27830AB3-FF1C-49BA-A1E2-C761ADA8F608}" srcOrd="0" destOrd="0" parTransId="{75223EB0-9E0F-453B-82A3-BE1700522D16}" sibTransId="{0C2B0957-848E-413C-837B-A8F26C9F8850}"/>
    <dgm:cxn modelId="{06577BEB-CA0E-4067-9458-CD9800208E3A}" type="presOf" srcId="{793A96AC-EBB5-4320-B25A-D374FB15982E}" destId="{C234A3BA-7E9F-4AC7-832C-C0436D92ED4A}" srcOrd="0" destOrd="1" presId="urn:microsoft.com/office/officeart/2005/8/layout/vList5"/>
    <dgm:cxn modelId="{83023EEF-5BBC-4B47-B94B-53F981B4B1FF}" type="presOf" srcId="{9197DA84-5866-4DA9-B3B3-5F93003A90AC}" destId="{8E1E6C14-D821-4AE2-ACB8-1709B7A3BC9A}" srcOrd="0" destOrd="0" presId="urn:microsoft.com/office/officeart/2005/8/layout/vList5"/>
    <dgm:cxn modelId="{EB3C59F8-18A5-46FA-B946-BCCB9A3F6E52}" type="presOf" srcId="{AB808230-EE25-4981-86CC-292DF151E952}" destId="{0ECEF93F-CF76-4B11-9C42-4EB9D8A78170}" srcOrd="0" destOrd="1" presId="urn:microsoft.com/office/officeart/2005/8/layout/vList5"/>
    <dgm:cxn modelId="{49EB97BA-857D-4143-88A6-D9BD78394928}" type="presParOf" srcId="{AF9E94E4-0F82-4187-A44E-C228C15450FE}" destId="{9D6DFB4F-5DC2-4270-85EE-1682F9330615}" srcOrd="0" destOrd="0" presId="urn:microsoft.com/office/officeart/2005/8/layout/vList5"/>
    <dgm:cxn modelId="{E6BB54B4-E053-482F-86FB-10B092CEA215}" type="presParOf" srcId="{9D6DFB4F-5DC2-4270-85EE-1682F9330615}" destId="{2E176F50-2C54-4C69-BC0C-76153518FBA1}" srcOrd="0" destOrd="0" presId="urn:microsoft.com/office/officeart/2005/8/layout/vList5"/>
    <dgm:cxn modelId="{CAF4AA86-0C90-4347-8509-41D31F2F0AD3}" type="presParOf" srcId="{9D6DFB4F-5DC2-4270-85EE-1682F9330615}" destId="{134660E3-8517-4E8F-82B6-F0702D29B7C3}" srcOrd="1" destOrd="0" presId="urn:microsoft.com/office/officeart/2005/8/layout/vList5"/>
    <dgm:cxn modelId="{7C4EEC1C-B449-48D9-9551-C7156763728D}" type="presParOf" srcId="{AF9E94E4-0F82-4187-A44E-C228C15450FE}" destId="{4DAB4B41-82CE-4528-B267-15208EDA5AB4}" srcOrd="1" destOrd="0" presId="urn:microsoft.com/office/officeart/2005/8/layout/vList5"/>
    <dgm:cxn modelId="{48C04716-2667-4F79-BA7E-855BDE647BFA}" type="presParOf" srcId="{AF9E94E4-0F82-4187-A44E-C228C15450FE}" destId="{CB430893-BB4F-4DF7-AA65-B30AD26723DB}" srcOrd="2" destOrd="0" presId="urn:microsoft.com/office/officeart/2005/8/layout/vList5"/>
    <dgm:cxn modelId="{AAF7D46B-8E07-4E76-97FF-B1995904C0EB}" type="presParOf" srcId="{CB430893-BB4F-4DF7-AA65-B30AD26723DB}" destId="{EAC0E255-9072-44BE-8EA9-A43F1020C813}" srcOrd="0" destOrd="0" presId="urn:microsoft.com/office/officeart/2005/8/layout/vList5"/>
    <dgm:cxn modelId="{D3AEC48E-3778-469F-98A9-C3D0286CD06D}" type="presParOf" srcId="{CB430893-BB4F-4DF7-AA65-B30AD26723DB}" destId="{C234A3BA-7E9F-4AC7-832C-C0436D92ED4A}" srcOrd="1" destOrd="0" presId="urn:microsoft.com/office/officeart/2005/8/layout/vList5"/>
    <dgm:cxn modelId="{1A45A87A-C538-40DD-8EE2-F402F85BB10E}" type="presParOf" srcId="{AF9E94E4-0F82-4187-A44E-C228C15450FE}" destId="{A508C769-4464-4D9F-89B3-F565CAAB5287}" srcOrd="3" destOrd="0" presId="urn:microsoft.com/office/officeart/2005/8/layout/vList5"/>
    <dgm:cxn modelId="{30A9BE75-E285-4B4D-84F1-496CF9AAF9DC}" type="presParOf" srcId="{AF9E94E4-0F82-4187-A44E-C228C15450FE}" destId="{80A988D7-C9C5-4160-A212-78A3E42D8601}" srcOrd="4" destOrd="0" presId="urn:microsoft.com/office/officeart/2005/8/layout/vList5"/>
    <dgm:cxn modelId="{BEB32FF2-1AF2-4BC2-9453-BFD79228FB37}" type="presParOf" srcId="{80A988D7-C9C5-4160-A212-78A3E42D8601}" destId="{5FD35E6D-221A-421E-A657-B85EA23D57A8}" srcOrd="0" destOrd="0" presId="urn:microsoft.com/office/officeart/2005/8/layout/vList5"/>
    <dgm:cxn modelId="{33B7B171-CE48-433B-828F-E2590396EFDD}" type="presParOf" srcId="{80A988D7-C9C5-4160-A212-78A3E42D8601}" destId="{0ECEF93F-CF76-4B11-9C42-4EB9D8A78170}" srcOrd="1" destOrd="0" presId="urn:microsoft.com/office/officeart/2005/8/layout/vList5"/>
    <dgm:cxn modelId="{3E251D79-7FCB-461C-B9CB-EB13D970C9AB}" type="presParOf" srcId="{AF9E94E4-0F82-4187-A44E-C228C15450FE}" destId="{56422174-5672-45E8-B19E-63EDAC1962E8}" srcOrd="5" destOrd="0" presId="urn:microsoft.com/office/officeart/2005/8/layout/vList5"/>
    <dgm:cxn modelId="{30BFC77E-2B05-46B4-85B4-40F977789B63}" type="presParOf" srcId="{AF9E94E4-0F82-4187-A44E-C228C15450FE}" destId="{C0984AEE-1251-4F49-9EAF-6C3D05861A17}" srcOrd="6" destOrd="0" presId="urn:microsoft.com/office/officeart/2005/8/layout/vList5"/>
    <dgm:cxn modelId="{1CBD0929-ABD9-4074-909F-65FBF9017E7D}" type="presParOf" srcId="{C0984AEE-1251-4F49-9EAF-6C3D05861A17}" destId="{8E1E6C14-D821-4AE2-ACB8-1709B7A3BC9A}" srcOrd="0" destOrd="0" presId="urn:microsoft.com/office/officeart/2005/8/layout/vList5"/>
    <dgm:cxn modelId="{999B3D2C-1148-4282-965D-CF6308F6841B}" type="presParOf" srcId="{C0984AEE-1251-4F49-9EAF-6C3D05861A17}" destId="{957C9469-DE89-4917-89C5-6F51FD1C51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28600F-1A59-48D9-8DDE-9027E58E8E9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6F5B31E-D502-475A-AD5D-047577BFCCB4}" type="pres">
      <dgm:prSet presAssocID="{D028600F-1A59-48D9-8DDE-9027E58E8E97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673388EC-2F6E-4937-A4F2-9EBF203AAEC3}" type="presOf" srcId="{D028600F-1A59-48D9-8DDE-9027E58E8E97}" destId="{76F5B31E-D502-475A-AD5D-047577BFCCB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E9CC49-EFD1-48C4-929C-8F9B72C0078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32BF940E-00E2-4A16-AF67-CC987E88D089}" type="pres">
      <dgm:prSet presAssocID="{5DE9CC49-EFD1-48C4-929C-8F9B72C00784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B67A15B-B09F-499E-97A9-93E4D51A8F6C}" type="presOf" srcId="{5DE9CC49-EFD1-48C4-929C-8F9B72C00784}" destId="{32BF940E-00E2-4A16-AF67-CC987E88D089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0B25FE-05BC-4BE6-AC0F-44DCA011EB9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15D3B5-0917-4FC4-8887-1018E9C4EC96}">
      <dgm:prSet phldrT="[Text]"/>
      <dgm:spPr/>
      <dgm:t>
        <a:bodyPr/>
        <a:lstStyle/>
        <a:p>
          <a:r>
            <a:rPr lang="en-US" dirty="0"/>
            <a:t>Data are downloaded into an Excel sheet each semester, cleaned, de-duped, and analyzed</a:t>
          </a:r>
        </a:p>
      </dgm:t>
    </dgm:pt>
    <dgm:pt modelId="{61F7D430-913D-448A-A1F4-8770F8B6D709}" type="parTrans" cxnId="{4267FFD3-DEFC-4766-9869-2708872A3AAF}">
      <dgm:prSet/>
      <dgm:spPr/>
      <dgm:t>
        <a:bodyPr/>
        <a:lstStyle/>
        <a:p>
          <a:endParaRPr lang="en-US"/>
        </a:p>
      </dgm:t>
    </dgm:pt>
    <dgm:pt modelId="{4A27CD91-343C-46A1-9A87-3BAD1E8036B8}" type="sibTrans" cxnId="{4267FFD3-DEFC-4766-9869-2708872A3AAF}">
      <dgm:prSet/>
      <dgm:spPr/>
      <dgm:t>
        <a:bodyPr/>
        <a:lstStyle/>
        <a:p>
          <a:endParaRPr lang="en-US"/>
        </a:p>
      </dgm:t>
    </dgm:pt>
    <dgm:pt modelId="{4BE9DF49-56E4-4B05-AC99-687116F33012}">
      <dgm:prSet phldrT="[Text]"/>
      <dgm:spPr/>
      <dgm:t>
        <a:bodyPr/>
        <a:lstStyle/>
        <a:p>
          <a:r>
            <a:rPr lang="en-US" dirty="0"/>
            <a:t>All reports are available on the Barton Assessment page (https://www.bartonccc.edu/assessments/student-learning/evidence) </a:t>
          </a:r>
        </a:p>
      </dgm:t>
    </dgm:pt>
    <dgm:pt modelId="{BC30635C-94E7-461F-9B0A-7F9DB80DE367}" type="parTrans" cxnId="{77348808-C639-4D98-A71F-D9CFD3BF52B3}">
      <dgm:prSet/>
      <dgm:spPr/>
      <dgm:t>
        <a:bodyPr/>
        <a:lstStyle/>
        <a:p>
          <a:endParaRPr lang="en-US"/>
        </a:p>
      </dgm:t>
    </dgm:pt>
    <dgm:pt modelId="{DA1B8107-4D63-4D6D-BED6-977B50DAADB9}" type="sibTrans" cxnId="{77348808-C639-4D98-A71F-D9CFD3BF52B3}">
      <dgm:prSet/>
      <dgm:spPr/>
      <dgm:t>
        <a:bodyPr/>
        <a:lstStyle/>
        <a:p>
          <a:endParaRPr lang="en-US"/>
        </a:p>
      </dgm:t>
    </dgm:pt>
    <dgm:pt modelId="{A6BE2657-6434-475E-B8FF-310B130F9595}">
      <dgm:prSet phldrT="[Text]"/>
      <dgm:spPr/>
      <dgm:t>
        <a:bodyPr/>
        <a:lstStyle/>
        <a:p>
          <a:r>
            <a:rPr lang="en-US" dirty="0"/>
            <a:t>Draft Report is reviewed and approved by the Course Assessment Committee</a:t>
          </a:r>
        </a:p>
      </dgm:t>
    </dgm:pt>
    <dgm:pt modelId="{757D4056-71C2-419F-B0C8-55251179332B}" type="parTrans" cxnId="{175B6A1A-44C7-4C7A-8F92-7CC7FAC4F3E9}">
      <dgm:prSet/>
      <dgm:spPr/>
      <dgm:t>
        <a:bodyPr/>
        <a:lstStyle/>
        <a:p>
          <a:endParaRPr lang="en-US"/>
        </a:p>
      </dgm:t>
    </dgm:pt>
    <dgm:pt modelId="{A8BC60B5-5604-426D-BB7E-A70B9A4CEF6A}" type="sibTrans" cxnId="{175B6A1A-44C7-4C7A-8F92-7CC7FAC4F3E9}">
      <dgm:prSet/>
      <dgm:spPr/>
      <dgm:t>
        <a:bodyPr/>
        <a:lstStyle/>
        <a:p>
          <a:endParaRPr lang="en-US"/>
        </a:p>
      </dgm:t>
    </dgm:pt>
    <dgm:pt modelId="{223E6ABE-398A-4D40-B19C-04FFE2CD4803}">
      <dgm:prSet phldrT="[Text]"/>
      <dgm:spPr/>
      <dgm:t>
        <a:bodyPr/>
        <a:lstStyle/>
        <a:p>
          <a:r>
            <a:rPr lang="en-US" dirty="0"/>
            <a:t>A report is prepared based on these data every Fall for the prior academic year.</a:t>
          </a:r>
        </a:p>
      </dgm:t>
    </dgm:pt>
    <dgm:pt modelId="{80090990-9C07-40B5-80E6-27551DB13BE5}" type="parTrans" cxnId="{F349BA3B-87B5-441B-BC2D-E57ABEB625B9}">
      <dgm:prSet/>
      <dgm:spPr/>
      <dgm:t>
        <a:bodyPr/>
        <a:lstStyle/>
        <a:p>
          <a:endParaRPr lang="en-US"/>
        </a:p>
      </dgm:t>
    </dgm:pt>
    <dgm:pt modelId="{E5AD0CBF-067D-4970-B348-6FBCC146121C}" type="sibTrans" cxnId="{F349BA3B-87B5-441B-BC2D-E57ABEB625B9}">
      <dgm:prSet/>
      <dgm:spPr/>
      <dgm:t>
        <a:bodyPr/>
        <a:lstStyle/>
        <a:p>
          <a:endParaRPr lang="en-US"/>
        </a:p>
      </dgm:t>
    </dgm:pt>
    <dgm:pt modelId="{B6935E60-A795-4AD5-8CF0-83380F1B7F11}">
      <dgm:prSet phldrT="[Text]"/>
      <dgm:spPr/>
      <dgm:t>
        <a:bodyPr/>
        <a:lstStyle/>
        <a:p>
          <a:r>
            <a:rPr lang="en-US"/>
            <a:t>Finalized Report is then submitted to Jo Harrington and made available to anyone (usually October/November each year)</a:t>
          </a:r>
          <a:endParaRPr lang="en-US" dirty="0"/>
        </a:p>
      </dgm:t>
    </dgm:pt>
    <dgm:pt modelId="{F4AA9B79-E581-415F-90DC-B80A0CF72FCC}" type="parTrans" cxnId="{902D50AF-BC48-40B6-88F7-3C2A30BDBAF4}">
      <dgm:prSet/>
      <dgm:spPr/>
      <dgm:t>
        <a:bodyPr/>
        <a:lstStyle/>
        <a:p>
          <a:endParaRPr lang="en-US"/>
        </a:p>
      </dgm:t>
    </dgm:pt>
    <dgm:pt modelId="{FD2650CB-B42B-4711-B91C-CA739B915929}" type="sibTrans" cxnId="{902D50AF-BC48-40B6-88F7-3C2A30BDBAF4}">
      <dgm:prSet/>
      <dgm:spPr/>
      <dgm:t>
        <a:bodyPr/>
        <a:lstStyle/>
        <a:p>
          <a:endParaRPr lang="en-US"/>
        </a:p>
      </dgm:t>
    </dgm:pt>
    <dgm:pt modelId="{60A90535-DB2B-4653-9CB5-8999A487C4D8}" type="pres">
      <dgm:prSet presAssocID="{4E0B25FE-05BC-4BE6-AC0F-44DCA011EB90}" presName="Name0" presStyleCnt="0">
        <dgm:presLayoutVars>
          <dgm:chMax val="7"/>
          <dgm:chPref val="7"/>
          <dgm:dir/>
        </dgm:presLayoutVars>
      </dgm:prSet>
      <dgm:spPr/>
    </dgm:pt>
    <dgm:pt modelId="{C4666E8E-6E49-48AA-9599-923A70902266}" type="pres">
      <dgm:prSet presAssocID="{4E0B25FE-05BC-4BE6-AC0F-44DCA011EB90}" presName="Name1" presStyleCnt="0"/>
      <dgm:spPr/>
    </dgm:pt>
    <dgm:pt modelId="{12E696E9-2CAE-43C8-8CF7-56C6E8EC0B6A}" type="pres">
      <dgm:prSet presAssocID="{4E0B25FE-05BC-4BE6-AC0F-44DCA011EB90}" presName="cycle" presStyleCnt="0"/>
      <dgm:spPr/>
    </dgm:pt>
    <dgm:pt modelId="{0655C1FC-1150-44D8-B941-F861D58526D3}" type="pres">
      <dgm:prSet presAssocID="{4E0B25FE-05BC-4BE6-AC0F-44DCA011EB90}" presName="srcNode" presStyleLbl="node1" presStyleIdx="0" presStyleCnt="5"/>
      <dgm:spPr/>
    </dgm:pt>
    <dgm:pt modelId="{3095EF2C-853D-4F5C-8B78-54A206115ED6}" type="pres">
      <dgm:prSet presAssocID="{4E0B25FE-05BC-4BE6-AC0F-44DCA011EB90}" presName="conn" presStyleLbl="parChTrans1D2" presStyleIdx="0" presStyleCnt="1"/>
      <dgm:spPr/>
    </dgm:pt>
    <dgm:pt modelId="{78BE49A1-E3ED-4AE4-A3F1-1FF2A1E3CB31}" type="pres">
      <dgm:prSet presAssocID="{4E0B25FE-05BC-4BE6-AC0F-44DCA011EB90}" presName="extraNode" presStyleLbl="node1" presStyleIdx="0" presStyleCnt="5"/>
      <dgm:spPr/>
    </dgm:pt>
    <dgm:pt modelId="{FE874483-6E1E-497B-82D6-BE6B783DB1D1}" type="pres">
      <dgm:prSet presAssocID="{4E0B25FE-05BC-4BE6-AC0F-44DCA011EB90}" presName="dstNode" presStyleLbl="node1" presStyleIdx="0" presStyleCnt="5"/>
      <dgm:spPr/>
    </dgm:pt>
    <dgm:pt modelId="{A2676542-3CAD-470D-984D-DBBEB7042D53}" type="pres">
      <dgm:prSet presAssocID="{D715D3B5-0917-4FC4-8887-1018E9C4EC96}" presName="text_1" presStyleLbl="node1" presStyleIdx="0" presStyleCnt="5">
        <dgm:presLayoutVars>
          <dgm:bulletEnabled val="1"/>
        </dgm:presLayoutVars>
      </dgm:prSet>
      <dgm:spPr/>
    </dgm:pt>
    <dgm:pt modelId="{D4FE98B0-A600-43F6-945E-F87FFBA5A7C0}" type="pres">
      <dgm:prSet presAssocID="{D715D3B5-0917-4FC4-8887-1018E9C4EC96}" presName="accent_1" presStyleCnt="0"/>
      <dgm:spPr/>
    </dgm:pt>
    <dgm:pt modelId="{D1D59875-75AC-48B1-B045-9319301CAD65}" type="pres">
      <dgm:prSet presAssocID="{D715D3B5-0917-4FC4-8887-1018E9C4EC96}" presName="accentRepeatNode" presStyleLbl="solidFgAcc1" presStyleIdx="0" presStyleCnt="5"/>
      <dgm:spPr/>
    </dgm:pt>
    <dgm:pt modelId="{E8F44842-A43A-498E-B672-0F6ED0D17896}" type="pres">
      <dgm:prSet presAssocID="{223E6ABE-398A-4D40-B19C-04FFE2CD4803}" presName="text_2" presStyleLbl="node1" presStyleIdx="1" presStyleCnt="5">
        <dgm:presLayoutVars>
          <dgm:bulletEnabled val="1"/>
        </dgm:presLayoutVars>
      </dgm:prSet>
      <dgm:spPr/>
    </dgm:pt>
    <dgm:pt modelId="{6E602462-4E60-4AEC-B2B1-69BD7149D8CC}" type="pres">
      <dgm:prSet presAssocID="{223E6ABE-398A-4D40-B19C-04FFE2CD4803}" presName="accent_2" presStyleCnt="0"/>
      <dgm:spPr/>
    </dgm:pt>
    <dgm:pt modelId="{6F7E1E49-2EAA-4A3B-A679-A14A5F531D7E}" type="pres">
      <dgm:prSet presAssocID="{223E6ABE-398A-4D40-B19C-04FFE2CD4803}" presName="accentRepeatNode" presStyleLbl="solidFgAcc1" presStyleIdx="1" presStyleCnt="5"/>
      <dgm:spPr/>
    </dgm:pt>
    <dgm:pt modelId="{0218F80C-D24A-438C-89E0-254F7E31F6E2}" type="pres">
      <dgm:prSet presAssocID="{A6BE2657-6434-475E-B8FF-310B130F9595}" presName="text_3" presStyleLbl="node1" presStyleIdx="2" presStyleCnt="5">
        <dgm:presLayoutVars>
          <dgm:bulletEnabled val="1"/>
        </dgm:presLayoutVars>
      </dgm:prSet>
      <dgm:spPr/>
    </dgm:pt>
    <dgm:pt modelId="{796309A0-9F8B-40DA-A19B-3C227767B47B}" type="pres">
      <dgm:prSet presAssocID="{A6BE2657-6434-475E-B8FF-310B130F9595}" presName="accent_3" presStyleCnt="0"/>
      <dgm:spPr/>
    </dgm:pt>
    <dgm:pt modelId="{99E197B8-33B9-4908-A09A-3647AB2AE862}" type="pres">
      <dgm:prSet presAssocID="{A6BE2657-6434-475E-B8FF-310B130F9595}" presName="accentRepeatNode" presStyleLbl="solidFgAcc1" presStyleIdx="2" presStyleCnt="5"/>
      <dgm:spPr/>
    </dgm:pt>
    <dgm:pt modelId="{87340408-E8B2-4045-8AF1-1F86E41E7D82}" type="pres">
      <dgm:prSet presAssocID="{B6935E60-A795-4AD5-8CF0-83380F1B7F11}" presName="text_4" presStyleLbl="node1" presStyleIdx="3" presStyleCnt="5">
        <dgm:presLayoutVars>
          <dgm:bulletEnabled val="1"/>
        </dgm:presLayoutVars>
      </dgm:prSet>
      <dgm:spPr/>
    </dgm:pt>
    <dgm:pt modelId="{1E361312-B361-4709-8BBE-E47CE17FC453}" type="pres">
      <dgm:prSet presAssocID="{B6935E60-A795-4AD5-8CF0-83380F1B7F11}" presName="accent_4" presStyleCnt="0"/>
      <dgm:spPr/>
    </dgm:pt>
    <dgm:pt modelId="{D9B8BAB0-4876-45D0-9BE6-28D3C92806F1}" type="pres">
      <dgm:prSet presAssocID="{B6935E60-A795-4AD5-8CF0-83380F1B7F11}" presName="accentRepeatNode" presStyleLbl="solidFgAcc1" presStyleIdx="3" presStyleCnt="5"/>
      <dgm:spPr/>
    </dgm:pt>
    <dgm:pt modelId="{C0003B89-D738-4833-97B8-97D471D5E8F8}" type="pres">
      <dgm:prSet presAssocID="{4BE9DF49-56E4-4B05-AC99-687116F33012}" presName="text_5" presStyleLbl="node1" presStyleIdx="4" presStyleCnt="5">
        <dgm:presLayoutVars>
          <dgm:bulletEnabled val="1"/>
        </dgm:presLayoutVars>
      </dgm:prSet>
      <dgm:spPr/>
    </dgm:pt>
    <dgm:pt modelId="{97D5685C-E9B0-450C-9B37-CC7205956D8D}" type="pres">
      <dgm:prSet presAssocID="{4BE9DF49-56E4-4B05-AC99-687116F33012}" presName="accent_5" presStyleCnt="0"/>
      <dgm:spPr/>
    </dgm:pt>
    <dgm:pt modelId="{CF0D0BF3-9415-439F-BBC9-7C8AE9065DE1}" type="pres">
      <dgm:prSet presAssocID="{4BE9DF49-56E4-4B05-AC99-687116F33012}" presName="accentRepeatNode" presStyleLbl="solidFgAcc1" presStyleIdx="4" presStyleCnt="5"/>
      <dgm:spPr/>
    </dgm:pt>
  </dgm:ptLst>
  <dgm:cxnLst>
    <dgm:cxn modelId="{3C221F08-5CE2-459E-B74A-9EC785C113EB}" type="presOf" srcId="{223E6ABE-398A-4D40-B19C-04FFE2CD4803}" destId="{E8F44842-A43A-498E-B672-0F6ED0D17896}" srcOrd="0" destOrd="0" presId="urn:microsoft.com/office/officeart/2008/layout/VerticalCurvedList"/>
    <dgm:cxn modelId="{77348808-C639-4D98-A71F-D9CFD3BF52B3}" srcId="{4E0B25FE-05BC-4BE6-AC0F-44DCA011EB90}" destId="{4BE9DF49-56E4-4B05-AC99-687116F33012}" srcOrd="4" destOrd="0" parTransId="{BC30635C-94E7-461F-9B0A-7F9DB80DE367}" sibTransId="{DA1B8107-4D63-4D6D-BED6-977B50DAADB9}"/>
    <dgm:cxn modelId="{175B6A1A-44C7-4C7A-8F92-7CC7FAC4F3E9}" srcId="{4E0B25FE-05BC-4BE6-AC0F-44DCA011EB90}" destId="{A6BE2657-6434-475E-B8FF-310B130F9595}" srcOrd="2" destOrd="0" parTransId="{757D4056-71C2-419F-B0C8-55251179332B}" sibTransId="{A8BC60B5-5604-426D-BB7E-A70B9A4CEF6A}"/>
    <dgm:cxn modelId="{6317001E-36F3-42C9-98C6-0469C73F90CA}" type="presOf" srcId="{A6BE2657-6434-475E-B8FF-310B130F9595}" destId="{0218F80C-D24A-438C-89E0-254F7E31F6E2}" srcOrd="0" destOrd="0" presId="urn:microsoft.com/office/officeart/2008/layout/VerticalCurvedList"/>
    <dgm:cxn modelId="{E0A8E532-6546-4A47-8C38-68361F09D18A}" type="presOf" srcId="{4BE9DF49-56E4-4B05-AC99-687116F33012}" destId="{C0003B89-D738-4833-97B8-97D471D5E8F8}" srcOrd="0" destOrd="0" presId="urn:microsoft.com/office/officeart/2008/layout/VerticalCurvedList"/>
    <dgm:cxn modelId="{F349BA3B-87B5-441B-BC2D-E57ABEB625B9}" srcId="{4E0B25FE-05BC-4BE6-AC0F-44DCA011EB90}" destId="{223E6ABE-398A-4D40-B19C-04FFE2CD4803}" srcOrd="1" destOrd="0" parTransId="{80090990-9C07-40B5-80E6-27551DB13BE5}" sibTransId="{E5AD0CBF-067D-4970-B348-6FBCC146121C}"/>
    <dgm:cxn modelId="{3615C181-DBC4-45B8-9082-1C4EA33974A8}" type="presOf" srcId="{D715D3B5-0917-4FC4-8887-1018E9C4EC96}" destId="{A2676542-3CAD-470D-984D-DBBEB7042D53}" srcOrd="0" destOrd="0" presId="urn:microsoft.com/office/officeart/2008/layout/VerticalCurvedList"/>
    <dgm:cxn modelId="{70D20397-E536-4CCF-9DEC-5CABD4F8792E}" type="presOf" srcId="{B6935E60-A795-4AD5-8CF0-83380F1B7F11}" destId="{87340408-E8B2-4045-8AF1-1F86E41E7D82}" srcOrd="0" destOrd="0" presId="urn:microsoft.com/office/officeart/2008/layout/VerticalCurvedList"/>
    <dgm:cxn modelId="{902D50AF-BC48-40B6-88F7-3C2A30BDBAF4}" srcId="{4E0B25FE-05BC-4BE6-AC0F-44DCA011EB90}" destId="{B6935E60-A795-4AD5-8CF0-83380F1B7F11}" srcOrd="3" destOrd="0" parTransId="{F4AA9B79-E581-415F-90DC-B80A0CF72FCC}" sibTransId="{FD2650CB-B42B-4711-B91C-CA739B915929}"/>
    <dgm:cxn modelId="{D1C0E8B9-3229-4B8A-AC98-E367068F95ED}" type="presOf" srcId="{4E0B25FE-05BC-4BE6-AC0F-44DCA011EB90}" destId="{60A90535-DB2B-4653-9CB5-8999A487C4D8}" srcOrd="0" destOrd="0" presId="urn:microsoft.com/office/officeart/2008/layout/VerticalCurvedList"/>
    <dgm:cxn modelId="{4267FFD3-DEFC-4766-9869-2708872A3AAF}" srcId="{4E0B25FE-05BC-4BE6-AC0F-44DCA011EB90}" destId="{D715D3B5-0917-4FC4-8887-1018E9C4EC96}" srcOrd="0" destOrd="0" parTransId="{61F7D430-913D-448A-A1F4-8770F8B6D709}" sibTransId="{4A27CD91-343C-46A1-9A87-3BAD1E8036B8}"/>
    <dgm:cxn modelId="{CD7434F1-2F72-4166-AFC0-D2BFF1DA4462}" type="presOf" srcId="{4A27CD91-343C-46A1-9A87-3BAD1E8036B8}" destId="{3095EF2C-853D-4F5C-8B78-54A206115ED6}" srcOrd="0" destOrd="0" presId="urn:microsoft.com/office/officeart/2008/layout/VerticalCurvedList"/>
    <dgm:cxn modelId="{D067BFBB-C928-4C71-B122-EEF31512E3ED}" type="presParOf" srcId="{60A90535-DB2B-4653-9CB5-8999A487C4D8}" destId="{C4666E8E-6E49-48AA-9599-923A70902266}" srcOrd="0" destOrd="0" presId="urn:microsoft.com/office/officeart/2008/layout/VerticalCurvedList"/>
    <dgm:cxn modelId="{A4E0A873-8655-484B-B1EE-6B9E9AB429FE}" type="presParOf" srcId="{C4666E8E-6E49-48AA-9599-923A70902266}" destId="{12E696E9-2CAE-43C8-8CF7-56C6E8EC0B6A}" srcOrd="0" destOrd="0" presId="urn:microsoft.com/office/officeart/2008/layout/VerticalCurvedList"/>
    <dgm:cxn modelId="{D2427016-0DBC-49B5-9EA9-6CD32BB80522}" type="presParOf" srcId="{12E696E9-2CAE-43C8-8CF7-56C6E8EC0B6A}" destId="{0655C1FC-1150-44D8-B941-F861D58526D3}" srcOrd="0" destOrd="0" presId="urn:microsoft.com/office/officeart/2008/layout/VerticalCurvedList"/>
    <dgm:cxn modelId="{206236A8-10CA-4A51-AC28-4DF57AB5081E}" type="presParOf" srcId="{12E696E9-2CAE-43C8-8CF7-56C6E8EC0B6A}" destId="{3095EF2C-853D-4F5C-8B78-54A206115ED6}" srcOrd="1" destOrd="0" presId="urn:microsoft.com/office/officeart/2008/layout/VerticalCurvedList"/>
    <dgm:cxn modelId="{FB1C20CC-6517-4F32-94B3-5F1847555C02}" type="presParOf" srcId="{12E696E9-2CAE-43C8-8CF7-56C6E8EC0B6A}" destId="{78BE49A1-E3ED-4AE4-A3F1-1FF2A1E3CB31}" srcOrd="2" destOrd="0" presId="urn:microsoft.com/office/officeart/2008/layout/VerticalCurvedList"/>
    <dgm:cxn modelId="{8E4D9A8A-0949-45A7-A757-0FE4CF636EA3}" type="presParOf" srcId="{12E696E9-2CAE-43C8-8CF7-56C6E8EC0B6A}" destId="{FE874483-6E1E-497B-82D6-BE6B783DB1D1}" srcOrd="3" destOrd="0" presId="urn:microsoft.com/office/officeart/2008/layout/VerticalCurvedList"/>
    <dgm:cxn modelId="{067BF744-9968-4304-BAA5-85D254A535DF}" type="presParOf" srcId="{C4666E8E-6E49-48AA-9599-923A70902266}" destId="{A2676542-3CAD-470D-984D-DBBEB7042D53}" srcOrd="1" destOrd="0" presId="urn:microsoft.com/office/officeart/2008/layout/VerticalCurvedList"/>
    <dgm:cxn modelId="{459F9274-71CD-48CA-B75B-182F811A6BD8}" type="presParOf" srcId="{C4666E8E-6E49-48AA-9599-923A70902266}" destId="{D4FE98B0-A600-43F6-945E-F87FFBA5A7C0}" srcOrd="2" destOrd="0" presId="urn:microsoft.com/office/officeart/2008/layout/VerticalCurvedList"/>
    <dgm:cxn modelId="{1369890D-4A53-4E06-B871-36E7CCA11776}" type="presParOf" srcId="{D4FE98B0-A600-43F6-945E-F87FFBA5A7C0}" destId="{D1D59875-75AC-48B1-B045-9319301CAD65}" srcOrd="0" destOrd="0" presId="urn:microsoft.com/office/officeart/2008/layout/VerticalCurvedList"/>
    <dgm:cxn modelId="{D2F13B18-5339-482D-A189-8D96C53FA386}" type="presParOf" srcId="{C4666E8E-6E49-48AA-9599-923A70902266}" destId="{E8F44842-A43A-498E-B672-0F6ED0D17896}" srcOrd="3" destOrd="0" presId="urn:microsoft.com/office/officeart/2008/layout/VerticalCurvedList"/>
    <dgm:cxn modelId="{AFA57AEA-979E-414C-AFCF-667A7A621211}" type="presParOf" srcId="{C4666E8E-6E49-48AA-9599-923A70902266}" destId="{6E602462-4E60-4AEC-B2B1-69BD7149D8CC}" srcOrd="4" destOrd="0" presId="urn:microsoft.com/office/officeart/2008/layout/VerticalCurvedList"/>
    <dgm:cxn modelId="{EB74951A-0E86-43D1-BC1C-900DC4BCC080}" type="presParOf" srcId="{6E602462-4E60-4AEC-B2B1-69BD7149D8CC}" destId="{6F7E1E49-2EAA-4A3B-A679-A14A5F531D7E}" srcOrd="0" destOrd="0" presId="urn:microsoft.com/office/officeart/2008/layout/VerticalCurvedList"/>
    <dgm:cxn modelId="{04DF195D-238F-4072-8318-35013899F0B4}" type="presParOf" srcId="{C4666E8E-6E49-48AA-9599-923A70902266}" destId="{0218F80C-D24A-438C-89E0-254F7E31F6E2}" srcOrd="5" destOrd="0" presId="urn:microsoft.com/office/officeart/2008/layout/VerticalCurvedList"/>
    <dgm:cxn modelId="{844FD86E-DB92-4895-AE03-75744745ACCC}" type="presParOf" srcId="{C4666E8E-6E49-48AA-9599-923A70902266}" destId="{796309A0-9F8B-40DA-A19B-3C227767B47B}" srcOrd="6" destOrd="0" presId="urn:microsoft.com/office/officeart/2008/layout/VerticalCurvedList"/>
    <dgm:cxn modelId="{96889EC8-473A-495A-BE2A-158AC60B5BF6}" type="presParOf" srcId="{796309A0-9F8B-40DA-A19B-3C227767B47B}" destId="{99E197B8-33B9-4908-A09A-3647AB2AE862}" srcOrd="0" destOrd="0" presId="urn:microsoft.com/office/officeart/2008/layout/VerticalCurvedList"/>
    <dgm:cxn modelId="{E4741514-A6EA-4A7D-B5B1-FB45C189A4EC}" type="presParOf" srcId="{C4666E8E-6E49-48AA-9599-923A70902266}" destId="{87340408-E8B2-4045-8AF1-1F86E41E7D82}" srcOrd="7" destOrd="0" presId="urn:microsoft.com/office/officeart/2008/layout/VerticalCurvedList"/>
    <dgm:cxn modelId="{32F4B5DA-FF4E-490A-8AE6-754E1137FE58}" type="presParOf" srcId="{C4666E8E-6E49-48AA-9599-923A70902266}" destId="{1E361312-B361-4709-8BBE-E47CE17FC453}" srcOrd="8" destOrd="0" presId="urn:microsoft.com/office/officeart/2008/layout/VerticalCurvedList"/>
    <dgm:cxn modelId="{C9DC563F-F830-4AB4-ABC3-43DEFA2E320E}" type="presParOf" srcId="{1E361312-B361-4709-8BBE-E47CE17FC453}" destId="{D9B8BAB0-4876-45D0-9BE6-28D3C92806F1}" srcOrd="0" destOrd="0" presId="urn:microsoft.com/office/officeart/2008/layout/VerticalCurvedList"/>
    <dgm:cxn modelId="{3660EEF5-351F-4C85-B556-29C23EBD7C0D}" type="presParOf" srcId="{C4666E8E-6E49-48AA-9599-923A70902266}" destId="{C0003B89-D738-4833-97B8-97D471D5E8F8}" srcOrd="9" destOrd="0" presId="urn:microsoft.com/office/officeart/2008/layout/VerticalCurvedList"/>
    <dgm:cxn modelId="{A0D83D4B-BD8F-4A4B-A075-0FA11A1E2F82}" type="presParOf" srcId="{C4666E8E-6E49-48AA-9599-923A70902266}" destId="{97D5685C-E9B0-450C-9B37-CC7205956D8D}" srcOrd="10" destOrd="0" presId="urn:microsoft.com/office/officeart/2008/layout/VerticalCurvedList"/>
    <dgm:cxn modelId="{AFA34CD4-DD5A-47FF-91D6-94E448FB70F4}" type="presParOf" srcId="{97D5685C-E9B0-450C-9B37-CC7205956D8D}" destId="{CF0D0BF3-9415-439F-BBC9-7C8AE9065D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28600F-1A59-48D9-8DDE-9027E58E8E9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6F5B31E-D502-475A-AD5D-047577BFCCB4}" type="pres">
      <dgm:prSet presAssocID="{D028600F-1A59-48D9-8DDE-9027E58E8E97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673388EC-2F6E-4937-A4F2-9EBF203AAEC3}" type="presOf" srcId="{D028600F-1A59-48D9-8DDE-9027E58E8E97}" destId="{76F5B31E-D502-475A-AD5D-047577BFCCB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E9CC49-EFD1-48C4-929C-8F9B72C0078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32BF940E-00E2-4A16-AF67-CC987E88D089}" type="pres">
      <dgm:prSet presAssocID="{5DE9CC49-EFD1-48C4-929C-8F9B72C00784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B67A15B-B09F-499E-97A9-93E4D51A8F6C}" type="presOf" srcId="{5DE9CC49-EFD1-48C4-929C-8F9B72C00784}" destId="{32BF940E-00E2-4A16-AF67-CC987E88D089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0B25FE-05BC-4BE6-AC0F-44DCA011EB9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15D3B5-0917-4FC4-8887-1018E9C4EC96}">
      <dgm:prSet phldrT="[Text]"/>
      <dgm:spPr/>
      <dgm:t>
        <a:bodyPr/>
        <a:lstStyle/>
        <a:p>
          <a:r>
            <a:rPr lang="en-US" dirty="0"/>
            <a:t>The committee was created to build out a culture of assessment across all levels of assessment</a:t>
          </a:r>
        </a:p>
      </dgm:t>
    </dgm:pt>
    <dgm:pt modelId="{61F7D430-913D-448A-A1F4-8770F8B6D709}" type="parTrans" cxnId="{4267FFD3-DEFC-4766-9869-2708872A3AAF}">
      <dgm:prSet/>
      <dgm:spPr/>
      <dgm:t>
        <a:bodyPr/>
        <a:lstStyle/>
        <a:p>
          <a:endParaRPr lang="en-US"/>
        </a:p>
      </dgm:t>
    </dgm:pt>
    <dgm:pt modelId="{4A27CD91-343C-46A1-9A87-3BAD1E8036B8}" type="sibTrans" cxnId="{4267FFD3-DEFC-4766-9869-2708872A3AAF}">
      <dgm:prSet/>
      <dgm:spPr/>
      <dgm:t>
        <a:bodyPr/>
        <a:lstStyle/>
        <a:p>
          <a:endParaRPr lang="en-US"/>
        </a:p>
      </dgm:t>
    </dgm:pt>
    <dgm:pt modelId="{653461BA-482B-4054-833C-2445BF44040F}">
      <dgm:prSet phldrT="[Text]"/>
      <dgm:spPr/>
      <dgm:t>
        <a:bodyPr/>
        <a:lstStyle/>
        <a:p>
          <a:r>
            <a:rPr lang="en-US" dirty="0"/>
            <a:t>CATs or Classroom assessment was well established here, but Course level assessment was not</a:t>
          </a:r>
        </a:p>
      </dgm:t>
    </dgm:pt>
    <dgm:pt modelId="{BBF242E1-7440-4C99-BF3C-2F2C8B4EDA69}" type="parTrans" cxnId="{DAD9F2DA-C2C2-4A16-93A4-CDA9B786B076}">
      <dgm:prSet/>
      <dgm:spPr/>
      <dgm:t>
        <a:bodyPr/>
        <a:lstStyle/>
        <a:p>
          <a:endParaRPr lang="en-US"/>
        </a:p>
      </dgm:t>
    </dgm:pt>
    <dgm:pt modelId="{7F2B6C92-D7FF-4B92-BF6C-F01EB48CEAD7}" type="sibTrans" cxnId="{DAD9F2DA-C2C2-4A16-93A4-CDA9B786B076}">
      <dgm:prSet/>
      <dgm:spPr/>
      <dgm:t>
        <a:bodyPr/>
        <a:lstStyle/>
        <a:p>
          <a:endParaRPr lang="en-US"/>
        </a:p>
      </dgm:t>
    </dgm:pt>
    <dgm:pt modelId="{955A91F3-F176-4EF9-8E07-CBC528FA9609}">
      <dgm:prSet phldrT="[Text]"/>
      <dgm:spPr/>
      <dgm:t>
        <a:bodyPr/>
        <a:lstStyle/>
        <a:p>
          <a:r>
            <a:rPr lang="en-US" dirty="0"/>
            <a:t>Creation of the Course Committee and data reporting requirement closed a critical blind spot</a:t>
          </a:r>
        </a:p>
      </dgm:t>
    </dgm:pt>
    <dgm:pt modelId="{CA2E2F46-5807-4D2A-815C-FE30E7365633}" type="parTrans" cxnId="{19837DCD-8123-4253-9F0E-246C3F3652D3}">
      <dgm:prSet/>
      <dgm:spPr/>
      <dgm:t>
        <a:bodyPr/>
        <a:lstStyle/>
        <a:p>
          <a:endParaRPr lang="en-US"/>
        </a:p>
      </dgm:t>
    </dgm:pt>
    <dgm:pt modelId="{FAFFBC4F-7B31-4AE0-9ACA-2F05A32C4103}" type="sibTrans" cxnId="{19837DCD-8123-4253-9F0E-246C3F3652D3}">
      <dgm:prSet/>
      <dgm:spPr/>
      <dgm:t>
        <a:bodyPr/>
        <a:lstStyle/>
        <a:p>
          <a:endParaRPr lang="en-US"/>
        </a:p>
      </dgm:t>
    </dgm:pt>
    <dgm:pt modelId="{4BE9DF49-56E4-4B05-AC99-687116F33012}">
      <dgm:prSet phldrT="[Text]"/>
      <dgm:spPr/>
      <dgm:t>
        <a:bodyPr/>
        <a:lstStyle/>
        <a:p>
          <a:r>
            <a:rPr lang="en-US" dirty="0"/>
            <a:t>Course allows as to examine changes made from April to October as opposed to Monday to Wednesday</a:t>
          </a:r>
        </a:p>
      </dgm:t>
    </dgm:pt>
    <dgm:pt modelId="{BC30635C-94E7-461F-9B0A-7F9DB80DE367}" type="parTrans" cxnId="{77348808-C639-4D98-A71F-D9CFD3BF52B3}">
      <dgm:prSet/>
      <dgm:spPr/>
      <dgm:t>
        <a:bodyPr/>
        <a:lstStyle/>
        <a:p>
          <a:endParaRPr lang="en-US"/>
        </a:p>
      </dgm:t>
    </dgm:pt>
    <dgm:pt modelId="{DA1B8107-4D63-4D6D-BED6-977B50DAADB9}" type="sibTrans" cxnId="{77348808-C639-4D98-A71F-D9CFD3BF52B3}">
      <dgm:prSet/>
      <dgm:spPr/>
      <dgm:t>
        <a:bodyPr/>
        <a:lstStyle/>
        <a:p>
          <a:endParaRPr lang="en-US"/>
        </a:p>
      </dgm:t>
    </dgm:pt>
    <dgm:pt modelId="{60A90535-DB2B-4653-9CB5-8999A487C4D8}" type="pres">
      <dgm:prSet presAssocID="{4E0B25FE-05BC-4BE6-AC0F-44DCA011EB90}" presName="Name0" presStyleCnt="0">
        <dgm:presLayoutVars>
          <dgm:chMax val="7"/>
          <dgm:chPref val="7"/>
          <dgm:dir/>
        </dgm:presLayoutVars>
      </dgm:prSet>
      <dgm:spPr/>
    </dgm:pt>
    <dgm:pt modelId="{C4666E8E-6E49-48AA-9599-923A70902266}" type="pres">
      <dgm:prSet presAssocID="{4E0B25FE-05BC-4BE6-AC0F-44DCA011EB90}" presName="Name1" presStyleCnt="0"/>
      <dgm:spPr/>
    </dgm:pt>
    <dgm:pt modelId="{12E696E9-2CAE-43C8-8CF7-56C6E8EC0B6A}" type="pres">
      <dgm:prSet presAssocID="{4E0B25FE-05BC-4BE6-AC0F-44DCA011EB90}" presName="cycle" presStyleCnt="0"/>
      <dgm:spPr/>
    </dgm:pt>
    <dgm:pt modelId="{0655C1FC-1150-44D8-B941-F861D58526D3}" type="pres">
      <dgm:prSet presAssocID="{4E0B25FE-05BC-4BE6-AC0F-44DCA011EB90}" presName="srcNode" presStyleLbl="node1" presStyleIdx="0" presStyleCnt="4"/>
      <dgm:spPr/>
    </dgm:pt>
    <dgm:pt modelId="{3095EF2C-853D-4F5C-8B78-54A206115ED6}" type="pres">
      <dgm:prSet presAssocID="{4E0B25FE-05BC-4BE6-AC0F-44DCA011EB90}" presName="conn" presStyleLbl="parChTrans1D2" presStyleIdx="0" presStyleCnt="1"/>
      <dgm:spPr/>
    </dgm:pt>
    <dgm:pt modelId="{78BE49A1-E3ED-4AE4-A3F1-1FF2A1E3CB31}" type="pres">
      <dgm:prSet presAssocID="{4E0B25FE-05BC-4BE6-AC0F-44DCA011EB90}" presName="extraNode" presStyleLbl="node1" presStyleIdx="0" presStyleCnt="4"/>
      <dgm:spPr/>
    </dgm:pt>
    <dgm:pt modelId="{FE874483-6E1E-497B-82D6-BE6B783DB1D1}" type="pres">
      <dgm:prSet presAssocID="{4E0B25FE-05BC-4BE6-AC0F-44DCA011EB90}" presName="dstNode" presStyleLbl="node1" presStyleIdx="0" presStyleCnt="4"/>
      <dgm:spPr/>
    </dgm:pt>
    <dgm:pt modelId="{A2676542-3CAD-470D-984D-DBBEB7042D53}" type="pres">
      <dgm:prSet presAssocID="{D715D3B5-0917-4FC4-8887-1018E9C4EC96}" presName="text_1" presStyleLbl="node1" presStyleIdx="0" presStyleCnt="4">
        <dgm:presLayoutVars>
          <dgm:bulletEnabled val="1"/>
        </dgm:presLayoutVars>
      </dgm:prSet>
      <dgm:spPr/>
    </dgm:pt>
    <dgm:pt modelId="{D4FE98B0-A600-43F6-945E-F87FFBA5A7C0}" type="pres">
      <dgm:prSet presAssocID="{D715D3B5-0917-4FC4-8887-1018E9C4EC96}" presName="accent_1" presStyleCnt="0"/>
      <dgm:spPr/>
    </dgm:pt>
    <dgm:pt modelId="{D1D59875-75AC-48B1-B045-9319301CAD65}" type="pres">
      <dgm:prSet presAssocID="{D715D3B5-0917-4FC4-8887-1018E9C4EC96}" presName="accentRepeatNode" presStyleLbl="solidFgAcc1" presStyleIdx="0" presStyleCnt="4"/>
      <dgm:spPr/>
    </dgm:pt>
    <dgm:pt modelId="{8E8F6F1F-6017-403E-A343-C072ED0030EE}" type="pres">
      <dgm:prSet presAssocID="{653461BA-482B-4054-833C-2445BF44040F}" presName="text_2" presStyleLbl="node1" presStyleIdx="1" presStyleCnt="4">
        <dgm:presLayoutVars>
          <dgm:bulletEnabled val="1"/>
        </dgm:presLayoutVars>
      </dgm:prSet>
      <dgm:spPr/>
    </dgm:pt>
    <dgm:pt modelId="{554E3216-6ED4-4C46-85A8-7A16D7027020}" type="pres">
      <dgm:prSet presAssocID="{653461BA-482B-4054-833C-2445BF44040F}" presName="accent_2" presStyleCnt="0"/>
      <dgm:spPr/>
    </dgm:pt>
    <dgm:pt modelId="{8F1CD428-7AC2-44DF-9FA6-679F95EEA23D}" type="pres">
      <dgm:prSet presAssocID="{653461BA-482B-4054-833C-2445BF44040F}" presName="accentRepeatNode" presStyleLbl="solidFgAcc1" presStyleIdx="1" presStyleCnt="4"/>
      <dgm:spPr/>
    </dgm:pt>
    <dgm:pt modelId="{C207B8FF-1986-449A-A9DB-872922410EB6}" type="pres">
      <dgm:prSet presAssocID="{4BE9DF49-56E4-4B05-AC99-687116F33012}" presName="text_3" presStyleLbl="node1" presStyleIdx="2" presStyleCnt="4">
        <dgm:presLayoutVars>
          <dgm:bulletEnabled val="1"/>
        </dgm:presLayoutVars>
      </dgm:prSet>
      <dgm:spPr/>
    </dgm:pt>
    <dgm:pt modelId="{E9D5DAC2-217F-4E6E-A428-E76340ECCB7F}" type="pres">
      <dgm:prSet presAssocID="{4BE9DF49-56E4-4B05-AC99-687116F33012}" presName="accent_3" presStyleCnt="0"/>
      <dgm:spPr/>
    </dgm:pt>
    <dgm:pt modelId="{CF0D0BF3-9415-439F-BBC9-7C8AE9065DE1}" type="pres">
      <dgm:prSet presAssocID="{4BE9DF49-56E4-4B05-AC99-687116F33012}" presName="accentRepeatNode" presStyleLbl="solidFgAcc1" presStyleIdx="2" presStyleCnt="4"/>
      <dgm:spPr/>
    </dgm:pt>
    <dgm:pt modelId="{ACB4C01D-0F9C-4406-9EFD-5AC90E7A3226}" type="pres">
      <dgm:prSet presAssocID="{955A91F3-F176-4EF9-8E07-CBC528FA9609}" presName="text_4" presStyleLbl="node1" presStyleIdx="3" presStyleCnt="4">
        <dgm:presLayoutVars>
          <dgm:bulletEnabled val="1"/>
        </dgm:presLayoutVars>
      </dgm:prSet>
      <dgm:spPr/>
    </dgm:pt>
    <dgm:pt modelId="{1280272B-75ED-4542-9480-6716C948B43D}" type="pres">
      <dgm:prSet presAssocID="{955A91F3-F176-4EF9-8E07-CBC528FA9609}" presName="accent_4" presStyleCnt="0"/>
      <dgm:spPr/>
    </dgm:pt>
    <dgm:pt modelId="{B8C8B4EB-AA34-4CAA-BF04-7ABF647782FB}" type="pres">
      <dgm:prSet presAssocID="{955A91F3-F176-4EF9-8E07-CBC528FA9609}" presName="accentRepeatNode" presStyleLbl="solidFgAcc1" presStyleIdx="3" presStyleCnt="4"/>
      <dgm:spPr/>
    </dgm:pt>
  </dgm:ptLst>
  <dgm:cxnLst>
    <dgm:cxn modelId="{FCEFD103-63B0-4256-936B-2AECE51AA074}" type="presOf" srcId="{4BE9DF49-56E4-4B05-AC99-687116F33012}" destId="{C207B8FF-1986-449A-A9DB-872922410EB6}" srcOrd="0" destOrd="0" presId="urn:microsoft.com/office/officeart/2008/layout/VerticalCurvedList"/>
    <dgm:cxn modelId="{77348808-C639-4D98-A71F-D9CFD3BF52B3}" srcId="{4E0B25FE-05BC-4BE6-AC0F-44DCA011EB90}" destId="{4BE9DF49-56E4-4B05-AC99-687116F33012}" srcOrd="2" destOrd="0" parTransId="{BC30635C-94E7-461F-9B0A-7F9DB80DE367}" sibTransId="{DA1B8107-4D63-4D6D-BED6-977B50DAADB9}"/>
    <dgm:cxn modelId="{3615C181-DBC4-45B8-9082-1C4EA33974A8}" type="presOf" srcId="{D715D3B5-0917-4FC4-8887-1018E9C4EC96}" destId="{A2676542-3CAD-470D-984D-DBBEB7042D53}" srcOrd="0" destOrd="0" presId="urn:microsoft.com/office/officeart/2008/layout/VerticalCurvedList"/>
    <dgm:cxn modelId="{6D510E92-8510-4396-BB07-E8B40FFB4D34}" type="presOf" srcId="{653461BA-482B-4054-833C-2445BF44040F}" destId="{8E8F6F1F-6017-403E-A343-C072ED0030EE}" srcOrd="0" destOrd="0" presId="urn:microsoft.com/office/officeart/2008/layout/VerticalCurvedList"/>
    <dgm:cxn modelId="{D1C0E8B9-3229-4B8A-AC98-E367068F95ED}" type="presOf" srcId="{4E0B25FE-05BC-4BE6-AC0F-44DCA011EB90}" destId="{60A90535-DB2B-4653-9CB5-8999A487C4D8}" srcOrd="0" destOrd="0" presId="urn:microsoft.com/office/officeart/2008/layout/VerticalCurvedList"/>
    <dgm:cxn modelId="{19837DCD-8123-4253-9F0E-246C3F3652D3}" srcId="{4E0B25FE-05BC-4BE6-AC0F-44DCA011EB90}" destId="{955A91F3-F176-4EF9-8E07-CBC528FA9609}" srcOrd="3" destOrd="0" parTransId="{CA2E2F46-5807-4D2A-815C-FE30E7365633}" sibTransId="{FAFFBC4F-7B31-4AE0-9ACA-2F05A32C4103}"/>
    <dgm:cxn modelId="{4267FFD3-DEFC-4766-9869-2708872A3AAF}" srcId="{4E0B25FE-05BC-4BE6-AC0F-44DCA011EB90}" destId="{D715D3B5-0917-4FC4-8887-1018E9C4EC96}" srcOrd="0" destOrd="0" parTransId="{61F7D430-913D-448A-A1F4-8770F8B6D709}" sibTransId="{4A27CD91-343C-46A1-9A87-3BAD1E8036B8}"/>
    <dgm:cxn modelId="{DAD9F2DA-C2C2-4A16-93A4-CDA9B786B076}" srcId="{4E0B25FE-05BC-4BE6-AC0F-44DCA011EB90}" destId="{653461BA-482B-4054-833C-2445BF44040F}" srcOrd="1" destOrd="0" parTransId="{BBF242E1-7440-4C99-BF3C-2F2C8B4EDA69}" sibTransId="{7F2B6C92-D7FF-4B92-BF6C-F01EB48CEAD7}"/>
    <dgm:cxn modelId="{1EC4FAEB-74E3-4230-AA82-2CD163F7C4FE}" type="presOf" srcId="{955A91F3-F176-4EF9-8E07-CBC528FA9609}" destId="{ACB4C01D-0F9C-4406-9EFD-5AC90E7A3226}" srcOrd="0" destOrd="0" presId="urn:microsoft.com/office/officeart/2008/layout/VerticalCurvedList"/>
    <dgm:cxn modelId="{CD7434F1-2F72-4166-AFC0-D2BFF1DA4462}" type="presOf" srcId="{4A27CD91-343C-46A1-9A87-3BAD1E8036B8}" destId="{3095EF2C-853D-4F5C-8B78-54A206115ED6}" srcOrd="0" destOrd="0" presId="urn:microsoft.com/office/officeart/2008/layout/VerticalCurvedList"/>
    <dgm:cxn modelId="{D067BFBB-C928-4C71-B122-EEF31512E3ED}" type="presParOf" srcId="{60A90535-DB2B-4653-9CB5-8999A487C4D8}" destId="{C4666E8E-6E49-48AA-9599-923A70902266}" srcOrd="0" destOrd="0" presId="urn:microsoft.com/office/officeart/2008/layout/VerticalCurvedList"/>
    <dgm:cxn modelId="{A4E0A873-8655-484B-B1EE-6B9E9AB429FE}" type="presParOf" srcId="{C4666E8E-6E49-48AA-9599-923A70902266}" destId="{12E696E9-2CAE-43C8-8CF7-56C6E8EC0B6A}" srcOrd="0" destOrd="0" presId="urn:microsoft.com/office/officeart/2008/layout/VerticalCurvedList"/>
    <dgm:cxn modelId="{D2427016-0DBC-49B5-9EA9-6CD32BB80522}" type="presParOf" srcId="{12E696E9-2CAE-43C8-8CF7-56C6E8EC0B6A}" destId="{0655C1FC-1150-44D8-B941-F861D58526D3}" srcOrd="0" destOrd="0" presId="urn:microsoft.com/office/officeart/2008/layout/VerticalCurvedList"/>
    <dgm:cxn modelId="{206236A8-10CA-4A51-AC28-4DF57AB5081E}" type="presParOf" srcId="{12E696E9-2CAE-43C8-8CF7-56C6E8EC0B6A}" destId="{3095EF2C-853D-4F5C-8B78-54A206115ED6}" srcOrd="1" destOrd="0" presId="urn:microsoft.com/office/officeart/2008/layout/VerticalCurvedList"/>
    <dgm:cxn modelId="{FB1C20CC-6517-4F32-94B3-5F1847555C02}" type="presParOf" srcId="{12E696E9-2CAE-43C8-8CF7-56C6E8EC0B6A}" destId="{78BE49A1-E3ED-4AE4-A3F1-1FF2A1E3CB31}" srcOrd="2" destOrd="0" presId="urn:microsoft.com/office/officeart/2008/layout/VerticalCurvedList"/>
    <dgm:cxn modelId="{8E4D9A8A-0949-45A7-A757-0FE4CF636EA3}" type="presParOf" srcId="{12E696E9-2CAE-43C8-8CF7-56C6E8EC0B6A}" destId="{FE874483-6E1E-497B-82D6-BE6B783DB1D1}" srcOrd="3" destOrd="0" presId="urn:microsoft.com/office/officeart/2008/layout/VerticalCurvedList"/>
    <dgm:cxn modelId="{067BF744-9968-4304-BAA5-85D254A535DF}" type="presParOf" srcId="{C4666E8E-6E49-48AA-9599-923A70902266}" destId="{A2676542-3CAD-470D-984D-DBBEB7042D53}" srcOrd="1" destOrd="0" presId="urn:microsoft.com/office/officeart/2008/layout/VerticalCurvedList"/>
    <dgm:cxn modelId="{459F9274-71CD-48CA-B75B-182F811A6BD8}" type="presParOf" srcId="{C4666E8E-6E49-48AA-9599-923A70902266}" destId="{D4FE98B0-A600-43F6-945E-F87FFBA5A7C0}" srcOrd="2" destOrd="0" presId="urn:microsoft.com/office/officeart/2008/layout/VerticalCurvedList"/>
    <dgm:cxn modelId="{1369890D-4A53-4E06-B871-36E7CCA11776}" type="presParOf" srcId="{D4FE98B0-A600-43F6-945E-F87FFBA5A7C0}" destId="{D1D59875-75AC-48B1-B045-9319301CAD65}" srcOrd="0" destOrd="0" presId="urn:microsoft.com/office/officeart/2008/layout/VerticalCurvedList"/>
    <dgm:cxn modelId="{6C5574B0-74DA-43F5-BEE2-1A59E2EB1A40}" type="presParOf" srcId="{C4666E8E-6E49-48AA-9599-923A70902266}" destId="{8E8F6F1F-6017-403E-A343-C072ED0030EE}" srcOrd="3" destOrd="0" presId="urn:microsoft.com/office/officeart/2008/layout/VerticalCurvedList"/>
    <dgm:cxn modelId="{7BEFFBBD-345C-446C-B131-DEEB36F0FDB4}" type="presParOf" srcId="{C4666E8E-6E49-48AA-9599-923A70902266}" destId="{554E3216-6ED4-4C46-85A8-7A16D7027020}" srcOrd="4" destOrd="0" presId="urn:microsoft.com/office/officeart/2008/layout/VerticalCurvedList"/>
    <dgm:cxn modelId="{03BD1AB6-C385-451E-ADBC-87B740C6FA39}" type="presParOf" srcId="{554E3216-6ED4-4C46-85A8-7A16D7027020}" destId="{8F1CD428-7AC2-44DF-9FA6-679F95EEA23D}" srcOrd="0" destOrd="0" presId="urn:microsoft.com/office/officeart/2008/layout/VerticalCurvedList"/>
    <dgm:cxn modelId="{D6B84D75-6106-4045-A64D-C27EF8D74D9D}" type="presParOf" srcId="{C4666E8E-6E49-48AA-9599-923A70902266}" destId="{C207B8FF-1986-449A-A9DB-872922410EB6}" srcOrd="5" destOrd="0" presId="urn:microsoft.com/office/officeart/2008/layout/VerticalCurvedList"/>
    <dgm:cxn modelId="{C0620490-8C37-40A7-808E-96EE60667377}" type="presParOf" srcId="{C4666E8E-6E49-48AA-9599-923A70902266}" destId="{E9D5DAC2-217F-4E6E-A428-E76340ECCB7F}" srcOrd="6" destOrd="0" presId="urn:microsoft.com/office/officeart/2008/layout/VerticalCurvedList"/>
    <dgm:cxn modelId="{5E262F71-AFD1-4436-A50A-82763B39CA9F}" type="presParOf" srcId="{E9D5DAC2-217F-4E6E-A428-E76340ECCB7F}" destId="{CF0D0BF3-9415-439F-BBC9-7C8AE9065DE1}" srcOrd="0" destOrd="0" presId="urn:microsoft.com/office/officeart/2008/layout/VerticalCurvedList"/>
    <dgm:cxn modelId="{C7639395-5FF2-45E7-85FC-F65FB03EEF66}" type="presParOf" srcId="{C4666E8E-6E49-48AA-9599-923A70902266}" destId="{ACB4C01D-0F9C-4406-9EFD-5AC90E7A3226}" srcOrd="7" destOrd="0" presId="urn:microsoft.com/office/officeart/2008/layout/VerticalCurvedList"/>
    <dgm:cxn modelId="{541EACD9-D889-496F-B044-215AFC986E1B}" type="presParOf" srcId="{C4666E8E-6E49-48AA-9599-923A70902266}" destId="{1280272B-75ED-4542-9480-6716C948B43D}" srcOrd="8" destOrd="0" presId="urn:microsoft.com/office/officeart/2008/layout/VerticalCurvedList"/>
    <dgm:cxn modelId="{DEA34DA8-A361-4CC1-B955-191F236CA7FF}" type="presParOf" srcId="{1280272B-75ED-4542-9480-6716C948B43D}" destId="{B8C8B4EB-AA34-4CAA-BF04-7ABF647782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E428D-BABC-4C65-8624-CF85A2E37822}">
      <dsp:nvSpPr>
        <dsp:cNvPr id="0" name=""/>
        <dsp:cNvSpPr/>
      </dsp:nvSpPr>
      <dsp:spPr>
        <a:xfrm>
          <a:off x="0" y="49499"/>
          <a:ext cx="792480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Session Objectives</a:t>
          </a:r>
        </a:p>
      </dsp:txBody>
      <dsp:txXfrm>
        <a:off x="46834" y="96333"/>
        <a:ext cx="7831132" cy="865732"/>
      </dsp:txXfrm>
    </dsp:sp>
    <dsp:sp modelId="{7FA9FC4B-56C2-4E83-9CF9-EDD727FEF229}">
      <dsp:nvSpPr>
        <dsp:cNvPr id="0" name=""/>
        <dsp:cNvSpPr/>
      </dsp:nvSpPr>
      <dsp:spPr>
        <a:xfrm>
          <a:off x="0" y="1008899"/>
          <a:ext cx="7924800" cy="488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612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b="0" kern="1200" dirty="0">
              <a:latin typeface="+mj-lt"/>
            </a:rPr>
            <a:t>Describe the purpose of course assessment reporting at Barton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b="0" kern="1200" dirty="0">
              <a:latin typeface="+mj-lt"/>
            </a:rPr>
            <a:t>Detail the current procedure for reporting course assessment data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b="0" kern="1200" dirty="0">
              <a:latin typeface="+mj-lt"/>
            </a:rPr>
            <a:t>Differentiate between the two course assessment data products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b="0" kern="1200" dirty="0">
              <a:latin typeface="+mj-lt"/>
            </a:rPr>
            <a:t>Explain how course assessment data are used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b="0" kern="1200" dirty="0">
              <a:latin typeface="+mj-lt"/>
            </a:rPr>
            <a:t>Recognize best practices to identify competencies to report on each semester</a:t>
          </a:r>
        </a:p>
      </dsp:txBody>
      <dsp:txXfrm>
        <a:off x="0" y="1008899"/>
        <a:ext cx="7924800" cy="48852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55119-13EA-4C61-B3C8-9D3B4566DDB9}">
      <dsp:nvSpPr>
        <dsp:cNvPr id="0" name=""/>
        <dsp:cNvSpPr/>
      </dsp:nvSpPr>
      <dsp:spPr>
        <a:xfrm>
          <a:off x="0" y="486240"/>
          <a:ext cx="8229600" cy="485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83184" rIns="638708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This is a new data product is more open-ended and not confined to a single course or competency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Participation is entirely optional; but it is an ‘assignment’ as part of the Assessment Institute each spring beginning this year (2026)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Gives the committee a 40,000-foot data view to go with our 4,000-foot view we already have</a:t>
          </a:r>
        </a:p>
      </dsp:txBody>
      <dsp:txXfrm>
        <a:off x="0" y="486240"/>
        <a:ext cx="8229600" cy="4851000"/>
      </dsp:txXfrm>
    </dsp:sp>
    <dsp:sp modelId="{F01F197B-7690-410C-B378-F1C16AD780EE}">
      <dsp:nvSpPr>
        <dsp:cNvPr id="0" name=""/>
        <dsp:cNvSpPr/>
      </dsp:nvSpPr>
      <dsp:spPr>
        <a:xfrm>
          <a:off x="411480" y="72960"/>
          <a:ext cx="5760720" cy="8265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Course Testimonial Project</a:t>
          </a:r>
        </a:p>
      </dsp:txBody>
      <dsp:txXfrm>
        <a:off x="451829" y="113309"/>
        <a:ext cx="5680022" cy="7458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5EF2C-853D-4F5C-8B78-54A206115ED6}">
      <dsp:nvSpPr>
        <dsp:cNvPr id="0" name=""/>
        <dsp:cNvSpPr/>
      </dsp:nvSpPr>
      <dsp:spPr>
        <a:xfrm>
          <a:off x="-5848472" y="-895270"/>
          <a:ext cx="6964203" cy="6964203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76542-3CAD-470D-984D-DBBEB7042D53}">
      <dsp:nvSpPr>
        <dsp:cNvPr id="0" name=""/>
        <dsp:cNvSpPr/>
      </dsp:nvSpPr>
      <dsp:spPr>
        <a:xfrm>
          <a:off x="718104" y="517366"/>
          <a:ext cx="6830499" cy="1034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31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Open, unstructured format allows for a fuller exploration of how faculty use course assessment at a meta-level</a:t>
          </a:r>
        </a:p>
      </dsp:txBody>
      <dsp:txXfrm>
        <a:off x="718104" y="517366"/>
        <a:ext cx="6830499" cy="1034732"/>
      </dsp:txXfrm>
    </dsp:sp>
    <dsp:sp modelId="{D1D59875-75AC-48B1-B045-9319301CAD65}">
      <dsp:nvSpPr>
        <dsp:cNvPr id="0" name=""/>
        <dsp:cNvSpPr/>
      </dsp:nvSpPr>
      <dsp:spPr>
        <a:xfrm>
          <a:off x="71396" y="388024"/>
          <a:ext cx="1293415" cy="12934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F6F1F-6017-403E-A343-C072ED0030EE}">
      <dsp:nvSpPr>
        <dsp:cNvPr id="0" name=""/>
        <dsp:cNvSpPr/>
      </dsp:nvSpPr>
      <dsp:spPr>
        <a:xfrm>
          <a:off x="1094229" y="2069465"/>
          <a:ext cx="6454373" cy="1034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31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Any faculty member can submit a report, but is not required, nor is it recurring</a:t>
          </a:r>
        </a:p>
      </dsp:txBody>
      <dsp:txXfrm>
        <a:off x="1094229" y="2069465"/>
        <a:ext cx="6454373" cy="1034732"/>
      </dsp:txXfrm>
    </dsp:sp>
    <dsp:sp modelId="{8F1CD428-7AC2-44DF-9FA6-679F95EEA23D}">
      <dsp:nvSpPr>
        <dsp:cNvPr id="0" name=""/>
        <dsp:cNvSpPr/>
      </dsp:nvSpPr>
      <dsp:spPr>
        <a:xfrm>
          <a:off x="447521" y="1940123"/>
          <a:ext cx="1293415" cy="12934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DD320-BE9F-4D6D-8109-091322AA08D1}">
      <dsp:nvSpPr>
        <dsp:cNvPr id="0" name=""/>
        <dsp:cNvSpPr/>
      </dsp:nvSpPr>
      <dsp:spPr>
        <a:xfrm>
          <a:off x="718104" y="3621564"/>
          <a:ext cx="6830499" cy="1034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31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addition of this level of data will allow us to better demonstrate our culture of assessment and meet our HLC requirements</a:t>
          </a:r>
        </a:p>
      </dsp:txBody>
      <dsp:txXfrm>
        <a:off x="718104" y="3621564"/>
        <a:ext cx="6830499" cy="1034732"/>
      </dsp:txXfrm>
    </dsp:sp>
    <dsp:sp modelId="{B8C8B4EB-AA34-4CAA-BF04-7ABF647782FB}">
      <dsp:nvSpPr>
        <dsp:cNvPr id="0" name=""/>
        <dsp:cNvSpPr/>
      </dsp:nvSpPr>
      <dsp:spPr>
        <a:xfrm>
          <a:off x="71396" y="3492222"/>
          <a:ext cx="1293415" cy="12934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0F90B-03D8-42EF-8B21-2B8005CCACC6}">
      <dsp:nvSpPr>
        <dsp:cNvPr id="0" name=""/>
        <dsp:cNvSpPr/>
      </dsp:nvSpPr>
      <dsp:spPr>
        <a:xfrm>
          <a:off x="0" y="371033"/>
          <a:ext cx="82296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The institution </a:t>
          </a:r>
          <a:r>
            <a:rPr lang="en-US" sz="2000" u="sng" kern="1200" dirty="0"/>
            <a:t>uses the information </a:t>
          </a:r>
          <a:r>
            <a:rPr lang="en-US" sz="2000" kern="1200" dirty="0"/>
            <a:t>gained from assessment to </a:t>
          </a:r>
          <a:r>
            <a:rPr lang="en-US" sz="2000" u="sng" kern="1200" dirty="0"/>
            <a:t>improve student learning</a:t>
          </a:r>
          <a:endParaRPr lang="en-US" sz="2000" kern="1200" dirty="0"/>
        </a:p>
      </dsp:txBody>
      <dsp:txXfrm>
        <a:off x="0" y="371033"/>
        <a:ext cx="8229600" cy="1134000"/>
      </dsp:txXfrm>
    </dsp:sp>
    <dsp:sp modelId="{C76460F1-115E-498B-91EB-D4EDE3FF22A9}">
      <dsp:nvSpPr>
        <dsp:cNvPr id="0" name=""/>
        <dsp:cNvSpPr/>
      </dsp:nvSpPr>
      <dsp:spPr>
        <a:xfrm>
          <a:off x="411480" y="100199"/>
          <a:ext cx="5760720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HLC Criterion 4B-2</a:t>
          </a:r>
        </a:p>
      </dsp:txBody>
      <dsp:txXfrm>
        <a:off x="440301" y="129020"/>
        <a:ext cx="5703078" cy="532758"/>
      </dsp:txXfrm>
    </dsp:sp>
    <dsp:sp modelId="{DF5673D7-FB05-4EE9-AE20-E79A055AD831}">
      <dsp:nvSpPr>
        <dsp:cNvPr id="0" name=""/>
        <dsp:cNvSpPr/>
      </dsp:nvSpPr>
      <dsp:spPr>
        <a:xfrm>
          <a:off x="0" y="1932599"/>
          <a:ext cx="8229600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Provide the framework to stop and reflect each semester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Repeated data collection allows us to track changes over time</a:t>
          </a:r>
        </a:p>
      </dsp:txBody>
      <dsp:txXfrm>
        <a:off x="0" y="1932599"/>
        <a:ext cx="8229600" cy="1165500"/>
      </dsp:txXfrm>
    </dsp:sp>
    <dsp:sp modelId="{FF6191D2-5BB0-4813-AFDD-E2E66533DAEA}">
      <dsp:nvSpPr>
        <dsp:cNvPr id="0" name=""/>
        <dsp:cNvSpPr/>
      </dsp:nvSpPr>
      <dsp:spPr>
        <a:xfrm>
          <a:off x="411480" y="1637399"/>
          <a:ext cx="5760720" cy="59040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Semester-based Course Assessment</a:t>
          </a:r>
        </a:p>
      </dsp:txBody>
      <dsp:txXfrm>
        <a:off x="440301" y="1666220"/>
        <a:ext cx="5703078" cy="532758"/>
      </dsp:txXfrm>
    </dsp:sp>
    <dsp:sp modelId="{608E13DD-98D8-48EE-BAFD-B085CD5823C9}">
      <dsp:nvSpPr>
        <dsp:cNvPr id="0" name=""/>
        <dsp:cNvSpPr/>
      </dsp:nvSpPr>
      <dsp:spPr>
        <a:xfrm>
          <a:off x="0" y="3501300"/>
          <a:ext cx="8229600" cy="173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Gives us another data point about how instructors focus on improving student learning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Report will eventually be used to identify best practices to help all faculty improve student learning</a:t>
          </a:r>
        </a:p>
      </dsp:txBody>
      <dsp:txXfrm>
        <a:off x="0" y="3501300"/>
        <a:ext cx="8229600" cy="1732500"/>
      </dsp:txXfrm>
    </dsp:sp>
    <dsp:sp modelId="{AFE57485-4491-421B-B796-56A5353242F9}">
      <dsp:nvSpPr>
        <dsp:cNvPr id="0" name=""/>
        <dsp:cNvSpPr/>
      </dsp:nvSpPr>
      <dsp:spPr>
        <a:xfrm>
          <a:off x="411480" y="3206099"/>
          <a:ext cx="5760720" cy="59040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Course Assessment Testimonials</a:t>
          </a:r>
        </a:p>
      </dsp:txBody>
      <dsp:txXfrm>
        <a:off x="440301" y="3234920"/>
        <a:ext cx="5703078" cy="53275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E428D-BABC-4C65-8624-CF85A2E37822}">
      <dsp:nvSpPr>
        <dsp:cNvPr id="0" name=""/>
        <dsp:cNvSpPr/>
      </dsp:nvSpPr>
      <dsp:spPr>
        <a:xfrm>
          <a:off x="0" y="25642"/>
          <a:ext cx="7924800" cy="15110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Best Practices</a:t>
          </a:r>
        </a:p>
      </dsp:txBody>
      <dsp:txXfrm>
        <a:off x="73764" y="99406"/>
        <a:ext cx="7777272" cy="1363527"/>
      </dsp:txXfrm>
    </dsp:sp>
    <dsp:sp modelId="{7FA9FC4B-56C2-4E83-9CF9-EDD727FEF229}">
      <dsp:nvSpPr>
        <dsp:cNvPr id="0" name=""/>
        <dsp:cNvSpPr/>
      </dsp:nvSpPr>
      <dsp:spPr>
        <a:xfrm>
          <a:off x="0" y="1536697"/>
          <a:ext cx="7924800" cy="339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612" tIns="80010" rIns="448056" bIns="80010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900" b="0" kern="1200" dirty="0">
              <a:latin typeface="+mj-lt"/>
            </a:rPr>
            <a:t>Empirical</a:t>
          </a:r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900" b="0" kern="1200" dirty="0">
              <a:latin typeface="+mj-lt"/>
            </a:rPr>
            <a:t>Team/Departmental</a:t>
          </a:r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900" b="0" kern="1200" dirty="0">
              <a:latin typeface="+mj-lt"/>
            </a:rPr>
            <a:t>Program Assessment</a:t>
          </a:r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900" b="0" kern="1200">
              <a:latin typeface="+mj-lt"/>
            </a:rPr>
            <a:t>Instructional Goals</a:t>
          </a:r>
          <a:endParaRPr lang="en-US" sz="4900" b="0" kern="1200" dirty="0">
            <a:latin typeface="+mj-lt"/>
          </a:endParaRPr>
        </a:p>
      </dsp:txBody>
      <dsp:txXfrm>
        <a:off x="0" y="1536697"/>
        <a:ext cx="7924800" cy="339065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2A582-A6DB-40BA-8CD3-1D2C06192D96}">
      <dsp:nvSpPr>
        <dsp:cNvPr id="0" name=""/>
        <dsp:cNvSpPr/>
      </dsp:nvSpPr>
      <dsp:spPr>
        <a:xfrm>
          <a:off x="0" y="69056"/>
          <a:ext cx="6940550" cy="1429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If your assessment tool (most commonly an exam of some type) gives you quantitative data, you can use this</a:t>
          </a:r>
        </a:p>
      </dsp:txBody>
      <dsp:txXfrm>
        <a:off x="69794" y="138850"/>
        <a:ext cx="6800962" cy="1290152"/>
      </dsp:txXfrm>
    </dsp:sp>
    <dsp:sp modelId="{2C899A64-47BD-46C7-94F2-468F5C331778}">
      <dsp:nvSpPr>
        <dsp:cNvPr id="0" name=""/>
        <dsp:cNvSpPr/>
      </dsp:nvSpPr>
      <dsp:spPr>
        <a:xfrm>
          <a:off x="0" y="1573676"/>
          <a:ext cx="6940550" cy="1429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If you already report quantitative assessment data (numerical data) at the end of each semester to Jo Harrington, you can use this</a:t>
          </a:r>
        </a:p>
      </dsp:txBody>
      <dsp:txXfrm>
        <a:off x="69794" y="1643470"/>
        <a:ext cx="6800962" cy="1290152"/>
      </dsp:txXfrm>
    </dsp:sp>
    <dsp:sp modelId="{1C3F98F1-842E-48EB-BD96-13DBB87469D0}">
      <dsp:nvSpPr>
        <dsp:cNvPr id="0" name=""/>
        <dsp:cNvSpPr/>
      </dsp:nvSpPr>
      <dsp:spPr>
        <a:xfrm>
          <a:off x="0" y="3078296"/>
          <a:ext cx="6940550" cy="1429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Identify competencies that have low rates (70% or below)</a:t>
          </a:r>
        </a:p>
      </dsp:txBody>
      <dsp:txXfrm>
        <a:off x="69794" y="3148090"/>
        <a:ext cx="6800962" cy="1290152"/>
      </dsp:txXfrm>
    </dsp:sp>
    <dsp:sp modelId="{9DB692D2-8FA8-4564-B5B4-A56E301BAD0B}">
      <dsp:nvSpPr>
        <dsp:cNvPr id="0" name=""/>
        <dsp:cNvSpPr/>
      </dsp:nvSpPr>
      <dsp:spPr>
        <a:xfrm>
          <a:off x="0" y="4582916"/>
          <a:ext cx="6940550" cy="1429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Identify a change you can make to improve that next semester</a:t>
          </a:r>
        </a:p>
      </dsp:txBody>
      <dsp:txXfrm>
        <a:off x="69794" y="4652710"/>
        <a:ext cx="6800962" cy="129015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9C534-2FF3-45FF-B5FD-A504FB454538}">
      <dsp:nvSpPr>
        <dsp:cNvPr id="0" name=""/>
        <dsp:cNvSpPr/>
      </dsp:nvSpPr>
      <dsp:spPr>
        <a:xfrm>
          <a:off x="491073" y="1012"/>
          <a:ext cx="3632596" cy="21795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Planning ideally occurs between semesters – “We’re going to work on X this Fall”</a:t>
          </a:r>
        </a:p>
      </dsp:txBody>
      <dsp:txXfrm>
        <a:off x="491073" y="1012"/>
        <a:ext cx="3632596" cy="2179558"/>
      </dsp:txXfrm>
    </dsp:sp>
    <dsp:sp modelId="{D51DEC95-1C04-470A-AB9A-5CC37C59E9F9}">
      <dsp:nvSpPr>
        <dsp:cNvPr id="0" name=""/>
        <dsp:cNvSpPr/>
      </dsp:nvSpPr>
      <dsp:spPr>
        <a:xfrm>
          <a:off x="4486929" y="1012"/>
          <a:ext cx="3632596" cy="21795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All instructors of a given course (e.g. SOCI1100) agree to focus on a single competency</a:t>
          </a:r>
        </a:p>
      </dsp:txBody>
      <dsp:txXfrm>
        <a:off x="4486929" y="1012"/>
        <a:ext cx="3632596" cy="2179558"/>
      </dsp:txXfrm>
    </dsp:sp>
    <dsp:sp modelId="{E6239032-3489-4F46-949F-070B421F2D1A}">
      <dsp:nvSpPr>
        <dsp:cNvPr id="0" name=""/>
        <dsp:cNvSpPr/>
      </dsp:nvSpPr>
      <dsp:spPr>
        <a:xfrm>
          <a:off x="491073" y="2543829"/>
          <a:ext cx="3632596" cy="21795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Ideal after something like a textbook change, competency updates after KBOR – some kind of logical impetus </a:t>
          </a:r>
        </a:p>
      </dsp:txBody>
      <dsp:txXfrm>
        <a:off x="491073" y="2543829"/>
        <a:ext cx="3632596" cy="2179558"/>
      </dsp:txXfrm>
    </dsp:sp>
    <dsp:sp modelId="{842347D0-086D-4C5E-A106-BF719C02BAC4}">
      <dsp:nvSpPr>
        <dsp:cNvPr id="0" name=""/>
        <dsp:cNvSpPr/>
      </dsp:nvSpPr>
      <dsp:spPr>
        <a:xfrm>
          <a:off x="4486929" y="2543829"/>
          <a:ext cx="3632596" cy="21795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Can happen as part of formalized goal – or an ad hoc discussion in August.  - The “why” doesn’t matter</a:t>
          </a:r>
        </a:p>
      </dsp:txBody>
      <dsp:txXfrm>
        <a:off x="4486929" y="2543829"/>
        <a:ext cx="3632596" cy="217955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0F0DE-5FCF-4655-907A-47E7D1CE840F}">
      <dsp:nvSpPr>
        <dsp:cNvPr id="0" name=""/>
        <dsp:cNvSpPr/>
      </dsp:nvSpPr>
      <dsp:spPr>
        <a:xfrm>
          <a:off x="0" y="131577"/>
          <a:ext cx="7696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5CAF6-FC32-4C63-BC8D-06C09E77541A}">
      <dsp:nvSpPr>
        <dsp:cNvPr id="0" name=""/>
        <dsp:cNvSpPr/>
      </dsp:nvSpPr>
      <dsp:spPr>
        <a:xfrm>
          <a:off x="0" y="2284"/>
          <a:ext cx="7696200" cy="1557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You likely have to report on a handful of competencies as part of your program assessment</a:t>
          </a:r>
        </a:p>
      </dsp:txBody>
      <dsp:txXfrm>
        <a:off x="0" y="2284"/>
        <a:ext cx="7696200" cy="1557931"/>
      </dsp:txXfrm>
    </dsp:sp>
    <dsp:sp modelId="{5B7A377C-1BC8-4988-AC8C-8ABA31480DAF}">
      <dsp:nvSpPr>
        <dsp:cNvPr id="0" name=""/>
        <dsp:cNvSpPr/>
      </dsp:nvSpPr>
      <dsp:spPr>
        <a:xfrm>
          <a:off x="0" y="1560215"/>
          <a:ext cx="7696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E8E89-ED68-47E6-9282-FD87923C2721}">
      <dsp:nvSpPr>
        <dsp:cNvPr id="0" name=""/>
        <dsp:cNvSpPr/>
      </dsp:nvSpPr>
      <dsp:spPr>
        <a:xfrm>
          <a:off x="0" y="1560215"/>
          <a:ext cx="7696200" cy="1557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It’s perfectly acceptable to use the same competency for program assessment reporting and the course assessment report</a:t>
          </a:r>
        </a:p>
      </dsp:txBody>
      <dsp:txXfrm>
        <a:off x="0" y="1560215"/>
        <a:ext cx="7696200" cy="1557931"/>
      </dsp:txXfrm>
    </dsp:sp>
    <dsp:sp modelId="{6C19A196-3920-45C3-88F0-A3EF2CC1A3AA}">
      <dsp:nvSpPr>
        <dsp:cNvPr id="0" name=""/>
        <dsp:cNvSpPr/>
      </dsp:nvSpPr>
      <dsp:spPr>
        <a:xfrm>
          <a:off x="0" y="3118146"/>
          <a:ext cx="7696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0FD4B-4BC2-43F4-8A97-C41D788E2DE5}">
      <dsp:nvSpPr>
        <dsp:cNvPr id="0" name=""/>
        <dsp:cNvSpPr/>
      </dsp:nvSpPr>
      <dsp:spPr>
        <a:xfrm>
          <a:off x="0" y="3118146"/>
          <a:ext cx="7696200" cy="1557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Key difference is to add the improvement/change piece*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* (If your program assessment data is very high already (e.g. 95%), then this may not work</a:t>
          </a:r>
        </a:p>
      </dsp:txBody>
      <dsp:txXfrm>
        <a:off x="0" y="3118146"/>
        <a:ext cx="7696200" cy="1557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2EBF9-269A-4209-9BD1-E62AF9F06470}">
      <dsp:nvSpPr>
        <dsp:cNvPr id="0" name=""/>
        <dsp:cNvSpPr/>
      </dsp:nvSpPr>
      <dsp:spPr>
        <a:xfrm>
          <a:off x="0" y="704220"/>
          <a:ext cx="7924800" cy="511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53" tIns="604012" rIns="615053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Course assessment reports are required for all instructors listed in the Fall and Spring scheduling matrices each semester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Faculty report on </a:t>
          </a:r>
          <a:r>
            <a:rPr lang="en-US" sz="2900" u="sng" kern="1200" dirty="0"/>
            <a:t>one</a:t>
          </a:r>
          <a:r>
            <a:rPr lang="en-US" sz="2900" kern="1200" dirty="0"/>
            <a:t> competency from </a:t>
          </a:r>
          <a:r>
            <a:rPr lang="en-US" sz="2900" u="sng" kern="1200" dirty="0"/>
            <a:t>one </a:t>
          </a:r>
          <a:r>
            <a:rPr lang="en-US" sz="2900" kern="1200" dirty="0"/>
            <a:t>course of their choice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We actively solicit responses the last two weeks of each Spring and Fall semester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Last chance/late submissions are still accepted in August (Spring) and January (Fall)</a:t>
          </a:r>
        </a:p>
      </dsp:txBody>
      <dsp:txXfrm>
        <a:off x="0" y="704220"/>
        <a:ext cx="7924800" cy="5115600"/>
      </dsp:txXfrm>
    </dsp:sp>
    <dsp:sp modelId="{04ABDD5D-8324-4716-AC85-7CB98A334C71}">
      <dsp:nvSpPr>
        <dsp:cNvPr id="0" name=""/>
        <dsp:cNvSpPr/>
      </dsp:nvSpPr>
      <dsp:spPr>
        <a:xfrm>
          <a:off x="396240" y="276180"/>
          <a:ext cx="5547360" cy="856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Process overview</a:t>
          </a:r>
        </a:p>
      </dsp:txBody>
      <dsp:txXfrm>
        <a:off x="438030" y="317970"/>
        <a:ext cx="5463780" cy="7725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2EBF9-269A-4209-9BD1-E62AF9F06470}">
      <dsp:nvSpPr>
        <dsp:cNvPr id="0" name=""/>
        <dsp:cNvSpPr/>
      </dsp:nvSpPr>
      <dsp:spPr>
        <a:xfrm>
          <a:off x="0" y="466113"/>
          <a:ext cx="86106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BDD5D-8324-4716-AC85-7CB98A334C71}">
      <dsp:nvSpPr>
        <dsp:cNvPr id="0" name=""/>
        <dsp:cNvSpPr/>
      </dsp:nvSpPr>
      <dsp:spPr>
        <a:xfrm>
          <a:off x="430530" y="14828"/>
          <a:ext cx="6027420" cy="1151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Check your current instructional review goals – at least one of those goals should support improving student learning</a:t>
          </a:r>
        </a:p>
      </dsp:txBody>
      <dsp:txXfrm>
        <a:off x="486731" y="71029"/>
        <a:ext cx="5915018" cy="1038878"/>
      </dsp:txXfrm>
    </dsp:sp>
    <dsp:sp modelId="{043F5982-D861-404C-8937-511DD954B81C}">
      <dsp:nvSpPr>
        <dsp:cNvPr id="0" name=""/>
        <dsp:cNvSpPr/>
      </dsp:nvSpPr>
      <dsp:spPr>
        <a:xfrm>
          <a:off x="0" y="2359508"/>
          <a:ext cx="86106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449FC-6C57-4697-B8EF-7A53CB786BD6}">
      <dsp:nvSpPr>
        <dsp:cNvPr id="0" name=""/>
        <dsp:cNvSpPr/>
      </dsp:nvSpPr>
      <dsp:spPr>
        <a:xfrm>
          <a:off x="430530" y="1783869"/>
          <a:ext cx="6027420" cy="115128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If that goals refers to specific competencies, consider using that data for your Fall 2024 Course Assessment reporting</a:t>
          </a:r>
        </a:p>
      </dsp:txBody>
      <dsp:txXfrm>
        <a:off x="486731" y="1840070"/>
        <a:ext cx="5915018" cy="1038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660E3-8517-4E8F-82B6-F0702D29B7C3}">
      <dsp:nvSpPr>
        <dsp:cNvPr id="0" name=""/>
        <dsp:cNvSpPr/>
      </dsp:nvSpPr>
      <dsp:spPr>
        <a:xfrm rot="5400000">
          <a:off x="3753961" y="-1459537"/>
          <a:ext cx="782637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Instructor Information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Course Characteristics</a:t>
          </a:r>
        </a:p>
      </dsp:txBody>
      <dsp:txXfrm rot="-5400000">
        <a:off x="2194560" y="138069"/>
        <a:ext cx="3863235" cy="706227"/>
      </dsp:txXfrm>
    </dsp:sp>
    <dsp:sp modelId="{2E176F50-2C54-4C69-BC0C-76153518FBA1}">
      <dsp:nvSpPr>
        <dsp:cNvPr id="0" name=""/>
        <dsp:cNvSpPr/>
      </dsp:nvSpPr>
      <dsp:spPr>
        <a:xfrm>
          <a:off x="0" y="2033"/>
          <a:ext cx="2194560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Course data</a:t>
          </a:r>
        </a:p>
      </dsp:txBody>
      <dsp:txXfrm>
        <a:off x="47756" y="49789"/>
        <a:ext cx="2099048" cy="882784"/>
      </dsp:txXfrm>
    </dsp:sp>
    <dsp:sp modelId="{C234A3BA-7E9F-4AC7-832C-C0436D92ED4A}">
      <dsp:nvSpPr>
        <dsp:cNvPr id="0" name=""/>
        <dsp:cNvSpPr/>
      </dsp:nvSpPr>
      <dsp:spPr>
        <a:xfrm rot="5400000">
          <a:off x="3753961" y="-432325"/>
          <a:ext cx="782637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Bloom’s Level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Empircal Data</a:t>
          </a:r>
          <a:endParaRPr lang="en-US" sz="2000" kern="1200" dirty="0"/>
        </a:p>
      </dsp:txBody>
      <dsp:txXfrm rot="-5400000">
        <a:off x="2194560" y="1165281"/>
        <a:ext cx="3863235" cy="706227"/>
      </dsp:txXfrm>
    </dsp:sp>
    <dsp:sp modelId="{EAC0E255-9072-44BE-8EA9-A43F1020C813}">
      <dsp:nvSpPr>
        <dsp:cNvPr id="0" name=""/>
        <dsp:cNvSpPr/>
      </dsp:nvSpPr>
      <dsp:spPr>
        <a:xfrm>
          <a:off x="0" y="1029245"/>
          <a:ext cx="2194560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Course Competency</a:t>
          </a:r>
        </a:p>
      </dsp:txBody>
      <dsp:txXfrm>
        <a:off x="47756" y="1077001"/>
        <a:ext cx="2099048" cy="882784"/>
      </dsp:txXfrm>
    </dsp:sp>
    <dsp:sp modelId="{0ECEF93F-CF76-4B11-9C42-4EB9D8A78170}">
      <dsp:nvSpPr>
        <dsp:cNvPr id="0" name=""/>
        <dsp:cNvSpPr/>
      </dsp:nvSpPr>
      <dsp:spPr>
        <a:xfrm rot="5400000">
          <a:off x="3753961" y="594885"/>
          <a:ext cx="782637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Categories of Adjustments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Open-ended description</a:t>
          </a:r>
        </a:p>
      </dsp:txBody>
      <dsp:txXfrm rot="-5400000">
        <a:off x="2194560" y="2192492"/>
        <a:ext cx="3863235" cy="706227"/>
      </dsp:txXfrm>
    </dsp:sp>
    <dsp:sp modelId="{5FD35E6D-221A-421E-A657-B85EA23D57A8}">
      <dsp:nvSpPr>
        <dsp:cNvPr id="0" name=""/>
        <dsp:cNvSpPr/>
      </dsp:nvSpPr>
      <dsp:spPr>
        <a:xfrm>
          <a:off x="0" y="2056457"/>
          <a:ext cx="2194560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Course Adjustments</a:t>
          </a:r>
        </a:p>
      </dsp:txBody>
      <dsp:txXfrm>
        <a:off x="47756" y="2104213"/>
        <a:ext cx="2099048" cy="882784"/>
      </dsp:txXfrm>
    </dsp:sp>
    <dsp:sp modelId="{957C9469-DE89-4917-89C5-6F51FD1C5189}">
      <dsp:nvSpPr>
        <dsp:cNvPr id="0" name=""/>
        <dsp:cNvSpPr/>
      </dsp:nvSpPr>
      <dsp:spPr>
        <a:xfrm rot="5400000">
          <a:off x="3753961" y="1622097"/>
          <a:ext cx="782637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Categories of Assessment types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Open-ended description</a:t>
          </a:r>
        </a:p>
      </dsp:txBody>
      <dsp:txXfrm rot="-5400000">
        <a:off x="2194560" y="3219704"/>
        <a:ext cx="3863235" cy="706227"/>
      </dsp:txXfrm>
    </dsp:sp>
    <dsp:sp modelId="{8E1E6C14-D821-4AE2-ACB8-1709B7A3BC9A}">
      <dsp:nvSpPr>
        <dsp:cNvPr id="0" name=""/>
        <dsp:cNvSpPr/>
      </dsp:nvSpPr>
      <dsp:spPr>
        <a:xfrm>
          <a:off x="0" y="3083669"/>
          <a:ext cx="2194560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Assessment Tool</a:t>
          </a:r>
        </a:p>
      </dsp:txBody>
      <dsp:txXfrm>
        <a:off x="47756" y="3131425"/>
        <a:ext cx="2099048" cy="8827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5EF2C-853D-4F5C-8B78-54A206115ED6}">
      <dsp:nvSpPr>
        <dsp:cNvPr id="0" name=""/>
        <dsp:cNvSpPr/>
      </dsp:nvSpPr>
      <dsp:spPr>
        <a:xfrm>
          <a:off x="-6289824" y="-962167"/>
          <a:ext cx="7486934" cy="7486934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76542-3CAD-470D-984D-DBBEB7042D53}">
      <dsp:nvSpPr>
        <dsp:cNvPr id="0" name=""/>
        <dsp:cNvSpPr/>
      </dsp:nvSpPr>
      <dsp:spPr>
        <a:xfrm>
          <a:off x="523017" y="347551"/>
          <a:ext cx="7170526" cy="695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09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are downloaded into an Excel sheet each semester, cleaned, de-duped, and analyzed</a:t>
          </a:r>
        </a:p>
      </dsp:txBody>
      <dsp:txXfrm>
        <a:off x="523017" y="347551"/>
        <a:ext cx="7170526" cy="695547"/>
      </dsp:txXfrm>
    </dsp:sp>
    <dsp:sp modelId="{D1D59875-75AC-48B1-B045-9319301CAD65}">
      <dsp:nvSpPr>
        <dsp:cNvPr id="0" name=""/>
        <dsp:cNvSpPr/>
      </dsp:nvSpPr>
      <dsp:spPr>
        <a:xfrm>
          <a:off x="88300" y="260607"/>
          <a:ext cx="869434" cy="8694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44842-A43A-498E-B672-0F6ED0D17896}">
      <dsp:nvSpPr>
        <dsp:cNvPr id="0" name=""/>
        <dsp:cNvSpPr/>
      </dsp:nvSpPr>
      <dsp:spPr>
        <a:xfrm>
          <a:off x="1021426" y="1390538"/>
          <a:ext cx="6672117" cy="695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09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report is prepared based on these data every Fall for the prior academic year.</a:t>
          </a:r>
        </a:p>
      </dsp:txBody>
      <dsp:txXfrm>
        <a:off x="1021426" y="1390538"/>
        <a:ext cx="6672117" cy="695547"/>
      </dsp:txXfrm>
    </dsp:sp>
    <dsp:sp modelId="{6F7E1E49-2EAA-4A3B-A679-A14A5F531D7E}">
      <dsp:nvSpPr>
        <dsp:cNvPr id="0" name=""/>
        <dsp:cNvSpPr/>
      </dsp:nvSpPr>
      <dsp:spPr>
        <a:xfrm>
          <a:off x="586709" y="1303595"/>
          <a:ext cx="869434" cy="8694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8F80C-D24A-438C-89E0-254F7E31F6E2}">
      <dsp:nvSpPr>
        <dsp:cNvPr id="0" name=""/>
        <dsp:cNvSpPr/>
      </dsp:nvSpPr>
      <dsp:spPr>
        <a:xfrm>
          <a:off x="1174398" y="2433526"/>
          <a:ext cx="6519146" cy="695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09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Draft Report is reviewed and approved by the Course Assessment Committee</a:t>
          </a:r>
        </a:p>
      </dsp:txBody>
      <dsp:txXfrm>
        <a:off x="1174398" y="2433526"/>
        <a:ext cx="6519146" cy="695547"/>
      </dsp:txXfrm>
    </dsp:sp>
    <dsp:sp modelId="{99E197B8-33B9-4908-A09A-3647AB2AE862}">
      <dsp:nvSpPr>
        <dsp:cNvPr id="0" name=""/>
        <dsp:cNvSpPr/>
      </dsp:nvSpPr>
      <dsp:spPr>
        <a:xfrm>
          <a:off x="739681" y="2346582"/>
          <a:ext cx="869434" cy="8694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40408-E8B2-4045-8AF1-1F86E41E7D82}">
      <dsp:nvSpPr>
        <dsp:cNvPr id="0" name=""/>
        <dsp:cNvSpPr/>
      </dsp:nvSpPr>
      <dsp:spPr>
        <a:xfrm>
          <a:off x="1021426" y="3476513"/>
          <a:ext cx="6672117" cy="695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09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Finalized Report is then submitted to Jo Harrington and made available to anyone (usually October/November each year)</a:t>
          </a:r>
          <a:endParaRPr lang="en-US" sz="1800" kern="1200" dirty="0"/>
        </a:p>
      </dsp:txBody>
      <dsp:txXfrm>
        <a:off x="1021426" y="3476513"/>
        <a:ext cx="6672117" cy="695547"/>
      </dsp:txXfrm>
    </dsp:sp>
    <dsp:sp modelId="{D9B8BAB0-4876-45D0-9BE6-28D3C92806F1}">
      <dsp:nvSpPr>
        <dsp:cNvPr id="0" name=""/>
        <dsp:cNvSpPr/>
      </dsp:nvSpPr>
      <dsp:spPr>
        <a:xfrm>
          <a:off x="586709" y="3389570"/>
          <a:ext cx="869434" cy="8694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03B89-D738-4833-97B8-97D471D5E8F8}">
      <dsp:nvSpPr>
        <dsp:cNvPr id="0" name=""/>
        <dsp:cNvSpPr/>
      </dsp:nvSpPr>
      <dsp:spPr>
        <a:xfrm>
          <a:off x="523017" y="4519501"/>
          <a:ext cx="7170526" cy="695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09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All reports are available on the Barton Assessment page (https://www.bartonccc.edu/assessments/student-learning/evidence) </a:t>
          </a:r>
        </a:p>
      </dsp:txBody>
      <dsp:txXfrm>
        <a:off x="523017" y="4519501"/>
        <a:ext cx="7170526" cy="695547"/>
      </dsp:txXfrm>
    </dsp:sp>
    <dsp:sp modelId="{CF0D0BF3-9415-439F-BBC9-7C8AE9065DE1}">
      <dsp:nvSpPr>
        <dsp:cNvPr id="0" name=""/>
        <dsp:cNvSpPr/>
      </dsp:nvSpPr>
      <dsp:spPr>
        <a:xfrm>
          <a:off x="88300" y="4432557"/>
          <a:ext cx="869434" cy="8694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5EF2C-853D-4F5C-8B78-54A206115ED6}">
      <dsp:nvSpPr>
        <dsp:cNvPr id="0" name=""/>
        <dsp:cNvSpPr/>
      </dsp:nvSpPr>
      <dsp:spPr>
        <a:xfrm>
          <a:off x="-5849788" y="-895270"/>
          <a:ext cx="6964203" cy="6964203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76542-3CAD-470D-984D-DBBEB7042D53}">
      <dsp:nvSpPr>
        <dsp:cNvPr id="0" name=""/>
        <dsp:cNvSpPr/>
      </dsp:nvSpPr>
      <dsp:spPr>
        <a:xfrm>
          <a:off x="583307" y="397751"/>
          <a:ext cx="6963979" cy="795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759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committee was created to build out a culture of assessment across all levels of assessment</a:t>
          </a:r>
        </a:p>
      </dsp:txBody>
      <dsp:txXfrm>
        <a:off x="583307" y="397751"/>
        <a:ext cx="6963979" cy="795916"/>
      </dsp:txXfrm>
    </dsp:sp>
    <dsp:sp modelId="{D1D59875-75AC-48B1-B045-9319301CAD65}">
      <dsp:nvSpPr>
        <dsp:cNvPr id="0" name=""/>
        <dsp:cNvSpPr/>
      </dsp:nvSpPr>
      <dsp:spPr>
        <a:xfrm>
          <a:off x="85860" y="298261"/>
          <a:ext cx="994895" cy="994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F6F1F-6017-403E-A343-C072ED0030EE}">
      <dsp:nvSpPr>
        <dsp:cNvPr id="0" name=""/>
        <dsp:cNvSpPr/>
      </dsp:nvSpPr>
      <dsp:spPr>
        <a:xfrm>
          <a:off x="1039625" y="1591832"/>
          <a:ext cx="6507662" cy="795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759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CATs or Classroom assessment was well established here, but Course level assessment was not</a:t>
          </a:r>
        </a:p>
      </dsp:txBody>
      <dsp:txXfrm>
        <a:off x="1039625" y="1591832"/>
        <a:ext cx="6507662" cy="795916"/>
      </dsp:txXfrm>
    </dsp:sp>
    <dsp:sp modelId="{8F1CD428-7AC2-44DF-9FA6-679F95EEA23D}">
      <dsp:nvSpPr>
        <dsp:cNvPr id="0" name=""/>
        <dsp:cNvSpPr/>
      </dsp:nvSpPr>
      <dsp:spPr>
        <a:xfrm>
          <a:off x="542177" y="1492343"/>
          <a:ext cx="994895" cy="994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B8FF-1986-449A-A9DB-872922410EB6}">
      <dsp:nvSpPr>
        <dsp:cNvPr id="0" name=""/>
        <dsp:cNvSpPr/>
      </dsp:nvSpPr>
      <dsp:spPr>
        <a:xfrm>
          <a:off x="1039625" y="2785914"/>
          <a:ext cx="6507662" cy="795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759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Course allows as to examine changes made from April to October as opposed to Monday to Wednesday</a:t>
          </a:r>
        </a:p>
      </dsp:txBody>
      <dsp:txXfrm>
        <a:off x="1039625" y="2785914"/>
        <a:ext cx="6507662" cy="795916"/>
      </dsp:txXfrm>
    </dsp:sp>
    <dsp:sp modelId="{CF0D0BF3-9415-439F-BBC9-7C8AE9065DE1}">
      <dsp:nvSpPr>
        <dsp:cNvPr id="0" name=""/>
        <dsp:cNvSpPr/>
      </dsp:nvSpPr>
      <dsp:spPr>
        <a:xfrm>
          <a:off x="542177" y="2686424"/>
          <a:ext cx="994895" cy="994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4C01D-0F9C-4406-9EFD-5AC90E7A3226}">
      <dsp:nvSpPr>
        <dsp:cNvPr id="0" name=""/>
        <dsp:cNvSpPr/>
      </dsp:nvSpPr>
      <dsp:spPr>
        <a:xfrm>
          <a:off x="583307" y="3979995"/>
          <a:ext cx="6963979" cy="795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759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Creation of the Course Committee and data reporting requirement closed a critical blind spot</a:t>
          </a:r>
        </a:p>
      </dsp:txBody>
      <dsp:txXfrm>
        <a:off x="583307" y="3979995"/>
        <a:ext cx="6963979" cy="795916"/>
      </dsp:txXfrm>
    </dsp:sp>
    <dsp:sp modelId="{B8C8B4EB-AA34-4CAA-BF04-7ABF647782FB}">
      <dsp:nvSpPr>
        <dsp:cNvPr id="0" name=""/>
        <dsp:cNvSpPr/>
      </dsp:nvSpPr>
      <dsp:spPr>
        <a:xfrm>
          <a:off x="85860" y="3880505"/>
          <a:ext cx="994895" cy="994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5B9ECE6-4986-4B7E-9457-834196A99CC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EDC7F19-768C-4223-8FAC-09F8F0DB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10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DE66A91-D7EA-4C9F-87EE-C632B0D191F5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0C0F22D-D734-464D-9EF4-BE7EEC9EA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https://bartonccc.edu/assessments/student-learning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24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366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E41A1-8196-4928-D14E-9949AB1F2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C5ADA8-559F-3AA2-CECE-A010A2166F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11AFCA-8D3D-5E5E-48EB-5528DB3B41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730D6-269C-D9E4-9986-6B40501699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117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81A67-CBF0-E8FD-476F-54DD192C9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95474B-12FA-71FD-5E6B-A36053CDA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D2360D-AD2E-2647-EA97-08945F394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6AFD8-323F-88EF-5124-5745D1B507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509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81D44-CE98-C096-8F12-1E5A12CCC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AD5929-5E38-A068-F950-2F52B51C52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304972-3F20-7161-49EB-D1703DF82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DC13E-7FBC-89C8-F337-777F51311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349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47B65-A18A-C468-5290-C8DBAE076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37F9B9-E56B-AEF8-2D0C-A0A4464452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F1C719-33AE-EC78-E49E-A0AE78C1D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F5FDB-4DAC-FA8C-DFB9-FA6C19A095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10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7660B-FE62-5BBF-9ED4-20777EF7B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D229CA-D7D7-6122-0EE3-6B9DD9297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DF7BAE-7CF6-0BD7-1507-74FC656FF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06325-C583-688B-A4EF-2AA93CC7FD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542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87B75-05A9-8A3A-D6C6-9090B58BD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48EA85-166D-593C-9454-FB991AAED8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C888C3-A5E3-CB3B-3F6E-3CA32BB9C9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46522-0FAE-34E8-BB9C-5D865C23D2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420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1850D-A423-86E5-6525-5D867124B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454950-E516-CB63-ACD4-805BFDEFD6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979B68-B517-AA56-5FC8-2CC135449C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https://bartonccc.edu/assessments/student-learning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E0395-D762-A4D7-17AF-73D130D2FC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823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321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517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6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663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43DFA-100B-8F03-8774-6047154AB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787B5B-4795-FFAD-AB2E-A14BF7E812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E3B3AC-DB88-399B-5BA0-368D7773B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D346E-5788-F5FB-1DF2-473D1CE5B8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762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667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222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F8BA1-937D-4F40-8127-6FCE780CDD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897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A967A-C85B-36B4-4CBA-8F80A6D15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992C7D-ED24-DA30-16DA-1A85CE6025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F28036-7867-0C04-51F5-5BDAC1A7D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F911D-1A7F-52AD-2670-D490FDA3AC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694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D390E-7E0B-ACF5-4462-C00465E53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3C8CC6-B32F-245A-A43B-EE9AF391E8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C49C13-5F5F-D8B2-30EE-16F9CD9239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595C2-4A05-0D3F-05A3-DE9679E43F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31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67901-63E9-FA05-1AE3-FD5177C63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DBDFE7-8D10-773A-9B6F-A7A5675547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53E0E4-3695-EEF6-C770-DF0776D4D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https://www.bartonccc.edu/assessments/student-learning/evidence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A264B-8A05-1B9B-BD66-08C8B684E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890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8E7E7-0707-C60A-558D-5ABB45A43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103026-F220-03B3-83A0-8BFDA6BA41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97DDBF-7FB8-1887-F21C-1A91891D6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A8C35-ED1F-8845-2F58-B2E181F794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290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C91BF-0B39-1FA7-97D0-37AE29723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47BE7E-93BB-F6F9-4891-456CFC0E8C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C621F8-15FA-7534-5966-C94A09F74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52E1C-03A7-FA64-87DD-727FB09536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211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84D9A-1DBB-346B-114B-E6A28F655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CF6981-88CD-88E9-A286-FDAC6967D2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4E7C38-3BAF-18B1-2018-CF4272A38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10764-653F-DBEC-1893-178C47D6C1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922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19B75-5CE0-8CFF-9ABE-3D987755D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A63791-DBF9-6F3F-3871-92559E9073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22FC02-3F43-B75F-D5A0-C27240AF9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6B0F6-67ED-BB1B-1C56-D354E890DD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74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674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2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835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56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34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1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2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01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49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rton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D4251-5D3E-4A55-B1CB-DE49F5D453A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08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diagramData" Target="../diagrams/data14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17" Type="http://schemas.microsoft.com/office/2007/relationships/diagramDrawing" Target="../diagrams/drawing14.xml"/><Relationship Id="rId2" Type="http://schemas.openxmlformats.org/officeDocument/2006/relationships/notesSlide" Target="../notesSlides/notesSlide13.xml"/><Relationship Id="rId16" Type="http://schemas.openxmlformats.org/officeDocument/2006/relationships/diagramColors" Target="../diagrams/colors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openxmlformats.org/officeDocument/2006/relationships/diagramLayout" Target="../diagrams/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12.tmp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 descr="Session objectives">
            <a:extLst>
              <a:ext uri="{FF2B5EF4-FFF2-40B4-BE49-F238E27FC236}">
                <a16:creationId xmlns:a16="http://schemas.microsoft.com/office/drawing/2014/main" id="{6385CEC8-21E0-7950-79CE-E84FB3BA2C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025245"/>
              </p:ext>
            </p:extLst>
          </p:nvPr>
        </p:nvGraphicFramePr>
        <p:xfrm>
          <a:off x="609600" y="304800"/>
          <a:ext cx="7924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D2BECC9B-B93E-210D-B357-474D55E4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Session Objectives</a:t>
            </a:r>
          </a:p>
        </p:txBody>
      </p:sp>
    </p:spTree>
    <p:extLst>
      <p:ext uri="{BB962C8B-B14F-4D97-AF65-F5344CB8AC3E}">
        <p14:creationId xmlns:p14="http://schemas.microsoft.com/office/powerpoint/2010/main" val="2651986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61699501"/>
              </p:ext>
            </p:extLst>
          </p:nvPr>
        </p:nvGraphicFramePr>
        <p:xfrm>
          <a:off x="609600" y="457200"/>
          <a:ext cx="8077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CC9DA0-82BD-1FF7-3860-AE27220C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Current Procedure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859156-75A0-C9BB-87D7-E33A337C2E42}"/>
              </a:ext>
            </a:extLst>
          </p:cNvPr>
          <p:cNvSpPr txBox="1">
            <a:spLocks/>
          </p:cNvSpPr>
          <p:nvPr/>
        </p:nvSpPr>
        <p:spPr>
          <a:xfrm>
            <a:off x="457200" y="1603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Why do we collect these data?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7BB1F53-BBD6-4D40-F70B-38AE32BAFC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372147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CF36F69-E5D9-AB0A-7A02-AFEDD1F184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819808"/>
              </p:ext>
            </p:extLst>
          </p:nvPr>
        </p:nvGraphicFramePr>
        <p:xfrm>
          <a:off x="914400" y="1303337"/>
          <a:ext cx="7620000" cy="5173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60500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023D2DF-8D6F-86FB-28E3-513807776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7B0A9-8D8A-0B8C-C5F3-B7362B99A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AA6015E-4BED-5A8A-E0E7-6FCDB72F9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8288928"/>
              </p:ext>
            </p:extLst>
          </p:nvPr>
        </p:nvGraphicFramePr>
        <p:xfrm>
          <a:off x="609600" y="457200"/>
          <a:ext cx="8077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5A2ADD7-BC1D-D664-CE71-FE089C81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Current Procedure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83A06C-4BAA-2EF7-6DD1-8B48A14BCEA9}"/>
              </a:ext>
            </a:extLst>
          </p:cNvPr>
          <p:cNvSpPr txBox="1">
            <a:spLocks/>
          </p:cNvSpPr>
          <p:nvPr/>
        </p:nvSpPr>
        <p:spPr>
          <a:xfrm>
            <a:off x="457200" y="1603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Assessment in the Bigger Picture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CB76B2-9D21-97B9-C372-A6996EE5EFD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665" t="23269" r="3712" b="43401"/>
          <a:stretch>
            <a:fillRect/>
          </a:stretch>
        </p:blipFill>
        <p:spPr>
          <a:xfrm>
            <a:off x="762857" y="1477963"/>
            <a:ext cx="7913392" cy="248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09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DF08EA4-F209-1511-DB79-11624E30F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6D967-4F7B-CB1D-8AAB-FDE71B605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graphicFrame>
        <p:nvGraphicFramePr>
          <p:cNvPr id="7" name="Diagram 6" descr="Course Assessment highlights">
            <a:extLst>
              <a:ext uri="{FF2B5EF4-FFF2-40B4-BE49-F238E27FC236}">
                <a16:creationId xmlns:a16="http://schemas.microsoft.com/office/drawing/2014/main" id="{6D39811F-0414-F2BC-D6F3-616367CE11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7516616"/>
              </p:ext>
            </p:extLst>
          </p:nvPr>
        </p:nvGraphicFramePr>
        <p:xfrm>
          <a:off x="609600" y="1066800"/>
          <a:ext cx="8229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60F009F-4D08-CF61-0F64-0A1F4B2C2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838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Course Assessment - Testimonials</a:t>
            </a:r>
          </a:p>
        </p:txBody>
      </p:sp>
    </p:spTree>
    <p:extLst>
      <p:ext uri="{BB962C8B-B14F-4D97-AF65-F5344CB8AC3E}">
        <p14:creationId xmlns:p14="http://schemas.microsoft.com/office/powerpoint/2010/main" val="435769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F0EFEC7-9530-46C9-C5CC-18A1DFEE5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C194E-2BD7-0B2A-20E9-70A148699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26EC2E9-B557-C02D-4F70-8F2DA688146C}"/>
              </a:ext>
            </a:extLst>
          </p:cNvPr>
          <p:cNvGraphicFramePr/>
          <p:nvPr/>
        </p:nvGraphicFramePr>
        <p:xfrm>
          <a:off x="609600" y="457200"/>
          <a:ext cx="8077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A2D63A4-46A9-4408-C1A0-EAC0AB140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Current Procedure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1DB1DF-C650-C396-A5B4-A26A7A37A10B}"/>
              </a:ext>
            </a:extLst>
          </p:cNvPr>
          <p:cNvSpPr txBox="1">
            <a:spLocks/>
          </p:cNvSpPr>
          <p:nvPr/>
        </p:nvSpPr>
        <p:spPr>
          <a:xfrm>
            <a:off x="457200" y="1603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Testimonial Reporting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3F52ADA-294A-503F-D9F2-0D5FC434F765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4588143-D8C3-AF4A-2E98-34FA08DDE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400086"/>
              </p:ext>
            </p:extLst>
          </p:nvPr>
        </p:nvGraphicFramePr>
        <p:xfrm>
          <a:off x="914400" y="1303337"/>
          <a:ext cx="7620000" cy="5173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453105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CA5316C-C934-8953-A794-7B9D67FBC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D9403-EA87-9838-2EBA-ECA0A1822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D66E4-E0F6-2F49-4B47-8A796DDBD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28600"/>
            <a:ext cx="8317959" cy="8763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Testimonial Prompt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970FD7-F5BF-F8CF-B60B-D31431D7D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1" y="1113655"/>
            <a:ext cx="8116433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73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10F96EC-8266-7F78-47BC-E4090E221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C373B-D8B1-0A04-6EDA-BB365D34E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419E0-6A8E-7135-2304-3E41D624E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28600"/>
            <a:ext cx="8317959" cy="8763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Testimonial Sample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82517-3D15-123A-25CA-5ED7ABE74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1" y="1828800"/>
            <a:ext cx="5896798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79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2AB6E43-5DC9-82D4-F7DA-A4CAF9E64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51242-34D4-74B1-A495-4ACFA8B4A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924C3C7-5C04-0BF7-3C40-B2A06DEF88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8993139"/>
              </p:ext>
            </p:extLst>
          </p:nvPr>
        </p:nvGraphicFramePr>
        <p:xfrm>
          <a:off x="609600" y="11430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D3DEB22-516C-690C-7559-38ADF874A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Current Procedure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84A260-AD1A-4FE4-C09A-CBDFAFB78F26}"/>
              </a:ext>
            </a:extLst>
          </p:cNvPr>
          <p:cNvSpPr txBox="1">
            <a:spLocks/>
          </p:cNvSpPr>
          <p:nvPr/>
        </p:nvSpPr>
        <p:spPr>
          <a:xfrm>
            <a:off x="457200" y="1603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Why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W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 collect Course Assessment Data?</a:t>
            </a:r>
          </a:p>
        </p:txBody>
      </p:sp>
    </p:spTree>
    <p:extLst>
      <p:ext uri="{BB962C8B-B14F-4D97-AF65-F5344CB8AC3E}">
        <p14:creationId xmlns:p14="http://schemas.microsoft.com/office/powerpoint/2010/main" val="1348094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256B-E192-86EF-10FC-5CB9CDA15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 descr="Session objectives">
            <a:extLst>
              <a:ext uri="{FF2B5EF4-FFF2-40B4-BE49-F238E27FC236}">
                <a16:creationId xmlns:a16="http://schemas.microsoft.com/office/drawing/2014/main" id="{B4F4C0E4-6A0B-F422-820D-199597B4BC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7285122"/>
              </p:ext>
            </p:extLst>
          </p:nvPr>
        </p:nvGraphicFramePr>
        <p:xfrm>
          <a:off x="609600" y="1295400"/>
          <a:ext cx="7924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29EC0AF9-392E-3EC3-5BDF-B91610EB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7EE42-AB1E-7190-0D37-E4B6B6A2AED4}"/>
              </a:ext>
            </a:extLst>
          </p:cNvPr>
          <p:cNvSpPr txBox="1">
            <a:spLocks/>
          </p:cNvSpPr>
          <p:nvPr/>
        </p:nvSpPr>
        <p:spPr>
          <a:xfrm>
            <a:off x="304799" y="228600"/>
            <a:ext cx="8317959" cy="876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Which Competency?</a:t>
            </a:r>
          </a:p>
        </p:txBody>
      </p:sp>
    </p:spTree>
    <p:extLst>
      <p:ext uri="{BB962C8B-B14F-4D97-AF65-F5344CB8AC3E}">
        <p14:creationId xmlns:p14="http://schemas.microsoft.com/office/powerpoint/2010/main" val="3135255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C4869-15C7-54B3-CC63-D4C526F7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7848600" cy="565150"/>
          </a:xfrm>
        </p:spPr>
        <p:txBody>
          <a:bodyPr anchor="b">
            <a:noAutofit/>
          </a:bodyPr>
          <a:lstStyle/>
          <a:p>
            <a:pPr algn="ctr"/>
            <a:r>
              <a:rPr lang="en-US" sz="3600" dirty="0"/>
              <a:t>1. Empirical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53805855"/>
              </p:ext>
            </p:extLst>
          </p:nvPr>
        </p:nvGraphicFramePr>
        <p:xfrm>
          <a:off x="685800" y="914400"/>
          <a:ext cx="6940550" cy="608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4819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C4869-15C7-54B3-CC63-D4C526F7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Using Your Own Empirical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12416E-D353-68F3-87F1-77768322D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" y="2057400"/>
            <a:ext cx="8511771" cy="307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8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graphicFrame>
        <p:nvGraphicFramePr>
          <p:cNvPr id="7" name="Diagram 6" descr="Course Assessment highlights"/>
          <p:cNvGraphicFramePr/>
          <p:nvPr>
            <p:extLst>
              <p:ext uri="{D42A27DB-BD31-4B8C-83A1-F6EECF244321}">
                <p14:modId xmlns:p14="http://schemas.microsoft.com/office/powerpoint/2010/main" val="1791172360"/>
              </p:ext>
            </p:extLst>
          </p:nvPr>
        </p:nvGraphicFramePr>
        <p:xfrm>
          <a:off x="609600" y="381000"/>
          <a:ext cx="7924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24EE3A1-C1E9-BEDC-14C9-4F525D9A1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17" y="-1"/>
            <a:ext cx="8454683" cy="7318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Semi-Annual Course Assessment Report</a:t>
            </a:r>
          </a:p>
        </p:txBody>
      </p:sp>
    </p:spTree>
    <p:extLst>
      <p:ext uri="{BB962C8B-B14F-4D97-AF65-F5344CB8AC3E}">
        <p14:creationId xmlns:p14="http://schemas.microsoft.com/office/powerpoint/2010/main" val="244519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C4869-15C7-54B3-CC63-D4C526F7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2. Team or Departmental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21472534"/>
              </p:ext>
            </p:extLst>
          </p:nvPr>
        </p:nvGraphicFramePr>
        <p:xfrm>
          <a:off x="457200" y="1600200"/>
          <a:ext cx="8610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7374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BB2770A-3B19-4C17-9F81-0623B5769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7A3D4-6134-2B40-FC9D-E38435C1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3. Program Assessment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18320BA-6DA9-B753-0EA0-A8DCBCDA6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0600" y="914400"/>
            <a:ext cx="7239000" cy="9906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Feed Two Birds With One Seed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7D7CF3C-AAD4-0D97-4E76-6C2BCF23D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9000499"/>
              </p:ext>
            </p:extLst>
          </p:nvPr>
        </p:nvGraphicFramePr>
        <p:xfrm>
          <a:off x="914400" y="1905000"/>
          <a:ext cx="7696200" cy="467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5870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C4869-15C7-54B3-CC63-D4C526F7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Program Assessment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67C826-F0E6-A0AC-A271-53087A25A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8934"/>
            <a:ext cx="9144000" cy="348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19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C4869-15C7-54B3-CC63-D4C526F7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en-US" dirty="0"/>
              <a:t>4. Instructional Review Goals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E7712F-DEA7-44C8-8891-5A5A0FEEF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500137"/>
            <a:ext cx="9431295" cy="1824463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285A0DE-2DF3-4217-9906-DB7AF6DD8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861534"/>
              </p:ext>
            </p:extLst>
          </p:nvPr>
        </p:nvGraphicFramePr>
        <p:xfrm>
          <a:off x="228600" y="1142999"/>
          <a:ext cx="8610600" cy="335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94813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38A98B-4B4B-4607-B11F-7DCA0D7C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Kameron me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9721" b="15845"/>
          <a:stretch/>
        </p:blipFill>
        <p:spPr>
          <a:xfrm>
            <a:off x="228971" y="381000"/>
            <a:ext cx="5111806" cy="51511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E3B9B0E-204E-4BFD-B58A-E71D9CDC3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710114" y="0"/>
            <a:ext cx="34385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2663" y="640080"/>
            <a:ext cx="2744435" cy="2926080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Questions??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121E64-CB88-4BF5-B531-C0316E7F6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679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0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5ED35AE-D502-6B38-4FBC-53844B9B3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EF228-3A11-DC5D-8490-01206D47D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195E0-192D-E889-6427-774C01C70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381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Semi-Annual Course Assessment Process – What We Collect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0DFAF39-F5F1-0145-4905-095A5A8405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888840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487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EB58EDA-9D65-31E1-0021-5ED33BE7A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C248E-CF8B-7276-406E-AD1A97747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CB43FE9-D519-10CA-7F35-E4F8CFD750EF}"/>
              </a:ext>
            </a:extLst>
          </p:cNvPr>
          <p:cNvGraphicFramePr/>
          <p:nvPr/>
        </p:nvGraphicFramePr>
        <p:xfrm>
          <a:off x="609600" y="457200"/>
          <a:ext cx="8077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DCA9BC1-84E6-1501-580E-CB0F6BE85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Current Procedure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7342FD-22AF-9497-5520-380A8516AF49}"/>
              </a:ext>
            </a:extLst>
          </p:cNvPr>
          <p:cNvSpPr txBox="1">
            <a:spLocks/>
          </p:cNvSpPr>
          <p:nvPr/>
        </p:nvSpPr>
        <p:spPr>
          <a:xfrm>
            <a:off x="457200" y="1603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5ABBAB3-A5C8-298F-C286-843F03489FBD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E699465-80A5-5625-B23A-19D23273A8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328805"/>
              </p:ext>
            </p:extLst>
          </p:nvPr>
        </p:nvGraphicFramePr>
        <p:xfrm>
          <a:off x="609600" y="914400"/>
          <a:ext cx="7772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E424A4C-0549-B855-9A49-80D8F5004A19}"/>
              </a:ext>
            </a:extLst>
          </p:cNvPr>
          <p:cNvSpPr txBox="1">
            <a:spLocks/>
          </p:cNvSpPr>
          <p:nvPr/>
        </p:nvSpPr>
        <p:spPr>
          <a:xfrm>
            <a:off x="304800" y="66674"/>
            <a:ext cx="8229600" cy="10382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Course Assessment Annual Report</a:t>
            </a:r>
          </a:p>
        </p:txBody>
      </p:sp>
    </p:spTree>
    <p:extLst>
      <p:ext uri="{BB962C8B-B14F-4D97-AF65-F5344CB8AC3E}">
        <p14:creationId xmlns:p14="http://schemas.microsoft.com/office/powerpoint/2010/main" val="20773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6D593C5-D538-6D30-9393-6E8E90C78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AF814-9F84-83D8-0474-F7EB7E9AF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C8ACE-53B3-425B-EC49-138F48CF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381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Assessment of Student Learning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E42A0-004F-2892-377D-AC77536E8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649"/>
            <a:ext cx="9144000" cy="40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6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191B6B2-B7BC-9C74-AA0D-4842CF2BF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9E45E-264D-EF91-C8E5-7ECCDF1B0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69565-FC92-B837-B65D-54987E7D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381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Report Sample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ADE804-8BA6-8F07-FF78-57E39ACE2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9" y="1447800"/>
            <a:ext cx="8864042" cy="429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7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F6A335F-20F0-40CA-E3FD-4D425B0C4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EAE58-50F1-72D7-2B7E-75EEEA8BC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EC7C2-AF10-1C7C-4970-2A74C70C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381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Report Sample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5B3A21-F501-2127-323E-0ADF36AEF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09244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85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6C287B7-BD30-28F1-A682-99F9756EE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88B3-0DD5-4C85-5755-73F9B08F4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C9EF3-FE02-8E74-4344-FE6E474A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381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Report Sample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9D315-BCC0-90CE-1EC0-D7AE4ECB9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15076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6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1A293FC-8B04-6E40-ACF9-0EA4A8021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4466E-217A-4E16-1769-1CD991CFD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08112A-D8A3-4D9C-953E-5BF12C687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763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Report Sample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D540A4-5D80-7A43-D521-7A1C798B3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801315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00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3568</TotalTime>
  <Words>940</Words>
  <Application>Microsoft Office PowerPoint</Application>
  <PresentationFormat>On-screen Show (4:3)</PresentationFormat>
  <Paragraphs>144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Retrospect</vt:lpstr>
      <vt:lpstr>Session Objectives</vt:lpstr>
      <vt:lpstr>Semi-Annual Course Assessment Report</vt:lpstr>
      <vt:lpstr>Semi-Annual Course Assessment Process – What We Collect</vt:lpstr>
      <vt:lpstr>Current Procedure</vt:lpstr>
      <vt:lpstr>Assessment of Student Learning</vt:lpstr>
      <vt:lpstr>Report Sample</vt:lpstr>
      <vt:lpstr>Report Sample</vt:lpstr>
      <vt:lpstr>Report Sample</vt:lpstr>
      <vt:lpstr>Report Sample</vt:lpstr>
      <vt:lpstr>Current Procedure</vt:lpstr>
      <vt:lpstr>Current Procedure</vt:lpstr>
      <vt:lpstr>Course Assessment - Testimonials</vt:lpstr>
      <vt:lpstr>Current Procedure</vt:lpstr>
      <vt:lpstr>Testimonial Prompt</vt:lpstr>
      <vt:lpstr>Testimonial Sample</vt:lpstr>
      <vt:lpstr>Current Procedure</vt:lpstr>
      <vt:lpstr>Session Objectives</vt:lpstr>
      <vt:lpstr>1. Empirical Data</vt:lpstr>
      <vt:lpstr>Using Your Own Empirical Data</vt:lpstr>
      <vt:lpstr>2. Team or Departmental Priorities</vt:lpstr>
      <vt:lpstr>3. Program Assessment</vt:lpstr>
      <vt:lpstr>Program Assessment</vt:lpstr>
      <vt:lpstr>4. Instructional Review Goals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Sexuality – Week 4</dc:title>
  <dc:creator>Kurt Konda</dc:creator>
  <cp:lastModifiedBy>Kurt Konda</cp:lastModifiedBy>
  <cp:revision>218</cp:revision>
  <cp:lastPrinted>2021-08-10T15:30:59Z</cp:lastPrinted>
  <dcterms:created xsi:type="dcterms:W3CDTF">2019-01-28T05:37:54Z</dcterms:created>
  <dcterms:modified xsi:type="dcterms:W3CDTF">2026-03-13T15:07:19Z</dcterms:modified>
</cp:coreProperties>
</file>