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3" r:id="rId2"/>
    <p:sldMasterId id="2147483753" r:id="rId3"/>
    <p:sldMasterId id="2147483770" r:id="rId4"/>
    <p:sldMasterId id="2147483787" r:id="rId5"/>
  </p:sldMasterIdLst>
  <p:notesMasterIdLst>
    <p:notesMasterId r:id="rId39"/>
  </p:notesMasterIdLst>
  <p:sldIdLst>
    <p:sldId id="337" r:id="rId6"/>
    <p:sldId id="295" r:id="rId7"/>
    <p:sldId id="296" r:id="rId8"/>
    <p:sldId id="298" r:id="rId9"/>
    <p:sldId id="299" r:id="rId10"/>
    <p:sldId id="301" r:id="rId11"/>
    <p:sldId id="304" r:id="rId12"/>
    <p:sldId id="305" r:id="rId13"/>
    <p:sldId id="303" r:id="rId14"/>
    <p:sldId id="306" r:id="rId15"/>
    <p:sldId id="310" r:id="rId16"/>
    <p:sldId id="316" r:id="rId17"/>
    <p:sldId id="317" r:id="rId18"/>
    <p:sldId id="331" r:id="rId19"/>
    <p:sldId id="307" r:id="rId20"/>
    <p:sldId id="328" r:id="rId21"/>
    <p:sldId id="330" r:id="rId22"/>
    <p:sldId id="329" r:id="rId23"/>
    <p:sldId id="334" r:id="rId24"/>
    <p:sldId id="338" r:id="rId25"/>
    <p:sldId id="339" r:id="rId26"/>
    <p:sldId id="347" r:id="rId27"/>
    <p:sldId id="340" r:id="rId28"/>
    <p:sldId id="341" r:id="rId29"/>
    <p:sldId id="342" r:id="rId30"/>
    <p:sldId id="343" r:id="rId31"/>
    <p:sldId id="344" r:id="rId32"/>
    <p:sldId id="318" r:id="rId33"/>
    <p:sldId id="346" r:id="rId34"/>
    <p:sldId id="335" r:id="rId35"/>
    <p:sldId id="315" r:id="rId36"/>
    <p:sldId id="332" r:id="rId37"/>
    <p:sldId id="33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88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2" y="13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EB7634-6BF5-4455-9CF4-B6DF0314A9C8}" type="datetimeFigureOut">
              <a:rPr lang="en-US" smtClean="0"/>
              <a:t>10/8/2020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D6A3C5-9CCD-4400-A0FA-1A6F7A0055FB}" type="slidenum">
              <a:rPr lang="en-US" smtClean="0"/>
              <a:t>‹#›</a:t>
            </a:fld>
            <a:endParaRPr lang="en-US"/>
          </a:p>
        </p:txBody>
      </p:sp>
    </p:spTree>
    <p:extLst>
      <p:ext uri="{BB962C8B-B14F-4D97-AF65-F5344CB8AC3E}">
        <p14:creationId xmlns:p14="http://schemas.microsoft.com/office/powerpoint/2010/main" val="1730728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2</a:t>
            </a:fld>
            <a:endParaRPr lang="en-US" dirty="0"/>
          </a:p>
        </p:txBody>
      </p:sp>
    </p:spTree>
    <p:extLst>
      <p:ext uri="{BB962C8B-B14F-4D97-AF65-F5344CB8AC3E}">
        <p14:creationId xmlns:p14="http://schemas.microsoft.com/office/powerpoint/2010/main" val="1879554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12</a:t>
            </a:fld>
            <a:endParaRPr lang="en-US" dirty="0"/>
          </a:p>
        </p:txBody>
      </p:sp>
    </p:spTree>
    <p:extLst>
      <p:ext uri="{BB962C8B-B14F-4D97-AF65-F5344CB8AC3E}">
        <p14:creationId xmlns:p14="http://schemas.microsoft.com/office/powerpoint/2010/main" val="1281026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13</a:t>
            </a:fld>
            <a:endParaRPr lang="en-US" dirty="0"/>
          </a:p>
        </p:txBody>
      </p:sp>
    </p:spTree>
    <p:extLst>
      <p:ext uri="{BB962C8B-B14F-4D97-AF65-F5344CB8AC3E}">
        <p14:creationId xmlns:p14="http://schemas.microsoft.com/office/powerpoint/2010/main" val="1686294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14</a:t>
            </a:fld>
            <a:endParaRPr lang="en-US" dirty="0"/>
          </a:p>
        </p:txBody>
      </p:sp>
    </p:spTree>
    <p:extLst>
      <p:ext uri="{BB962C8B-B14F-4D97-AF65-F5344CB8AC3E}">
        <p14:creationId xmlns:p14="http://schemas.microsoft.com/office/powerpoint/2010/main" val="3529723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15</a:t>
            </a:fld>
            <a:endParaRPr lang="en-US" dirty="0"/>
          </a:p>
        </p:txBody>
      </p:sp>
    </p:spTree>
    <p:extLst>
      <p:ext uri="{BB962C8B-B14F-4D97-AF65-F5344CB8AC3E}">
        <p14:creationId xmlns:p14="http://schemas.microsoft.com/office/powerpoint/2010/main" val="2967184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16</a:t>
            </a:fld>
            <a:endParaRPr lang="en-US" dirty="0"/>
          </a:p>
        </p:txBody>
      </p:sp>
    </p:spTree>
    <p:extLst>
      <p:ext uri="{BB962C8B-B14F-4D97-AF65-F5344CB8AC3E}">
        <p14:creationId xmlns:p14="http://schemas.microsoft.com/office/powerpoint/2010/main" val="197111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17</a:t>
            </a:fld>
            <a:endParaRPr lang="en-US" dirty="0"/>
          </a:p>
        </p:txBody>
      </p:sp>
    </p:spTree>
    <p:extLst>
      <p:ext uri="{BB962C8B-B14F-4D97-AF65-F5344CB8AC3E}">
        <p14:creationId xmlns:p14="http://schemas.microsoft.com/office/powerpoint/2010/main" val="2419349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18</a:t>
            </a:fld>
            <a:endParaRPr lang="en-US" dirty="0"/>
          </a:p>
        </p:txBody>
      </p:sp>
    </p:spTree>
    <p:extLst>
      <p:ext uri="{BB962C8B-B14F-4D97-AF65-F5344CB8AC3E}">
        <p14:creationId xmlns:p14="http://schemas.microsoft.com/office/powerpoint/2010/main" val="41430686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19</a:t>
            </a:fld>
            <a:endParaRPr lang="en-US" dirty="0"/>
          </a:p>
        </p:txBody>
      </p:sp>
    </p:spTree>
    <p:extLst>
      <p:ext uri="{BB962C8B-B14F-4D97-AF65-F5344CB8AC3E}">
        <p14:creationId xmlns:p14="http://schemas.microsoft.com/office/powerpoint/2010/main" val="1065587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CEA92-F142-4D57-B507-37BDAF447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1088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If desired, place your logo in the bottom left-hand corner of the presentation. </a:t>
            </a:r>
          </a:p>
          <a:p>
            <a:endParaRPr lang="en-US" i="1" dirty="0">
              <a:cs typeface="Calibri"/>
            </a:endParaRPr>
          </a:p>
          <a:p>
            <a:r>
              <a:rPr lang="en-US" i="1" dirty="0">
                <a:cs typeface="Calibri"/>
              </a:rPr>
              <a:t>Sample script</a:t>
            </a:r>
          </a:p>
          <a:p>
            <a:r>
              <a:rPr lang="en-US" dirty="0"/>
              <a:t>Compared with other assessments on the market, we are particularly proud of these five differentiators:</a:t>
            </a:r>
            <a:endParaRPr lang="en-US" dirty="0">
              <a:cs typeface="Calibri"/>
            </a:endParaRPr>
          </a:p>
          <a:p>
            <a:endParaRPr lang="en-US" dirty="0"/>
          </a:p>
          <a:p>
            <a:r>
              <a:rPr lang="en-US" dirty="0"/>
              <a:t>Our assessment is backed by significant research and has been regularly revalidated over the past 30 years to ensure accuracy and reflect the global population-at-large. Participants can feel confident that the insights they receive truly reflect who they are and can be used to support global connections.</a:t>
            </a:r>
            <a:endParaRPr lang="en-US" dirty="0">
              <a:cs typeface="Calibri"/>
            </a:endParaRPr>
          </a:p>
          <a:p>
            <a:endParaRPr lang="en-US" dirty="0"/>
          </a:p>
          <a:p>
            <a:r>
              <a:rPr lang="en-US" dirty="0"/>
              <a:t>With just seven Attributes, a person can easily remember their Profile. </a:t>
            </a:r>
            <a:r>
              <a:rPr lang="en-US" sz="1200" kern="1200" dirty="0">
                <a:solidFill>
                  <a:schemeClr val="tx1"/>
                </a:solidFill>
                <a:effectLst/>
                <a:latin typeface="+mn-lt"/>
                <a:ea typeface="+mn-ea"/>
                <a:cs typeface="+mn-cs"/>
              </a:rPr>
              <a:t>All people possess some degree of each Attribute, so individuals can readily compare their preferences to others, enabling employees, teams and managers to recognize how to work together, adapt to meet others’ preferences and lean on each other’s strengths.</a:t>
            </a:r>
          </a:p>
          <a:p>
            <a:endParaRPr lang="en-US" dirty="0"/>
          </a:p>
          <a:p>
            <a:r>
              <a:rPr lang="en-US" dirty="0"/>
              <a:t>Emergenetics programs use positive psychology and affirming language to motivate participants and reduce bias by revealing the brilliance of every Attribute and approach.</a:t>
            </a:r>
            <a:endParaRPr lang="en-US" dirty="0">
              <a:cs typeface="Calibri"/>
            </a:endParaRPr>
          </a:p>
          <a:p>
            <a:endParaRPr lang="en-US" dirty="0"/>
          </a:p>
          <a:p>
            <a:r>
              <a:rPr lang="en-US" dirty="0"/>
              <a:t>Because it is important for every staff member to understand how to communicate and collaborate productively, our programs, industry-leading mobile app and resources are built for all levels of staff.</a:t>
            </a:r>
            <a:endParaRPr lang="en-US" dirty="0">
              <a:cs typeface="Calibri"/>
            </a:endParaRPr>
          </a:p>
          <a:p>
            <a:endParaRPr lang="en-US" dirty="0"/>
          </a:p>
          <a:p>
            <a:r>
              <a:rPr lang="en-US" dirty="0"/>
              <a:t>Inclusion initiatives are becoming more commonplace, and diversity of thought plays a critical role in these conversations. Emergenetics recognizes and promotes the value of cognitive diversity. Our programs support inclusion by building common understanding and empower groups to utilize cognitive diversity to drive business success.</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FE9341-DBA2-A342-A51F-9844E0A8E9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5198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3</a:t>
            </a:fld>
            <a:endParaRPr lang="en-US" dirty="0"/>
          </a:p>
        </p:txBody>
      </p:sp>
    </p:spTree>
    <p:extLst>
      <p:ext uri="{BB962C8B-B14F-4D97-AF65-F5344CB8AC3E}">
        <p14:creationId xmlns:p14="http://schemas.microsoft.com/office/powerpoint/2010/main" val="38498177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CEA92-F142-4D57-B507-37BDAF447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225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5C127-CB05-47B6-8D1E-7BC74A68F508}" type="datetime8">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10/9/2020 12:45 AM</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0663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A5C127-CB05-47B6-8D1E-7BC74A68F50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10/8/2020 8:31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9301972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5C127-CB05-47B6-8D1E-7BC74A68F508}" type="datetime8">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10/9/2020 12:53 AM</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62157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A5C127-CB05-47B6-8D1E-7BC74A68F50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10/8/2020 9:21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2093030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31</a:t>
            </a:fld>
            <a:endParaRPr lang="en-US" dirty="0"/>
          </a:p>
        </p:txBody>
      </p:sp>
    </p:spTree>
    <p:extLst>
      <p:ext uri="{BB962C8B-B14F-4D97-AF65-F5344CB8AC3E}">
        <p14:creationId xmlns:p14="http://schemas.microsoft.com/office/powerpoint/2010/main" val="4075593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32</a:t>
            </a:fld>
            <a:endParaRPr lang="en-US" dirty="0"/>
          </a:p>
        </p:txBody>
      </p:sp>
    </p:spTree>
    <p:extLst>
      <p:ext uri="{BB962C8B-B14F-4D97-AF65-F5344CB8AC3E}">
        <p14:creationId xmlns:p14="http://schemas.microsoft.com/office/powerpoint/2010/main" val="14546822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33</a:t>
            </a:fld>
            <a:endParaRPr lang="en-US" dirty="0"/>
          </a:p>
        </p:txBody>
      </p:sp>
    </p:spTree>
    <p:extLst>
      <p:ext uri="{BB962C8B-B14F-4D97-AF65-F5344CB8AC3E}">
        <p14:creationId xmlns:p14="http://schemas.microsoft.com/office/powerpoint/2010/main" val="2357821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4</a:t>
            </a:fld>
            <a:endParaRPr lang="en-US" dirty="0"/>
          </a:p>
        </p:txBody>
      </p:sp>
    </p:spTree>
    <p:extLst>
      <p:ext uri="{BB962C8B-B14F-4D97-AF65-F5344CB8AC3E}">
        <p14:creationId xmlns:p14="http://schemas.microsoft.com/office/powerpoint/2010/main" val="834265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5</a:t>
            </a:fld>
            <a:endParaRPr lang="en-US" dirty="0"/>
          </a:p>
        </p:txBody>
      </p:sp>
    </p:spTree>
    <p:extLst>
      <p:ext uri="{BB962C8B-B14F-4D97-AF65-F5344CB8AC3E}">
        <p14:creationId xmlns:p14="http://schemas.microsoft.com/office/powerpoint/2010/main" val="93559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6</a:t>
            </a:fld>
            <a:endParaRPr lang="en-US" dirty="0"/>
          </a:p>
        </p:txBody>
      </p:sp>
    </p:spTree>
    <p:extLst>
      <p:ext uri="{BB962C8B-B14F-4D97-AF65-F5344CB8AC3E}">
        <p14:creationId xmlns:p14="http://schemas.microsoft.com/office/powerpoint/2010/main" val="254922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8</a:t>
            </a:fld>
            <a:endParaRPr lang="en-US" dirty="0"/>
          </a:p>
        </p:txBody>
      </p:sp>
    </p:spTree>
    <p:extLst>
      <p:ext uri="{BB962C8B-B14F-4D97-AF65-F5344CB8AC3E}">
        <p14:creationId xmlns:p14="http://schemas.microsoft.com/office/powerpoint/2010/main" val="1626603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9</a:t>
            </a:fld>
            <a:endParaRPr lang="en-US" dirty="0"/>
          </a:p>
        </p:txBody>
      </p:sp>
    </p:spTree>
    <p:extLst>
      <p:ext uri="{BB962C8B-B14F-4D97-AF65-F5344CB8AC3E}">
        <p14:creationId xmlns:p14="http://schemas.microsoft.com/office/powerpoint/2010/main" val="1652624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CEA92-F142-4D57-B507-37BDAF447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261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11</a:t>
            </a:fld>
            <a:endParaRPr lang="en-US" dirty="0"/>
          </a:p>
        </p:txBody>
      </p:sp>
    </p:spTree>
    <p:extLst>
      <p:ext uri="{BB962C8B-B14F-4D97-AF65-F5344CB8AC3E}">
        <p14:creationId xmlns:p14="http://schemas.microsoft.com/office/powerpoint/2010/main" val="516900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hyperlink" Target="http://www.nealanalytics.com/templates/" TargetMode="External"/><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hyperlink" Target="http://www.nealanalytics.com/neal-creative/templates/" TargetMode="External"/></Relationships>
</file>

<file path=ppt/slideLayouts/_rels/slideLayout42.xml.rels><?xml version="1.0" encoding="UTF-8" standalone="yes"?>
<Relationships xmlns="http://schemas.openxmlformats.org/package/2006/relationships"><Relationship Id="rId2" Type="http://schemas.openxmlformats.org/officeDocument/2006/relationships/hyperlink" Target="http://www.nealanalytics.com/neal-creative/templates/" TargetMode="External"/><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hyperlink" Target="http://www.nealanalytics.com/templates/" TargetMode="External"/><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hyperlink" Target="http://www.nealanalytics.com/neal-creative/templates/" TargetMode="Externa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91E2DB8-A820-4F06-BAF3-5E97D8ACF2EF}" type="datetimeFigureOut">
              <a:rPr lang="en-US" smtClean="0"/>
              <a:t>10/8/2020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84827-FFB8-4565-9B8C-C1B739599CCC}" type="slidenum">
              <a:rPr lang="en-US" smtClean="0"/>
              <a:t>‹#›</a:t>
            </a:fld>
            <a:endParaRPr lang="en-US"/>
          </a:p>
        </p:txBody>
      </p:sp>
    </p:spTree>
    <p:extLst>
      <p:ext uri="{BB962C8B-B14F-4D97-AF65-F5344CB8AC3E}">
        <p14:creationId xmlns:p14="http://schemas.microsoft.com/office/powerpoint/2010/main" val="1376823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1E2DB8-A820-4F06-BAF3-5E97D8ACF2EF}" type="datetimeFigureOut">
              <a:rPr lang="en-US" smtClean="0"/>
              <a:t>10/8/2020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84827-FFB8-4565-9B8C-C1B739599CCC}" type="slidenum">
              <a:rPr lang="en-US" smtClean="0"/>
              <a:t>‹#›</a:t>
            </a:fld>
            <a:endParaRPr lang="en-US"/>
          </a:p>
        </p:txBody>
      </p:sp>
    </p:spTree>
    <p:extLst>
      <p:ext uri="{BB962C8B-B14F-4D97-AF65-F5344CB8AC3E}">
        <p14:creationId xmlns:p14="http://schemas.microsoft.com/office/powerpoint/2010/main" val="603433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1E2DB8-A820-4F06-BAF3-5E97D8ACF2EF}" type="datetimeFigureOut">
              <a:rPr lang="en-US" smtClean="0"/>
              <a:t>10/8/2020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84827-FFB8-4565-9B8C-C1B739599CCC}" type="slidenum">
              <a:rPr lang="en-US" smtClean="0"/>
              <a:t>‹#›</a:t>
            </a:fld>
            <a:endParaRPr lang="en-US"/>
          </a:p>
        </p:txBody>
      </p:sp>
    </p:spTree>
    <p:extLst>
      <p:ext uri="{BB962C8B-B14F-4D97-AF65-F5344CB8AC3E}">
        <p14:creationId xmlns:p14="http://schemas.microsoft.com/office/powerpoint/2010/main" val="2539704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ark Callout with small Non-bulleted">
    <p:bg>
      <p:bgPr>
        <a:solidFill>
          <a:schemeClr val="tx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04800" y="2597273"/>
            <a:ext cx="4868985" cy="1643527"/>
          </a:xfrm>
        </p:spPr>
        <p:txBody>
          <a:bodyPr wrap="square" lIns="91440" rIns="9144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2800" b="0" kern="1200" spc="0" baseline="0" dirty="0">
                <a:solidFill>
                  <a:schemeClr val="bg1"/>
                </a:soli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096000" y="419100"/>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hasCustomPrompt="1"/>
          </p:nvPr>
        </p:nvSpPr>
        <p:spPr>
          <a:xfrm>
            <a:off x="555244" y="0"/>
            <a:ext cx="4083304" cy="1357295"/>
          </a:xfrm>
          <a:prstGeom prst="rect">
            <a:avLst/>
          </a:prstGeom>
        </p:spPr>
        <p:txBody>
          <a:bodyPr lIns="146304" tIns="420624" rIns="146304" anchor="t" anchorCtr="0"/>
          <a:lstStyle>
            <a:lvl1pPr algn="ct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6096000" y="2599498"/>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 Placeholder 8"/>
          <p:cNvSpPr>
            <a:spLocks noGrp="1"/>
          </p:cNvSpPr>
          <p:nvPr>
            <p:ph type="body" sz="quarter" idx="13"/>
          </p:nvPr>
        </p:nvSpPr>
        <p:spPr>
          <a:xfrm>
            <a:off x="6096000" y="4779896"/>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35907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Quote dark option FLUSH LEFT">
    <p:bg>
      <p:bgPr>
        <a:solidFill>
          <a:schemeClr val="tx2"/>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5"/>
            <a:ext cx="11658600" cy="1089529"/>
          </a:xfrm>
        </p:spPr>
        <p:txBody>
          <a:bodyPr anchor="ctr"/>
          <a:lstStyle>
            <a:lvl1pPr marL="231775" indent="-231775" algn="l">
              <a:spcBef>
                <a:spcPts val="0"/>
              </a:spcBef>
              <a:defRPr sz="3600" b="0" baseline="0">
                <a:gradFill>
                  <a:gsLst>
                    <a:gs pos="0">
                      <a:schemeClr val="accent1">
                        <a:lumMod val="5000"/>
                        <a:lumOff val="95000"/>
                      </a:schemeClr>
                    </a:gs>
                    <a:gs pos="100000">
                      <a:schemeClr val="bg1"/>
                    </a:gs>
                  </a:gsLst>
                  <a:lin ang="5400000" scaled="1"/>
                </a:gradFill>
              </a:defRPr>
            </a:lvl1pPr>
            <a:lvl2pPr marL="109538" indent="0" algn="l">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 BOLD</a:t>
            </a:r>
          </a:p>
        </p:txBody>
      </p:sp>
      <p:sp>
        <p:nvSpPr>
          <p:cNvPr id="7" name="Freeform: Shap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b="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31138312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DIVIDER with number">
    <p:bg>
      <p:bgPr>
        <a:solidFill>
          <a:schemeClr val="tx2"/>
        </a:solidFill>
        <a:effectLst/>
      </p:bgPr>
    </p:bg>
    <p:spTree>
      <p:nvGrpSpPr>
        <p:cNvPr id="1" name=""/>
        <p:cNvGrpSpPr/>
        <p:nvPr/>
      </p:nvGrpSpPr>
      <p:grpSpPr>
        <a:xfrm>
          <a:off x="0" y="0"/>
          <a:ext cx="0" cy="0"/>
          <a:chOff x="0" y="0"/>
          <a:chExt cx="0" cy="0"/>
        </a:xfrm>
      </p:grpSpPr>
      <p:sp>
        <p:nvSpPr>
          <p:cNvPr id="19" name="Freeform: Shape 18"/>
          <p:cNvSpPr/>
          <p:nvPr userDrawn="1"/>
        </p:nvSpPr>
        <p:spPr>
          <a:xfrm>
            <a:off x="3803737" y="-65233"/>
            <a:ext cx="4584526" cy="2297766"/>
          </a:xfrm>
          <a:custGeom>
            <a:avLst/>
            <a:gdLst>
              <a:gd name="connsiteX0" fmla="*/ 278 w 4584526"/>
              <a:gd name="connsiteY0" fmla="*/ 0 h 2297766"/>
              <a:gd name="connsiteX1" fmla="*/ 4584248 w 4584526"/>
              <a:gd name="connsiteY1" fmla="*/ 0 h 2297766"/>
              <a:gd name="connsiteX2" fmla="*/ 4584526 w 4584526"/>
              <a:gd name="connsiteY2" fmla="*/ 5503 h 2297766"/>
              <a:gd name="connsiteX3" fmla="*/ 2292263 w 4584526"/>
              <a:gd name="connsiteY3" fmla="*/ 2297766 h 2297766"/>
              <a:gd name="connsiteX4" fmla="*/ 0 w 4584526"/>
              <a:gd name="connsiteY4" fmla="*/ 5503 h 2297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4526" h="2297766">
                <a:moveTo>
                  <a:pt x="278" y="0"/>
                </a:moveTo>
                <a:lnTo>
                  <a:pt x="4584248" y="0"/>
                </a:lnTo>
                <a:lnTo>
                  <a:pt x="4584526" y="5503"/>
                </a:lnTo>
                <a:cubicBezTo>
                  <a:pt x="4584526" y="1271485"/>
                  <a:pt x="3558245" y="2297766"/>
                  <a:pt x="2292263" y="2297766"/>
                </a:cubicBezTo>
                <a:cubicBezTo>
                  <a:pt x="1026281" y="2297766"/>
                  <a:pt x="0" y="1271485"/>
                  <a:pt x="0" y="5503"/>
                </a:cubicBezTo>
                <a:close/>
              </a:path>
            </a:pathLst>
          </a:custGeom>
          <a:solidFill>
            <a:srgbClr val="000000"/>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17" name="Footer Placeholder 4"/>
          <p:cNvSpPr txBox="1">
            <a:spLocks/>
          </p:cNvSpPr>
          <p:nvPr userDrawn="1"/>
        </p:nvSpPr>
        <p:spPr>
          <a:xfrm>
            <a:off x="4038600" y="6356350"/>
            <a:ext cx="4114800" cy="365125"/>
          </a:xfrm>
          <a:prstGeom prst="rect">
            <a:avLst/>
          </a:prstGeom>
        </p:spPr>
        <p:txBody>
          <a:bodyPr/>
          <a:lstStyle>
            <a:defPPr>
              <a:defRPr lang="en-US"/>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 name="Title 2"/>
          <p:cNvSpPr>
            <a:spLocks noGrp="1"/>
          </p:cNvSpPr>
          <p:nvPr>
            <p:ph type="title" hasCustomPrompt="1"/>
          </p:nvPr>
        </p:nvSpPr>
        <p:spPr>
          <a:xfrm>
            <a:off x="302995" y="3383280"/>
            <a:ext cx="11660405" cy="625641"/>
          </a:xfrm>
          <a:prstGeom prst="rect">
            <a:avLst/>
          </a:prstGeom>
        </p:spPr>
        <p:txBody>
          <a:bodyPr vert="horz" lIns="457200" tIns="45720" rIns="457200" bIns="45720" rtlCol="0" anchor="b">
            <a:noAutofit/>
          </a:bodyPr>
          <a:lstStyle>
            <a:lvl1pPr algn="ctr" defTabSz="914400" rtl="0" eaLnBrk="1" latinLnBrk="0" hangingPunct="1">
              <a:lnSpc>
                <a:spcPct val="90000"/>
              </a:lnSpc>
              <a:spcBef>
                <a:spcPct val="0"/>
              </a:spcBef>
              <a:buNone/>
              <a:defRPr lang="en-US" sz="4800" b="1" i="0" kern="1200" spc="40" baseline="0" dirty="0">
                <a:gradFill>
                  <a:gsLst>
                    <a:gs pos="0">
                      <a:schemeClr val="accent1">
                        <a:lumMod val="5000"/>
                        <a:lumOff val="95000"/>
                      </a:schemeClr>
                    </a:gs>
                    <a:gs pos="100000">
                      <a:schemeClr val="bg1"/>
                    </a:gs>
                  </a:gsLst>
                  <a:lin ang="5400000" scaled="1"/>
                </a:gradFill>
                <a:latin typeface="+mn-lt"/>
                <a:ea typeface="+mn-ea"/>
                <a:cs typeface="Segoe UI Semilight" panose="020B0402040204020203" pitchFamily="34" charset="0"/>
              </a:defRPr>
            </a:lvl1pPr>
          </a:lstStyle>
          <a:p>
            <a:pPr marL="0" marR="0" lvl="0" indent="0" fontAlgn="auto">
              <a:spcAft>
                <a:spcPts val="0"/>
              </a:spcAft>
              <a:buClrTx/>
              <a:buSzTx/>
              <a:buFontTx/>
              <a:tabLst/>
            </a:pPr>
            <a:r>
              <a:rPr lang="en-US" dirty="0"/>
              <a:t>CLICK TO EDIT MASTER TITLE STYLE</a:t>
            </a:r>
          </a:p>
        </p:txBody>
      </p:sp>
      <p:sp>
        <p:nvSpPr>
          <p:cNvPr id="22" name="Text Placeholder 3"/>
          <p:cNvSpPr>
            <a:spLocks noGrp="1"/>
          </p:cNvSpPr>
          <p:nvPr>
            <p:ph type="body" sz="quarter" idx="10" hasCustomPrompt="1"/>
          </p:nvPr>
        </p:nvSpPr>
        <p:spPr>
          <a:xfrm>
            <a:off x="3923323" y="186061"/>
            <a:ext cx="4376615" cy="627351"/>
          </a:xfrm>
        </p:spPr>
        <p:txBody>
          <a:bodyPr/>
          <a:lstStyle>
            <a:lvl1pPr algn="ctr">
              <a:defRPr sz="2000">
                <a:solidFill>
                  <a:schemeClr val="bg1"/>
                </a:solidFill>
              </a:defRPr>
            </a:lvl1pPr>
            <a:lvl2pPr algn="ctr">
              <a:defRPr sz="1400">
                <a:solidFill>
                  <a:schemeClr val="bg1"/>
                </a:solidFill>
              </a:defRPr>
            </a:lvl2pPr>
            <a:lvl3pPr algn="ctr">
              <a:defRPr>
                <a:solidFill>
                  <a:schemeClr val="bg1"/>
                </a:solidFill>
              </a:defRPr>
            </a:lvl3pPr>
            <a:lvl4pPr algn="ctr">
              <a:defRPr>
                <a:solidFill>
                  <a:schemeClr val="bg1"/>
                </a:solidFill>
              </a:defRPr>
            </a:lvl4pPr>
            <a:lvl5pPr>
              <a:defRPr>
                <a:solidFill>
                  <a:schemeClr val="bg1"/>
                </a:solidFill>
              </a:defRPr>
            </a:lvl5pPr>
          </a:lstStyle>
          <a:p>
            <a:pPr lvl="0"/>
            <a:r>
              <a:rPr lang="en-US" dirty="0"/>
              <a:t>Add Your Section Title Here</a:t>
            </a:r>
          </a:p>
          <a:p>
            <a:pPr lvl="1"/>
            <a:r>
              <a:rPr lang="en-US" dirty="0"/>
              <a:t>1</a:t>
            </a:r>
          </a:p>
        </p:txBody>
      </p:sp>
      <p:sp>
        <p:nvSpPr>
          <p:cNvPr id="23" name="Text Placeholder 3"/>
          <p:cNvSpPr>
            <a:spLocks noGrp="1"/>
          </p:cNvSpPr>
          <p:nvPr>
            <p:ph type="body" sz="quarter" idx="11" hasCustomPrompt="1"/>
          </p:nvPr>
        </p:nvSpPr>
        <p:spPr>
          <a:xfrm>
            <a:off x="304801" y="4206240"/>
            <a:ext cx="11658600" cy="424732"/>
          </a:xfrm>
        </p:spPr>
        <p:txBody>
          <a:bodyPr lIns="457200" rIns="4572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2400" b="0" i="0" u="none" strike="noStrike" kern="1200" cap="none" spc="0" normalizeH="0" baseline="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rPr>
              <a:t>Add a short summary sentence here about title/statement above</a:t>
            </a:r>
          </a:p>
        </p:txBody>
      </p:sp>
      <p:sp>
        <p:nvSpPr>
          <p:cNvPr id="6" name="Text Placeholder 5"/>
          <p:cNvSpPr>
            <a:spLocks noGrp="1"/>
          </p:cNvSpPr>
          <p:nvPr>
            <p:ph type="body" sz="quarter" idx="12" hasCustomPrompt="1"/>
          </p:nvPr>
        </p:nvSpPr>
        <p:spPr>
          <a:xfrm>
            <a:off x="5737094" y="1007413"/>
            <a:ext cx="792205" cy="1200329"/>
          </a:xfrm>
        </p:spPr>
        <p:txBody>
          <a:bodyPr wrap="none" anchor="ctr"/>
          <a:lstStyle>
            <a:lvl1pPr algn="ctr">
              <a:defRPr kumimoji="0" lang="en-US" sz="8000" b="1" i="0" u="none" strike="noStrike" kern="1200" cap="none" spc="0" normalizeH="0" baseline="0" dirty="0">
                <a:ln>
                  <a:noFill/>
                </a:ln>
                <a:solidFill>
                  <a:schemeClr val="accent4"/>
                </a:solidFill>
                <a:effectLst/>
                <a:uLnTx/>
                <a:uFillTx/>
                <a:latin typeface="Segoe UI" panose="020B0502040204020203" pitchFamily="34" charset="0"/>
                <a:ea typeface="+mn-ea"/>
                <a:cs typeface="Segoe UI" panose="020B0502040204020203"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t>
            </a:r>
          </a:p>
        </p:txBody>
      </p:sp>
    </p:spTree>
    <p:extLst>
      <p:ext uri="{BB962C8B-B14F-4D97-AF65-F5344CB8AC3E}">
        <p14:creationId xmlns:p14="http://schemas.microsoft.com/office/powerpoint/2010/main" val="38230992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smtClean="0"/>
              <a:t>Click icon to add picture</a:t>
            </a:r>
            <a:endParaRPr lang="en-US" dirty="0"/>
          </a:p>
        </p:txBody>
      </p:sp>
      <p:sp>
        <p:nvSpPr>
          <p:cNvPr id="4" name="Slide Number Placeholder 5"/>
          <p:cNvSpPr>
            <a:spLocks noGrp="1"/>
          </p:cNvSpPr>
          <p:nvPr>
            <p:ph type="sldNum" sz="quarter" idx="4"/>
          </p:nvPr>
        </p:nvSpPr>
        <p:spPr>
          <a:xfrm>
            <a:off x="11837561" y="6484937"/>
            <a:ext cx="387743" cy="365125"/>
          </a:xfrm>
          <a:prstGeom prst="rect">
            <a:avLst/>
          </a:prstGeom>
        </p:spPr>
        <p:txBody>
          <a:bodyPr vert="horz" lIns="91440" tIns="45720" rIns="91440" bIns="45720" rtlCol="0" anchor="ctr"/>
          <a:lstStyle>
            <a:lvl1pPr algn="r">
              <a:defRPr sz="1100">
                <a:solidFill>
                  <a:schemeClr val="bg1"/>
                </a:solidFill>
              </a:defRPr>
            </a:lvl1pPr>
          </a:lstStyle>
          <a:p>
            <a:fld id="{5AE1514C-5E56-4738-A1FF-4B1CFD2A3E36}" type="slidenum">
              <a:rPr lang="en-US" smtClean="0"/>
              <a:pPr/>
              <a:t>‹#›</a:t>
            </a:fld>
            <a:endParaRPr lang="en-US" dirty="0"/>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9" name="Text Placeholder 6"/>
          <p:cNvSpPr>
            <a:spLocks noGrp="1"/>
          </p:cNvSpPr>
          <p:nvPr>
            <p:ph type="body" sz="quarter" idx="11"/>
          </p:nvPr>
        </p:nvSpPr>
        <p:spPr>
          <a:xfrm>
            <a:off x="0" y="3429000"/>
            <a:ext cx="6096000" cy="2594043"/>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spcAft>
                <a:spcPts val="600"/>
              </a:spcAft>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2"/>
          <p:cNvSpPr>
            <a:spLocks noGrp="1"/>
          </p:cNvSpPr>
          <p:nvPr>
            <p:ph type="body" sz="quarter" idx="19"/>
          </p:nvPr>
        </p:nvSpPr>
        <p:spPr>
          <a:xfrm>
            <a:off x="0" y="1554163"/>
            <a:ext cx="6096000" cy="548957"/>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smtClean="0"/>
              <a:t>Edit Master text styles</a:t>
            </a:r>
          </a:p>
        </p:txBody>
      </p:sp>
      <p:sp>
        <p:nvSpPr>
          <p:cNvPr id="12" name="Slide Number Placeholder 7"/>
          <p:cNvSpPr txBox="1">
            <a:spLocks/>
          </p:cNvSpPr>
          <p:nvPr userDrawn="1"/>
        </p:nvSpPr>
        <p:spPr>
          <a:xfrm>
            <a:off x="10343911" y="6498718"/>
            <a:ext cx="523406" cy="365125"/>
          </a:xfrm>
          <a:prstGeom prst="rect">
            <a:avLst/>
          </a:prstGeom>
        </p:spPr>
        <p:txBody>
          <a:bodyPr vert="horz" wrap="none"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97E989-D798-4C62-8E93-3D2D613C2488}"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4159063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smtClean="0"/>
              <a:t>Click icon to add picture</a:t>
            </a:r>
            <a:endParaRPr lang="en-US" dirty="0"/>
          </a:p>
        </p:txBody>
      </p:sp>
      <p:sp>
        <p:nvSpPr>
          <p:cNvPr id="7" name="Text Placeholder 6"/>
          <p:cNvSpPr>
            <a:spLocks noGrp="1"/>
          </p:cNvSpPr>
          <p:nvPr>
            <p:ph type="body" sz="quarter" idx="11"/>
          </p:nvPr>
        </p:nvSpPr>
        <p:spPr>
          <a:xfrm>
            <a:off x="0" y="3429000"/>
            <a:ext cx="6129304"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3" name="Text Placeholder 2"/>
          <p:cNvSpPr>
            <a:spLocks noGrp="1"/>
          </p:cNvSpPr>
          <p:nvPr>
            <p:ph type="body" sz="quarter" idx="19"/>
          </p:nvPr>
        </p:nvSpPr>
        <p:spPr>
          <a:xfrm>
            <a:off x="0" y="1554163"/>
            <a:ext cx="6129304" cy="535531"/>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smtClean="0"/>
              <a:t>Edit Master text styles</a:t>
            </a:r>
          </a:p>
        </p:txBody>
      </p:sp>
      <p:sp>
        <p:nvSpPr>
          <p:cNvPr id="8"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782874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00_TITLE OR TRANSITION">
    <p:bg>
      <p:bgPr>
        <a:solidFill>
          <a:schemeClr val="bg2"/>
        </a:solidFill>
        <a:effectLst/>
      </p:bgPr>
    </p:bg>
    <p:spTree>
      <p:nvGrpSpPr>
        <p:cNvPr id="1" name=""/>
        <p:cNvGrpSpPr/>
        <p:nvPr/>
      </p:nvGrpSpPr>
      <p:grpSpPr>
        <a:xfrm>
          <a:off x="0" y="0"/>
          <a:ext cx="0" cy="0"/>
          <a:chOff x="0" y="0"/>
          <a:chExt cx="0" cy="0"/>
        </a:xfrm>
      </p:grpSpPr>
      <p:sp>
        <p:nvSpPr>
          <p:cNvPr id="18" name="Oval 17"/>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9" name="Oval 18"/>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1" name="Oval 20"/>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2" name="Oval 21"/>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 name="Title 1"/>
          <p:cNvSpPr>
            <a:spLocks noGrp="1"/>
          </p:cNvSpPr>
          <p:nvPr>
            <p:ph type="ctrTitle" hasCustomPrompt="1"/>
          </p:nvPr>
        </p:nvSpPr>
        <p:spPr>
          <a:xfrm>
            <a:off x="1219939" y="2240230"/>
            <a:ext cx="9107555" cy="2308324"/>
          </a:xfrm>
          <a:prstGeom prst="rect">
            <a:avLst/>
          </a:prstGeom>
          <a:noFill/>
        </p:spPr>
        <p:txBody>
          <a:bodyPr anchor="b"/>
          <a:lstStyle>
            <a:lvl1pPr algn="ctr" defTabSz="914400" rtl="0" eaLnBrk="1" latinLnBrk="0" hangingPunct="1">
              <a:lnSpc>
                <a:spcPct val="90000"/>
              </a:lnSpc>
              <a:spcBef>
                <a:spcPct val="0"/>
              </a:spcBef>
              <a:buNone/>
              <a:defRPr lang="en-US" sz="8000" b="1" i="0" kern="1200" spc="-300" dirty="0">
                <a:gradFill>
                  <a:gsLst>
                    <a:gs pos="0">
                      <a:schemeClr val="accent1">
                        <a:lumMod val="5000"/>
                        <a:lumOff val="95000"/>
                      </a:schemeClr>
                    </a:gs>
                    <a:gs pos="100000">
                      <a:schemeClr val="tx1"/>
                    </a:gs>
                  </a:gsLst>
                  <a:lin ang="5400000" scaled="1"/>
                </a:gradFill>
                <a:latin typeface="+mn-lt"/>
                <a:ea typeface="+mn-ea"/>
                <a:cs typeface="Segoe UI Semilight" panose="020B0402040204020203" pitchFamily="34" charset="0"/>
              </a:defRPr>
            </a:lvl1pPr>
          </a:lstStyle>
          <a:p>
            <a:r>
              <a:rPr lang="en-US" noProof="0"/>
              <a:t>CLICK TO EDIT TITLE</a:t>
            </a:r>
          </a:p>
        </p:txBody>
      </p:sp>
    </p:spTree>
    <p:extLst>
      <p:ext uri="{BB962C8B-B14F-4D97-AF65-F5344CB8AC3E}">
        <p14:creationId xmlns:p14="http://schemas.microsoft.com/office/powerpoint/2010/main" val="39825365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DIVIDER with number">
    <p:bg>
      <p:bgPr>
        <a:solidFill>
          <a:schemeClr val="tx2"/>
        </a:solidFill>
        <a:effectLst/>
      </p:bgPr>
    </p:bg>
    <p:spTree>
      <p:nvGrpSpPr>
        <p:cNvPr id="1" name=""/>
        <p:cNvGrpSpPr/>
        <p:nvPr/>
      </p:nvGrpSpPr>
      <p:grpSpPr>
        <a:xfrm>
          <a:off x="0" y="0"/>
          <a:ext cx="0" cy="0"/>
          <a:chOff x="0" y="0"/>
          <a:chExt cx="0" cy="0"/>
        </a:xfrm>
      </p:grpSpPr>
      <p:sp>
        <p:nvSpPr>
          <p:cNvPr id="19" name="Freeform: Shape 18"/>
          <p:cNvSpPr/>
          <p:nvPr userDrawn="1"/>
        </p:nvSpPr>
        <p:spPr>
          <a:xfrm>
            <a:off x="3803737" y="-65233"/>
            <a:ext cx="4584526" cy="2297766"/>
          </a:xfrm>
          <a:custGeom>
            <a:avLst/>
            <a:gdLst>
              <a:gd name="connsiteX0" fmla="*/ 278 w 4584526"/>
              <a:gd name="connsiteY0" fmla="*/ 0 h 2297766"/>
              <a:gd name="connsiteX1" fmla="*/ 4584248 w 4584526"/>
              <a:gd name="connsiteY1" fmla="*/ 0 h 2297766"/>
              <a:gd name="connsiteX2" fmla="*/ 4584526 w 4584526"/>
              <a:gd name="connsiteY2" fmla="*/ 5503 h 2297766"/>
              <a:gd name="connsiteX3" fmla="*/ 2292263 w 4584526"/>
              <a:gd name="connsiteY3" fmla="*/ 2297766 h 2297766"/>
              <a:gd name="connsiteX4" fmla="*/ 0 w 4584526"/>
              <a:gd name="connsiteY4" fmla="*/ 5503 h 2297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4526" h="2297766">
                <a:moveTo>
                  <a:pt x="278" y="0"/>
                </a:moveTo>
                <a:lnTo>
                  <a:pt x="4584248" y="0"/>
                </a:lnTo>
                <a:lnTo>
                  <a:pt x="4584526" y="5503"/>
                </a:lnTo>
                <a:cubicBezTo>
                  <a:pt x="4584526" y="1271485"/>
                  <a:pt x="3558245" y="2297766"/>
                  <a:pt x="2292263" y="2297766"/>
                </a:cubicBezTo>
                <a:cubicBezTo>
                  <a:pt x="1026281" y="2297766"/>
                  <a:pt x="0" y="1271485"/>
                  <a:pt x="0" y="5503"/>
                </a:cubicBezTo>
                <a:close/>
              </a:path>
            </a:pathLst>
          </a:custGeom>
          <a:solidFill>
            <a:srgbClr val="000000"/>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17" name="Footer Placeholder 4"/>
          <p:cNvSpPr txBox="1">
            <a:spLocks/>
          </p:cNvSpPr>
          <p:nvPr userDrawn="1"/>
        </p:nvSpPr>
        <p:spPr>
          <a:xfrm>
            <a:off x="4038600" y="6356350"/>
            <a:ext cx="4114800" cy="365125"/>
          </a:xfrm>
          <a:prstGeom prst="rect">
            <a:avLst/>
          </a:prstGeom>
        </p:spPr>
        <p:txBody>
          <a:bodyPr/>
          <a:lstStyle>
            <a:defPPr>
              <a:defRPr lang="en-US"/>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 name="Title 2"/>
          <p:cNvSpPr>
            <a:spLocks noGrp="1"/>
          </p:cNvSpPr>
          <p:nvPr>
            <p:ph type="title" hasCustomPrompt="1"/>
          </p:nvPr>
        </p:nvSpPr>
        <p:spPr>
          <a:xfrm>
            <a:off x="302995" y="3383280"/>
            <a:ext cx="11660405" cy="625641"/>
          </a:xfrm>
          <a:prstGeom prst="rect">
            <a:avLst/>
          </a:prstGeom>
        </p:spPr>
        <p:txBody>
          <a:bodyPr vert="horz" lIns="457200" tIns="45720" rIns="457200" bIns="45720" rtlCol="0" anchor="b">
            <a:noAutofit/>
          </a:bodyPr>
          <a:lstStyle>
            <a:lvl1pPr algn="ctr" defTabSz="914400" rtl="0" eaLnBrk="1" latinLnBrk="0" hangingPunct="1">
              <a:lnSpc>
                <a:spcPct val="90000"/>
              </a:lnSpc>
              <a:spcBef>
                <a:spcPct val="0"/>
              </a:spcBef>
              <a:buNone/>
              <a:defRPr lang="en-US" sz="4800" b="1" i="0" kern="1200" spc="40" baseline="0" dirty="0">
                <a:gradFill>
                  <a:gsLst>
                    <a:gs pos="0">
                      <a:schemeClr val="accent1">
                        <a:lumMod val="5000"/>
                        <a:lumOff val="95000"/>
                      </a:schemeClr>
                    </a:gs>
                    <a:gs pos="100000">
                      <a:schemeClr val="bg1"/>
                    </a:gs>
                  </a:gsLst>
                  <a:lin ang="5400000" scaled="1"/>
                </a:gradFill>
                <a:latin typeface="+mn-lt"/>
                <a:ea typeface="+mn-ea"/>
                <a:cs typeface="Segoe UI Semilight" panose="020B0402040204020203" pitchFamily="34" charset="0"/>
              </a:defRPr>
            </a:lvl1pPr>
          </a:lstStyle>
          <a:p>
            <a:pPr marL="0" marR="0" lvl="0" indent="0" fontAlgn="auto">
              <a:spcAft>
                <a:spcPts val="0"/>
              </a:spcAft>
              <a:buClrTx/>
              <a:buSzTx/>
              <a:buFontTx/>
              <a:tabLst/>
            </a:pPr>
            <a:r>
              <a:rPr lang="en-US" dirty="0"/>
              <a:t>CLICK TO EDIT MASTER TITLE STYLE</a:t>
            </a:r>
          </a:p>
        </p:txBody>
      </p:sp>
      <p:sp>
        <p:nvSpPr>
          <p:cNvPr id="22" name="Text Placeholder 3"/>
          <p:cNvSpPr>
            <a:spLocks noGrp="1"/>
          </p:cNvSpPr>
          <p:nvPr>
            <p:ph type="body" sz="quarter" idx="10" hasCustomPrompt="1"/>
          </p:nvPr>
        </p:nvSpPr>
        <p:spPr>
          <a:xfrm>
            <a:off x="3923323" y="186061"/>
            <a:ext cx="4376615" cy="627351"/>
          </a:xfrm>
        </p:spPr>
        <p:txBody>
          <a:bodyPr/>
          <a:lstStyle>
            <a:lvl1pPr algn="ctr">
              <a:defRPr sz="2000">
                <a:solidFill>
                  <a:schemeClr val="bg1"/>
                </a:solidFill>
              </a:defRPr>
            </a:lvl1pPr>
            <a:lvl2pPr algn="ctr">
              <a:defRPr sz="1400">
                <a:solidFill>
                  <a:schemeClr val="bg1"/>
                </a:solidFill>
              </a:defRPr>
            </a:lvl2pPr>
            <a:lvl3pPr algn="ctr">
              <a:defRPr>
                <a:solidFill>
                  <a:schemeClr val="bg1"/>
                </a:solidFill>
              </a:defRPr>
            </a:lvl3pPr>
            <a:lvl4pPr algn="ctr">
              <a:defRPr>
                <a:solidFill>
                  <a:schemeClr val="bg1"/>
                </a:solidFill>
              </a:defRPr>
            </a:lvl4pPr>
            <a:lvl5pPr>
              <a:defRPr>
                <a:solidFill>
                  <a:schemeClr val="bg1"/>
                </a:solidFill>
              </a:defRPr>
            </a:lvl5pPr>
          </a:lstStyle>
          <a:p>
            <a:pPr lvl="0"/>
            <a:r>
              <a:rPr lang="en-US" dirty="0"/>
              <a:t>Add Your Section Title Here</a:t>
            </a:r>
          </a:p>
          <a:p>
            <a:pPr lvl="1"/>
            <a:r>
              <a:rPr lang="en-US" dirty="0"/>
              <a:t>1</a:t>
            </a:r>
          </a:p>
        </p:txBody>
      </p:sp>
      <p:sp>
        <p:nvSpPr>
          <p:cNvPr id="23" name="Text Placeholder 3"/>
          <p:cNvSpPr>
            <a:spLocks noGrp="1"/>
          </p:cNvSpPr>
          <p:nvPr>
            <p:ph type="body" sz="quarter" idx="11" hasCustomPrompt="1"/>
          </p:nvPr>
        </p:nvSpPr>
        <p:spPr>
          <a:xfrm>
            <a:off x="304801" y="4206240"/>
            <a:ext cx="11658600" cy="424732"/>
          </a:xfrm>
        </p:spPr>
        <p:txBody>
          <a:bodyPr lIns="457200" rIns="4572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2400" b="0" i="0" u="none" strike="noStrike" kern="1200" cap="none" spc="0" normalizeH="0" baseline="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rPr>
              <a:t>Add a short summary sentence here about title/statement above</a:t>
            </a:r>
          </a:p>
        </p:txBody>
      </p:sp>
      <p:sp>
        <p:nvSpPr>
          <p:cNvPr id="6" name="Text Placeholder 5"/>
          <p:cNvSpPr>
            <a:spLocks noGrp="1"/>
          </p:cNvSpPr>
          <p:nvPr>
            <p:ph type="body" sz="quarter" idx="12" hasCustomPrompt="1"/>
          </p:nvPr>
        </p:nvSpPr>
        <p:spPr>
          <a:xfrm>
            <a:off x="5737094" y="1007413"/>
            <a:ext cx="792205" cy="1200329"/>
          </a:xfrm>
        </p:spPr>
        <p:txBody>
          <a:bodyPr wrap="none" anchor="ctr"/>
          <a:lstStyle>
            <a:lvl1pPr algn="ctr">
              <a:defRPr kumimoji="0" lang="en-US" sz="8000" b="1" i="0" u="none" strike="noStrike" kern="1200" cap="none" spc="0" normalizeH="0" baseline="0" dirty="0">
                <a:ln>
                  <a:noFill/>
                </a:ln>
                <a:solidFill>
                  <a:schemeClr val="accent4"/>
                </a:solidFill>
                <a:effectLst/>
                <a:uLnTx/>
                <a:uFillTx/>
                <a:latin typeface="Segoe UI" panose="020B0502040204020203" pitchFamily="34" charset="0"/>
                <a:ea typeface="+mn-ea"/>
                <a:cs typeface="Segoe UI" panose="020B0502040204020203"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t>
            </a:r>
          </a:p>
        </p:txBody>
      </p:sp>
    </p:spTree>
    <p:extLst>
      <p:ext uri="{BB962C8B-B14F-4D97-AF65-F5344CB8AC3E}">
        <p14:creationId xmlns:p14="http://schemas.microsoft.com/office/powerpoint/2010/main" val="37107946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ONUT BASE SECTION DIVIDER">
    <p:bg>
      <p:bgPr>
        <a:solidFill>
          <a:schemeClr val="bg2"/>
        </a:solidFill>
        <a:effectLst/>
      </p:bgPr>
    </p:bg>
    <p:spTree>
      <p:nvGrpSpPr>
        <p:cNvPr id="1" name=""/>
        <p:cNvGrpSpPr/>
        <p:nvPr/>
      </p:nvGrpSpPr>
      <p:grpSpPr>
        <a:xfrm>
          <a:off x="0" y="0"/>
          <a:ext cx="0" cy="0"/>
          <a:chOff x="0" y="0"/>
          <a:chExt cx="0" cy="0"/>
        </a:xfrm>
      </p:grpSpPr>
      <p:sp>
        <p:nvSpPr>
          <p:cNvPr id="7" name="Oval 6"/>
          <p:cNvSpPr/>
          <p:nvPr userDrawn="1"/>
        </p:nvSpPr>
        <p:spPr>
          <a:xfrm>
            <a:off x="2861702" y="157952"/>
            <a:ext cx="6483179" cy="64831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 name="Title 1"/>
          <p:cNvSpPr>
            <a:spLocks noGrp="1"/>
          </p:cNvSpPr>
          <p:nvPr>
            <p:ph type="ctrTitle" hasCustomPrompt="1"/>
          </p:nvPr>
        </p:nvSpPr>
        <p:spPr>
          <a:xfrm>
            <a:off x="3448777" y="2935629"/>
            <a:ext cx="5208335" cy="927824"/>
          </a:xfrm>
          <a:prstGeom prst="rect">
            <a:avLst/>
          </a:prstGeom>
        </p:spPr>
        <p:txBody>
          <a:bodyPr anchor="ctr"/>
          <a:lstStyle>
            <a:lvl1pPr algn="ctr">
              <a:lnSpc>
                <a:spcPct val="95000"/>
              </a:lnSpc>
              <a:defRPr sz="4000">
                <a:solidFill>
                  <a:schemeClr val="tx1"/>
                </a:solidFill>
              </a:defRPr>
            </a:lvl1pPr>
          </a:lstStyle>
          <a:p>
            <a:r>
              <a:rPr lang="en-US" dirty="0"/>
              <a:t>CLICK TO EDIT TITLE</a:t>
            </a:r>
          </a:p>
        </p:txBody>
      </p:sp>
      <p:sp>
        <p:nvSpPr>
          <p:cNvPr id="9" name="dots"/>
          <p:cNvSpPr>
            <a:spLocks noChangeAspect="1"/>
          </p:cNvSpPr>
          <p:nvPr userDrawn="1"/>
        </p:nvSpPr>
        <p:spPr>
          <a:xfrm>
            <a:off x="3448777" y="745024"/>
            <a:ext cx="5309024" cy="5309025"/>
          </a:xfrm>
          <a:prstGeom prst="ellipse">
            <a:avLst/>
          </a:prstGeom>
          <a:noFill/>
          <a:ln w="184150" cap="rnd" cmpd="sng" algn="ctr">
            <a:solidFill>
              <a:schemeClr val="accent4"/>
            </a:solidFill>
            <a:prstDash val="sysDot"/>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787044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1E2DB8-A820-4F06-BAF3-5E97D8ACF2EF}" type="datetimeFigureOut">
              <a:rPr lang="en-US" smtClean="0"/>
              <a:t>10/8/2020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84827-FFB8-4565-9B8C-C1B739599CCC}" type="slidenum">
              <a:rPr lang="en-US" smtClean="0"/>
              <a:t>‹#›</a:t>
            </a:fld>
            <a:endParaRPr lang="en-US"/>
          </a:p>
        </p:txBody>
      </p:sp>
    </p:spTree>
    <p:extLst>
      <p:ext uri="{BB962C8B-B14F-4D97-AF65-F5344CB8AC3E}">
        <p14:creationId xmlns:p14="http://schemas.microsoft.com/office/powerpoint/2010/main" val="16090322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Quote dark option FLUSH LEF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5"/>
            <a:ext cx="11658600" cy="1089529"/>
          </a:xfrm>
        </p:spPr>
        <p:txBody>
          <a:bodyPr anchor="ctr"/>
          <a:lstStyle>
            <a:lvl1pPr marL="231775" indent="-231775" algn="l">
              <a:spcBef>
                <a:spcPts val="0"/>
              </a:spcBef>
              <a:defRPr sz="3600" b="0" baseline="0">
                <a:gradFill>
                  <a:gsLst>
                    <a:gs pos="0">
                      <a:schemeClr val="accent1">
                        <a:lumMod val="5000"/>
                        <a:lumOff val="95000"/>
                      </a:schemeClr>
                    </a:gs>
                    <a:gs pos="100000">
                      <a:schemeClr val="bg1"/>
                    </a:gs>
                  </a:gsLst>
                  <a:lin ang="5400000" scaled="1"/>
                </a:gradFill>
              </a:defRPr>
            </a:lvl1pPr>
            <a:lvl2pPr marL="109538" indent="0" algn="l">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 BOLD</a:t>
            </a:r>
          </a:p>
        </p:txBody>
      </p:sp>
      <p:sp>
        <p:nvSpPr>
          <p:cNvPr id="7" name="Freeform: Shap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4123582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Quote dark option CENTERE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5"/>
            <a:ext cx="11658600" cy="1089529"/>
          </a:xfrm>
        </p:spPr>
        <p:txBody>
          <a:bodyPr anchor="ctr"/>
          <a:lstStyle>
            <a:lvl1pPr algn="ctr">
              <a:spcBef>
                <a:spcPts val="0"/>
              </a:spcBef>
              <a:defRPr sz="3600" b="0" baseline="0">
                <a:gradFill>
                  <a:gsLst>
                    <a:gs pos="0">
                      <a:schemeClr val="accent1">
                        <a:lumMod val="5000"/>
                        <a:lumOff val="95000"/>
                      </a:schemeClr>
                    </a:gs>
                    <a:gs pos="100000">
                      <a:schemeClr val="bg1"/>
                    </a:gs>
                  </a:gsLst>
                  <a:lin ang="5400000" scaled="1"/>
                </a:gradFill>
              </a:defRPr>
            </a:lvl1pPr>
            <a:lvl2pPr algn="ctr">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BOLD</a:t>
            </a:r>
          </a:p>
        </p:txBody>
      </p:sp>
      <p:sp>
        <p:nvSpPr>
          <p:cNvPr id="7" name="Freeform: Shap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32817903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Quote dark option FLUSH LEFT">
    <p:bg>
      <p:bgPr>
        <a:solidFill>
          <a:schemeClr val="tx2"/>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5"/>
            <a:ext cx="11658600" cy="1089529"/>
          </a:xfrm>
        </p:spPr>
        <p:txBody>
          <a:bodyPr anchor="ctr"/>
          <a:lstStyle>
            <a:lvl1pPr marL="231775" indent="-231775" algn="l">
              <a:spcBef>
                <a:spcPts val="0"/>
              </a:spcBef>
              <a:defRPr sz="3600" b="0" baseline="0">
                <a:gradFill>
                  <a:gsLst>
                    <a:gs pos="0">
                      <a:schemeClr val="accent1">
                        <a:lumMod val="5000"/>
                        <a:lumOff val="95000"/>
                      </a:schemeClr>
                    </a:gs>
                    <a:gs pos="100000">
                      <a:schemeClr val="bg1"/>
                    </a:gs>
                  </a:gsLst>
                  <a:lin ang="5400000" scaled="1"/>
                </a:gradFill>
              </a:defRPr>
            </a:lvl1pPr>
            <a:lvl2pPr marL="109538" indent="0" algn="l">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 BOLD</a:t>
            </a:r>
          </a:p>
        </p:txBody>
      </p:sp>
      <p:sp>
        <p:nvSpPr>
          <p:cNvPr id="7" name="Freeform: Shap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b="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29767295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Quote light option CENTERED">
    <p:spTree>
      <p:nvGrpSpPr>
        <p:cNvPr id="1" name=""/>
        <p:cNvGrpSpPr/>
        <p:nvPr/>
      </p:nvGrpSpPr>
      <p:grpSpPr>
        <a:xfrm>
          <a:off x="0" y="0"/>
          <a:ext cx="0" cy="0"/>
          <a:chOff x="0" y="0"/>
          <a:chExt cx="0" cy="0"/>
        </a:xfrm>
      </p:grpSpPr>
      <p:sp>
        <p:nvSpPr>
          <p:cNvPr id="9" name="TextBox 8"/>
          <p:cNvSpPr txBox="1"/>
          <p:nvPr userDrawn="1"/>
        </p:nvSpPr>
        <p:spPr>
          <a:xfrm>
            <a:off x="5648960" y="419100"/>
            <a:ext cx="894080"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FFC000"/>
                </a:solidFill>
                <a:effectLst/>
                <a:uLnTx/>
                <a:uFillTx/>
                <a:latin typeface="Arial Black" panose="020B0A04020102020204" pitchFamily="34" charset="0"/>
                <a:ea typeface="+mn-ea"/>
                <a:cs typeface="+mn-cs"/>
              </a:rPr>
              <a:t>“</a:t>
            </a:r>
            <a:endParaRPr kumimoji="0" lang="en-US" sz="2800" b="0" i="0" u="none" strike="noStrike" kern="1200" cap="none" spc="0" normalizeH="0" baseline="0" noProof="0" dirty="0">
              <a:ln>
                <a:noFill/>
              </a:ln>
              <a:solidFill>
                <a:srgbClr val="FFC000"/>
              </a:solidFill>
              <a:effectLst/>
              <a:uLnTx/>
              <a:uFillTx/>
              <a:latin typeface="Segoe UI"/>
              <a:ea typeface="+mn-ea"/>
              <a:cs typeface="+mn-cs"/>
            </a:endParaRPr>
          </a:p>
        </p:txBody>
      </p:sp>
      <p:sp>
        <p:nvSpPr>
          <p:cNvPr id="5" name="Text Placeholder 2"/>
          <p:cNvSpPr>
            <a:spLocks noGrp="1"/>
          </p:cNvSpPr>
          <p:nvPr>
            <p:ph type="body" sz="quarter" idx="14" hasCustomPrompt="1"/>
          </p:nvPr>
        </p:nvSpPr>
        <p:spPr>
          <a:xfrm>
            <a:off x="3408362" y="5335071"/>
            <a:ext cx="8097838" cy="369332"/>
          </a:xfrm>
        </p:spPr>
        <p:txBody>
          <a:bodyPr/>
          <a:lstStyle>
            <a:lvl1pPr algn="r">
              <a:spcBef>
                <a:spcPts val="0"/>
              </a:spcBef>
              <a:defRPr sz="2000">
                <a:solidFill>
                  <a:schemeClr val="tx2"/>
                </a:solidFill>
              </a:defRPr>
            </a:lvl1pPr>
            <a:lvl2pPr algn="r">
              <a:defRPr>
                <a:solidFill>
                  <a:schemeClr val="bg1"/>
                </a:solidFill>
              </a:defRPr>
            </a:lvl2pPr>
          </a:lstStyle>
          <a:p>
            <a:pPr lvl="0"/>
            <a:r>
              <a:rPr lang="en-US" dirty="0"/>
              <a:t>—Name and Company/Source goes here</a:t>
            </a:r>
          </a:p>
        </p:txBody>
      </p:sp>
      <p:sp>
        <p:nvSpPr>
          <p:cNvPr id="6" name="Text Placeholder 7"/>
          <p:cNvSpPr>
            <a:spLocks noGrp="1"/>
          </p:cNvSpPr>
          <p:nvPr>
            <p:ph type="body" sz="quarter" idx="13" hasCustomPrompt="1"/>
          </p:nvPr>
        </p:nvSpPr>
        <p:spPr>
          <a:xfrm>
            <a:off x="304800" y="2884235"/>
            <a:ext cx="11658600" cy="1089529"/>
          </a:xfrm>
        </p:spPr>
        <p:txBody>
          <a:bodyPr anchor="ctr"/>
          <a:lstStyle>
            <a:lvl1pPr algn="ctr">
              <a:spcBef>
                <a:spcPts val="0"/>
              </a:spcBef>
              <a:defRPr sz="3600" b="0" baseline="0">
                <a:solidFill>
                  <a:schemeClr val="tx1">
                    <a:lumMod val="75000"/>
                    <a:lumOff val="25000"/>
                  </a:schemeClr>
                </a:solidFill>
              </a:defRPr>
            </a:lvl1pPr>
            <a:lvl2pPr algn="ctr">
              <a:spcBef>
                <a:spcPts val="0"/>
              </a:spcBef>
              <a:defRPr sz="3600" b="1">
                <a:solidFill>
                  <a:schemeClr val="tx1">
                    <a:lumMod val="75000"/>
                    <a:lumOff val="25000"/>
                  </a:schemeClr>
                </a:solidFill>
                <a:latin typeface="+mn-lt"/>
              </a:defRPr>
            </a:lvl2pPr>
          </a:lstStyle>
          <a:p>
            <a:pPr lvl="0"/>
            <a:r>
              <a:rPr lang="en-US" dirty="0"/>
              <a:t>“QUOTATION.”</a:t>
            </a:r>
          </a:p>
          <a:p>
            <a:pPr lvl="1"/>
            <a:r>
              <a:rPr lang="en-US" dirty="0"/>
              <a:t>BOLD</a:t>
            </a:r>
          </a:p>
        </p:txBody>
      </p:sp>
      <p:sp>
        <p:nvSpPr>
          <p:cNvPr id="7"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97E989-D798-4C62-8E93-3D2D613C2488}" type="slidenum">
              <a:rPr kumimoji="0" lang="en-US" sz="1200" b="0" i="0" u="none" strike="noStrike" kern="1200" cap="none" spc="0" normalizeH="0" baseline="0" noProof="0" smtClean="0">
                <a:ln>
                  <a:noFill/>
                </a:ln>
                <a:solidFill>
                  <a:srgbClr val="0074AF"/>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74AF"/>
              </a:solidFill>
              <a:effectLst/>
              <a:uLnTx/>
              <a:uFillTx/>
              <a:latin typeface="Segoe UI"/>
              <a:ea typeface="+mn-ea"/>
              <a:cs typeface="+mn-cs"/>
            </a:endParaRPr>
          </a:p>
        </p:txBody>
      </p:sp>
    </p:spTree>
    <p:extLst>
      <p:ext uri="{BB962C8B-B14F-4D97-AF65-F5344CB8AC3E}">
        <p14:creationId xmlns:p14="http://schemas.microsoft.com/office/powerpoint/2010/main" val="19074415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dark Callout with small Non-bulleted">
    <p:bg>
      <p:bgPr>
        <a:solidFill>
          <a:schemeClr val="tx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04800" y="2597273"/>
            <a:ext cx="4868985" cy="1643527"/>
          </a:xfrm>
        </p:spPr>
        <p:txBody>
          <a:bodyPr wrap="square" lIns="91440" rIns="9144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2800" b="0" kern="1200" spc="0" baseline="0" dirty="0">
                <a:solidFill>
                  <a:schemeClr val="bg1"/>
                </a:soli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096000" y="419100"/>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hasCustomPrompt="1"/>
          </p:nvPr>
        </p:nvSpPr>
        <p:spPr>
          <a:xfrm>
            <a:off x="555244" y="0"/>
            <a:ext cx="4083304" cy="1357295"/>
          </a:xfrm>
          <a:prstGeom prst="rect">
            <a:avLst/>
          </a:prstGeom>
        </p:spPr>
        <p:txBody>
          <a:bodyPr lIns="146304" tIns="420624" rIns="146304" anchor="t" anchorCtr="0"/>
          <a:lstStyle>
            <a:lvl1pPr algn="ct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6096000" y="2599498"/>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 Placeholder 8"/>
          <p:cNvSpPr>
            <a:spLocks noGrp="1"/>
          </p:cNvSpPr>
          <p:nvPr>
            <p:ph type="body" sz="quarter" idx="13"/>
          </p:nvPr>
        </p:nvSpPr>
        <p:spPr>
          <a:xfrm>
            <a:off x="6096000" y="4779896"/>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606008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allout with small Non-bulleted">
    <p:spTree>
      <p:nvGrpSpPr>
        <p:cNvPr id="1" name=""/>
        <p:cNvGrpSpPr/>
        <p:nvPr/>
      </p:nvGrpSpPr>
      <p:grpSpPr>
        <a:xfrm>
          <a:off x="0" y="0"/>
          <a:ext cx="0" cy="0"/>
          <a:chOff x="0" y="0"/>
          <a:chExt cx="0" cy="0"/>
        </a:xfrm>
      </p:grpSpPr>
      <p:sp>
        <p:nvSpPr>
          <p:cNvPr id="14" name="Freeform: Shape 13"/>
          <p:cNvSpPr/>
          <p:nvPr userDrawn="1"/>
        </p:nvSpPr>
        <p:spPr>
          <a:xfrm>
            <a:off x="129521" y="0"/>
            <a:ext cx="474128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4" name="Text Placeholder 3"/>
          <p:cNvSpPr>
            <a:spLocks noGrp="1"/>
          </p:cNvSpPr>
          <p:nvPr>
            <p:ph type="body" sz="quarter" idx="10" hasCustomPrompt="1"/>
          </p:nvPr>
        </p:nvSpPr>
        <p:spPr>
          <a:xfrm>
            <a:off x="304800" y="2472751"/>
            <a:ext cx="4566001" cy="1643527"/>
          </a:xfrm>
        </p:spPr>
        <p:txBody>
          <a:bodyPr wrap="square" lIns="91440" rIns="9144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2800" b="0" kern="1200" spc="0" baseline="0" dirty="0">
                <a:gradFill>
                  <a:gsLst>
                    <a:gs pos="15000">
                      <a:schemeClr val="tx2"/>
                    </a:gs>
                    <a:gs pos="47000">
                      <a:schemeClr val="tx2"/>
                    </a:gs>
                  </a:gsLst>
                  <a:lin ang="5400000" scaled="1"/>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096000" y="419100"/>
            <a:ext cx="5671764" cy="1705723"/>
          </a:xfrm>
        </p:spPr>
        <p:txBody>
          <a:bodyPr/>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4"/>
          </p:nvPr>
        </p:nvSpPr>
        <p:spPr>
          <a:xfrm>
            <a:off x="11750600" y="6484937"/>
            <a:ext cx="425600" cy="365125"/>
          </a:xfrm>
          <a:prstGeom prst="rect">
            <a:avLst/>
          </a:prstGeom>
        </p:spPr>
        <p:txBody>
          <a:bodyPr vert="horz" lIns="91440" tIns="45720" rIns="91440" bIns="45720" rtlCol="0" anchor="ctr"/>
          <a:lstStyle>
            <a:lvl1pPr algn="r">
              <a:defRPr sz="1100">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AE1514C-5E56-4738-A1FF-4B1CFD2A3E36}" type="slidenum">
              <a:rPr kumimoji="0" lang="en-US" sz="1100" b="0" i="0" u="none" strike="noStrike" kern="1200" cap="none" spc="0" normalizeH="0" baseline="0" noProof="0" smtClean="0">
                <a:ln>
                  <a:noFill/>
                </a:ln>
                <a:solidFill>
                  <a:srgbClr val="0074AF"/>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0074AF"/>
              </a:solidFill>
              <a:effectLst/>
              <a:uLnTx/>
              <a:uFillTx/>
              <a:latin typeface="Segoe UI"/>
              <a:ea typeface="+mn-ea"/>
              <a:cs typeface="+mn-cs"/>
            </a:endParaRPr>
          </a:p>
        </p:txBody>
      </p:sp>
      <p:sp>
        <p:nvSpPr>
          <p:cNvPr id="7" name="Title 6"/>
          <p:cNvSpPr>
            <a:spLocks noGrp="1"/>
          </p:cNvSpPr>
          <p:nvPr>
            <p:ph type="title" hasCustomPrompt="1"/>
          </p:nvPr>
        </p:nvSpPr>
        <p:spPr>
          <a:xfrm>
            <a:off x="555244" y="0"/>
            <a:ext cx="4083304" cy="1926336"/>
          </a:xfrm>
          <a:prstGeom prst="rect">
            <a:avLst/>
          </a:prstGeom>
        </p:spPr>
        <p:txBody>
          <a:bodyPr lIns="146304" tIns="420624" rIns="146304" anchor="t" anchorCtr="0"/>
          <a:lstStyle>
            <a:lvl1pP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6096000" y="2697329"/>
            <a:ext cx="5671764" cy="1705723"/>
          </a:xfrm>
        </p:spPr>
        <p:txBody>
          <a:bodyPr/>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 Placeholder 8"/>
          <p:cNvSpPr>
            <a:spLocks noGrp="1"/>
          </p:cNvSpPr>
          <p:nvPr>
            <p:ph type="body" sz="quarter" idx="13"/>
          </p:nvPr>
        </p:nvSpPr>
        <p:spPr>
          <a:xfrm>
            <a:off x="6096000" y="4975558"/>
            <a:ext cx="5671764" cy="1705723"/>
          </a:xfrm>
        </p:spPr>
        <p:txBody>
          <a:bodyPr/>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5234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
                                        <p:tgtEl>
                                          <p:spTgt spid="4">
                                            <p:txEl>
                                              <p:pRg st="0" end="0"/>
                                            </p:txEl>
                                          </p:spTgt>
                                        </p:tgtEl>
                                      </p:cBhvr>
                                    </p:animEffect>
                                  </p:childTnLst>
                                </p:cTn>
                              </p:par>
                              <p:par>
                                <p:cTn id="8" presetID="63" presetClass="path" presetSubtype="0" accel="50000" decel="50000" fill="hold" grpId="1" nodeType="withEffect">
                                  <p:stCondLst>
                                    <p:cond delay="0"/>
                                  </p:stCondLst>
                                  <p:childTnLst>
                                    <p:animMotion origin="layout" path="M -4.375E-6 -4.07407E-6 L 0.03178 0.00047 " pathEditMode="relative" rAng="0" ptsTypes="AA">
                                      <p:cBhvr>
                                        <p:cTn id="9" dur="750" fill="hold"/>
                                        <p:tgtEl>
                                          <p:spTgt spid="4">
                                            <p:txEl>
                                              <p:pRg st="0" end="0"/>
                                            </p:txEl>
                                          </p:spTgt>
                                        </p:tgtEl>
                                        <p:attrNameLst>
                                          <p:attrName>ppt_x</p:attrName>
                                          <p:attrName>ppt_y</p:attrName>
                                        </p:attrNameLst>
                                      </p:cBhvr>
                                      <p:rCtr x="1589"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tmplLst>
          <p:tmpl lvl="1">
            <p:tnLst>
              <p:par>
                <p:cTn presetID="63" presetClass="path" presetSubtype="0" accel="50000" decel="50000" fill="hold" nodeType="withEffect">
                  <p:stCondLst>
                    <p:cond delay="0"/>
                  </p:stCondLst>
                  <p:childTnLst>
                    <p:animMotion origin="layout" path="M -4.375E-6 -4.07407E-6 L 0.03178 0.00047 " pathEditMode="relative" rAng="0" ptsTypes="AA">
                      <p:cBhvr>
                        <p:cTn dur="750" fill="hold"/>
                        <p:tgtEl>
                          <p:spTgt spid="4"/>
                        </p:tgtEl>
                        <p:attrNameLst>
                          <p:attrName>ppt_x</p:attrName>
                          <p:attrName>ppt_y</p:attrName>
                        </p:attrNameLst>
                      </p:cBhvr>
                      <p:rCtr x="1589" y="23"/>
                    </p:animMotion>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Callout with small Non-bulleted">
    <p:spTree>
      <p:nvGrpSpPr>
        <p:cNvPr id="1" name=""/>
        <p:cNvGrpSpPr/>
        <p:nvPr/>
      </p:nvGrpSpPr>
      <p:grpSpPr>
        <a:xfrm>
          <a:off x="0" y="0"/>
          <a:ext cx="0" cy="0"/>
          <a:chOff x="0" y="0"/>
          <a:chExt cx="0" cy="0"/>
        </a:xfrm>
      </p:grpSpPr>
      <p:sp>
        <p:nvSpPr>
          <p:cNvPr id="14" name="Freeform: Shape 13"/>
          <p:cNvSpPr/>
          <p:nvPr userDrawn="1"/>
        </p:nvSpPr>
        <p:spPr>
          <a:xfrm>
            <a:off x="129521" y="0"/>
            <a:ext cx="474128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4" name="Text Placeholder 3"/>
          <p:cNvSpPr>
            <a:spLocks noGrp="1"/>
          </p:cNvSpPr>
          <p:nvPr>
            <p:ph type="body" sz="quarter" idx="10" hasCustomPrompt="1"/>
          </p:nvPr>
        </p:nvSpPr>
        <p:spPr>
          <a:xfrm>
            <a:off x="6096000" y="431800"/>
            <a:ext cx="5371038" cy="1830245"/>
          </a:xfrm>
        </p:spPr>
        <p:txBody>
          <a:bodyPr wrap="square" lIns="146304" rIns="146304">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5000">
                      <a:schemeClr val="tx2"/>
                    </a:gs>
                    <a:gs pos="47000">
                      <a:schemeClr val="tx2"/>
                    </a:gs>
                  </a:gsLst>
                  <a:lin ang="5400000" scaled="1"/>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293687" y="3436331"/>
            <a:ext cx="2286000" cy="1802032"/>
          </a:xfrm>
        </p:spPr>
        <p:txBody>
          <a:bodyPr lIns="182880" tIns="146304" rIns="182880"/>
          <a:lstStyle>
            <a:lvl1pPr marL="0" indent="0" algn="l">
              <a:buNone/>
              <a:defRPr sz="1600" b="1">
                <a:latin typeface="+mn-lt"/>
              </a:defRPr>
            </a:lvl1pPr>
            <a:lvl2pPr marL="0" indent="0" algn="l">
              <a:buNone/>
              <a:defRPr lang="en-US" sz="1400" b="0" kern="1200" dirty="0">
                <a:solidFill>
                  <a:schemeClr val="tx1"/>
                </a:solidFill>
                <a:latin typeface="+mn-lt"/>
                <a:ea typeface="+mn-ea"/>
                <a:cs typeface="+mn-cs"/>
              </a:defRPr>
            </a:lvl2pPr>
            <a:lvl3pPr marL="0" indent="0" algn="l">
              <a:buNone/>
              <a:defRPr sz="1200">
                <a:latin typeface="+mn-lt"/>
              </a:defRPr>
            </a:lvl3pPr>
            <a:lvl4pPr marL="0" indent="0" algn="l">
              <a:buNone/>
              <a:defRPr sz="1100">
                <a:latin typeface="+mn-lt"/>
              </a:defRPr>
            </a:lvl4pPr>
            <a:lvl5pPr marL="0" indent="0" algn="l">
              <a:buNone/>
              <a:defRPr sz="1100">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hasCustomPrompt="1"/>
          </p:nvPr>
        </p:nvSpPr>
        <p:spPr>
          <a:xfrm>
            <a:off x="555244" y="0"/>
            <a:ext cx="4083304" cy="1926336"/>
          </a:xfrm>
          <a:prstGeom prst="rect">
            <a:avLst/>
          </a:prstGeom>
        </p:spPr>
        <p:txBody>
          <a:bodyPr lIns="146304" tIns="420624" rIns="146304" anchor="t" anchorCtr="0"/>
          <a:lstStyle>
            <a:lvl1pP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2661017"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smtClean="0"/>
              <a:t>Edit Master text styles</a:t>
            </a:r>
          </a:p>
          <a:p>
            <a:pPr marL="0" lvl="1" indent="0" algn="l" defTabSz="914400" rtl="0" eaLnBrk="1" latinLnBrk="0" hangingPunct="1">
              <a:lnSpc>
                <a:spcPct val="90000"/>
              </a:lnSpc>
              <a:spcBef>
                <a:spcPts val="1000"/>
              </a:spcBef>
              <a:buFont typeface="Arial" panose="020B0604020202020204" pitchFamily="34" charset="0"/>
              <a:buNone/>
            </a:pPr>
            <a:r>
              <a:rPr lang="en-US" smtClean="0"/>
              <a:t>Second level</a:t>
            </a:r>
          </a:p>
          <a:p>
            <a:pPr marL="0" lvl="2" indent="0" algn="l" defTabSz="914400" rtl="0" eaLnBrk="1" latinLnBrk="0" hangingPunct="1">
              <a:lnSpc>
                <a:spcPct val="90000"/>
              </a:lnSpc>
              <a:spcBef>
                <a:spcPts val="1000"/>
              </a:spcBef>
              <a:buFont typeface="Arial" panose="020B0604020202020204" pitchFamily="34" charset="0"/>
              <a:buNone/>
            </a:pPr>
            <a:r>
              <a:rPr lang="en-US" smtClean="0"/>
              <a:t>Third level</a:t>
            </a:r>
          </a:p>
          <a:p>
            <a:pPr marL="0" lvl="3" indent="0" algn="l" defTabSz="914400" rtl="0" eaLnBrk="1" latinLnBrk="0" hangingPunct="1">
              <a:lnSpc>
                <a:spcPct val="90000"/>
              </a:lnSpc>
              <a:spcBef>
                <a:spcPts val="1000"/>
              </a:spcBef>
              <a:buFont typeface="Arial" panose="020B0604020202020204" pitchFamily="34" charset="0"/>
              <a:buNone/>
            </a:pPr>
            <a:r>
              <a:rPr lang="en-US" smtClean="0"/>
              <a:t>Fourth level</a:t>
            </a:r>
          </a:p>
          <a:p>
            <a:pPr marL="0" lvl="4" indent="0" algn="l" defTabSz="914400" rtl="0" eaLnBrk="1" latinLnBrk="0" hangingPunct="1">
              <a:lnSpc>
                <a:spcPct val="90000"/>
              </a:lnSpc>
              <a:spcBef>
                <a:spcPts val="1000"/>
              </a:spcBef>
              <a:buFont typeface="Arial" panose="020B0604020202020204" pitchFamily="34" charset="0"/>
              <a:buNone/>
            </a:pPr>
            <a:r>
              <a:rPr lang="en-US" smtClean="0"/>
              <a:t>Fifth level</a:t>
            </a:r>
            <a:endParaRPr lang="en-US" dirty="0"/>
          </a:p>
        </p:txBody>
      </p:sp>
      <p:sp>
        <p:nvSpPr>
          <p:cNvPr id="10" name="Text Placeholder 8"/>
          <p:cNvSpPr>
            <a:spLocks noGrp="1"/>
          </p:cNvSpPr>
          <p:nvPr>
            <p:ph type="body" sz="quarter" idx="13"/>
          </p:nvPr>
        </p:nvSpPr>
        <p:spPr>
          <a:xfrm>
            <a:off x="5028347"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sz="1400" b="0">
                <a:solidFill>
                  <a:schemeClr val="tx1"/>
                </a:solidFill>
                <a:latin typeface="+mn-lt"/>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smtClean="0"/>
              <a:t>Edit Master text styles</a:t>
            </a:r>
          </a:p>
          <a:p>
            <a:pPr marL="0" lvl="1" indent="0" algn="l" defTabSz="914400" rtl="0" eaLnBrk="1" latinLnBrk="0" hangingPunct="1">
              <a:lnSpc>
                <a:spcPct val="90000"/>
              </a:lnSpc>
              <a:spcBef>
                <a:spcPts val="1000"/>
              </a:spcBef>
              <a:buFont typeface="Arial" panose="020B0604020202020204" pitchFamily="34" charset="0"/>
              <a:buNone/>
            </a:pPr>
            <a:r>
              <a:rPr lang="en-US" smtClean="0"/>
              <a:t>Second level</a:t>
            </a:r>
          </a:p>
          <a:p>
            <a:pPr marL="0" lvl="2" indent="0" algn="l" defTabSz="914400" rtl="0" eaLnBrk="1" latinLnBrk="0" hangingPunct="1">
              <a:lnSpc>
                <a:spcPct val="90000"/>
              </a:lnSpc>
              <a:spcBef>
                <a:spcPts val="1000"/>
              </a:spcBef>
              <a:buFont typeface="Arial" panose="020B0604020202020204" pitchFamily="34" charset="0"/>
              <a:buNone/>
            </a:pPr>
            <a:r>
              <a:rPr lang="en-US" smtClean="0"/>
              <a:t>Third level</a:t>
            </a:r>
          </a:p>
          <a:p>
            <a:pPr marL="0" lvl="3" indent="0" algn="l" defTabSz="914400" rtl="0" eaLnBrk="1" latinLnBrk="0" hangingPunct="1">
              <a:lnSpc>
                <a:spcPct val="90000"/>
              </a:lnSpc>
              <a:spcBef>
                <a:spcPts val="1000"/>
              </a:spcBef>
              <a:buFont typeface="Arial" panose="020B0604020202020204" pitchFamily="34" charset="0"/>
              <a:buNone/>
            </a:pPr>
            <a:r>
              <a:rPr lang="en-US" smtClean="0"/>
              <a:t>Fourth level</a:t>
            </a:r>
          </a:p>
          <a:p>
            <a:pPr marL="0" lvl="4" indent="0" algn="l" defTabSz="914400" rtl="0" eaLnBrk="1" latinLnBrk="0" hangingPunct="1">
              <a:lnSpc>
                <a:spcPct val="90000"/>
              </a:lnSpc>
              <a:spcBef>
                <a:spcPts val="1000"/>
              </a:spcBef>
              <a:buFont typeface="Arial" panose="020B0604020202020204" pitchFamily="34" charset="0"/>
              <a:buNone/>
            </a:pPr>
            <a:r>
              <a:rPr lang="en-US" smtClean="0"/>
              <a:t>Fifth level</a:t>
            </a:r>
            <a:endParaRPr lang="en-US" dirty="0"/>
          </a:p>
        </p:txBody>
      </p:sp>
      <p:sp>
        <p:nvSpPr>
          <p:cNvPr id="11" name="Text Placeholder 8"/>
          <p:cNvSpPr>
            <a:spLocks noGrp="1"/>
          </p:cNvSpPr>
          <p:nvPr>
            <p:ph type="body" sz="quarter" idx="14"/>
          </p:nvPr>
        </p:nvSpPr>
        <p:spPr>
          <a:xfrm>
            <a:off x="7395677"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8"/>
          <p:cNvSpPr>
            <a:spLocks noGrp="1"/>
          </p:cNvSpPr>
          <p:nvPr>
            <p:ph type="body" sz="quarter" idx="15"/>
          </p:nvPr>
        </p:nvSpPr>
        <p:spPr>
          <a:xfrm>
            <a:off x="9763006"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smtClean="0"/>
              <a:t>Edit Master text styles</a:t>
            </a:r>
          </a:p>
          <a:p>
            <a:pPr marL="0" lvl="1" indent="0" algn="l" defTabSz="914400" rtl="0" eaLnBrk="1" latinLnBrk="0" hangingPunct="1">
              <a:lnSpc>
                <a:spcPct val="90000"/>
              </a:lnSpc>
              <a:spcBef>
                <a:spcPts val="1000"/>
              </a:spcBef>
              <a:buFont typeface="Arial" panose="020B0604020202020204" pitchFamily="34" charset="0"/>
              <a:buNone/>
            </a:pPr>
            <a:r>
              <a:rPr lang="en-US" smtClean="0"/>
              <a:t>Second level</a:t>
            </a:r>
          </a:p>
          <a:p>
            <a:pPr marL="0" lvl="2" indent="0" algn="l" defTabSz="914400" rtl="0" eaLnBrk="1" latinLnBrk="0" hangingPunct="1">
              <a:lnSpc>
                <a:spcPct val="90000"/>
              </a:lnSpc>
              <a:spcBef>
                <a:spcPts val="1000"/>
              </a:spcBef>
              <a:buFont typeface="Arial" panose="020B0604020202020204" pitchFamily="34" charset="0"/>
              <a:buNone/>
            </a:pPr>
            <a:r>
              <a:rPr lang="en-US" smtClean="0"/>
              <a:t>Third level</a:t>
            </a:r>
          </a:p>
          <a:p>
            <a:pPr marL="0" lvl="3" indent="0" algn="l" defTabSz="914400" rtl="0" eaLnBrk="1" latinLnBrk="0" hangingPunct="1">
              <a:lnSpc>
                <a:spcPct val="90000"/>
              </a:lnSpc>
              <a:spcBef>
                <a:spcPts val="1000"/>
              </a:spcBef>
              <a:buFont typeface="Arial" panose="020B0604020202020204" pitchFamily="34" charset="0"/>
              <a:buNone/>
            </a:pPr>
            <a:r>
              <a:rPr lang="en-US" smtClean="0"/>
              <a:t>Fourth level</a:t>
            </a:r>
          </a:p>
          <a:p>
            <a:pPr marL="0" lvl="4" indent="0" algn="l" defTabSz="914400" rtl="0" eaLnBrk="1" latinLnBrk="0" hangingPunct="1">
              <a:lnSpc>
                <a:spcPct val="90000"/>
              </a:lnSpc>
              <a:spcBef>
                <a:spcPts val="1000"/>
              </a:spcBef>
              <a:buFont typeface="Arial" panose="020B0604020202020204" pitchFamily="34" charset="0"/>
              <a:buNone/>
            </a:pPr>
            <a:r>
              <a:rPr lang="en-US" smtClean="0"/>
              <a:t>Fifth level</a:t>
            </a:r>
            <a:endParaRPr lang="en-US" dirty="0"/>
          </a:p>
        </p:txBody>
      </p:sp>
      <p:sp>
        <p:nvSpPr>
          <p:cNvPr id="13"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97E989-D798-4C62-8E93-3D2D613C2488}" type="slidenum">
              <a:rPr kumimoji="0" lang="en-US" sz="1200" b="0" i="0" u="none" strike="noStrike" kern="1200" cap="none" spc="0" normalizeH="0" baseline="0" noProof="0" smtClean="0">
                <a:ln>
                  <a:noFill/>
                </a:ln>
                <a:solidFill>
                  <a:srgbClr val="0074AF"/>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74AF"/>
              </a:solidFill>
              <a:effectLst/>
              <a:uLnTx/>
              <a:uFillTx/>
              <a:latin typeface="Segoe UI"/>
              <a:ea typeface="+mn-ea"/>
              <a:cs typeface="+mn-cs"/>
            </a:endParaRPr>
          </a:p>
        </p:txBody>
      </p:sp>
    </p:spTree>
    <p:extLst>
      <p:ext uri="{BB962C8B-B14F-4D97-AF65-F5344CB8AC3E}">
        <p14:creationId xmlns:p14="http://schemas.microsoft.com/office/powerpoint/2010/main" val="257442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2" grpId="0">
        <p:tmplLst>
          <p:tmpl>
            <p:tnLst>
              <p:par>
                <p:cTn presetID="10"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0" grpId="0">
        <p:tmplLst>
          <p:tmpl>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tmplLst>
          <p:tmpl>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p:tmplLst>
          <p:tmpl>
            <p:tnLst>
              <p:par>
                <p:cTn presetID="10"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Title,  5 Pillars smaller text">
    <p:spTree>
      <p:nvGrpSpPr>
        <p:cNvPr id="1" name=""/>
        <p:cNvGrpSpPr/>
        <p:nvPr/>
      </p:nvGrpSpPr>
      <p:grpSpPr>
        <a:xfrm>
          <a:off x="0" y="0"/>
          <a:ext cx="0" cy="0"/>
          <a:chOff x="0" y="0"/>
          <a:chExt cx="0" cy="0"/>
        </a:xfrm>
      </p:grpSpPr>
      <p:sp>
        <p:nvSpPr>
          <p:cNvPr id="4" name="Rectangle 3"/>
          <p:cNvSpPr/>
          <p:nvPr userDrawn="1"/>
        </p:nvSpPr>
        <p:spPr>
          <a:xfrm>
            <a:off x="0" y="0"/>
            <a:ext cx="12192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 name="Content Placeholder 2"/>
          <p:cNvSpPr>
            <a:spLocks noGrp="1"/>
          </p:cNvSpPr>
          <p:nvPr>
            <p:ph idx="1"/>
          </p:nvPr>
        </p:nvSpPr>
        <p:spPr>
          <a:xfrm>
            <a:off x="304800" y="2598127"/>
            <a:ext cx="3714704" cy="2524794"/>
          </a:xfrm>
        </p:spPr>
        <p:txBody>
          <a:bodyPr lIns="91440" rIns="91440"/>
          <a:lstStyle>
            <a:lvl1pPr algn="ctr">
              <a:spcAft>
                <a:spcPts val="3000"/>
              </a:spcAft>
              <a:defRPr sz="24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2"/>
          <p:cNvSpPr>
            <a:spLocks noGrp="1"/>
          </p:cNvSpPr>
          <p:nvPr>
            <p:ph idx="14"/>
          </p:nvPr>
        </p:nvSpPr>
        <p:spPr>
          <a:xfrm>
            <a:off x="4168631" y="2598127"/>
            <a:ext cx="3840480" cy="2524794"/>
          </a:xfrm>
        </p:spPr>
        <p:txBody>
          <a:bodyPr lIns="91440" rIns="91440"/>
          <a:lstStyle>
            <a:lvl1pPr algn="ctr">
              <a:defRPr lang="en-US" sz="24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spcAft>
                <a:spcPts val="3000"/>
              </a:spcAft>
              <a:buFont typeface="Arial" panose="020B0604020202020204" pitchFamily="34" charset="0"/>
              <a:buNone/>
            </a:pPr>
            <a:r>
              <a:rPr lang="en-US" smtClean="0"/>
              <a:t>Edit Master text styles</a:t>
            </a:r>
          </a:p>
          <a:p>
            <a:pPr marL="0" lvl="1" indent="0" algn="ctr" defTabSz="914400" rtl="0" eaLnBrk="1" latinLnBrk="0" hangingPunct="1">
              <a:lnSpc>
                <a:spcPct val="90000"/>
              </a:lnSpc>
              <a:spcBef>
                <a:spcPts val="1000"/>
              </a:spcBef>
              <a:spcAft>
                <a:spcPts val="3000"/>
              </a:spcAft>
              <a:buFont typeface="Arial" panose="020B0604020202020204" pitchFamily="34" charset="0"/>
              <a:buNone/>
            </a:pPr>
            <a:r>
              <a:rPr lang="en-US" smtClean="0"/>
              <a:t>Second level</a:t>
            </a:r>
          </a:p>
          <a:p>
            <a:pPr marL="0" lvl="2" indent="0" algn="ctr" defTabSz="914400" rtl="0" eaLnBrk="1" latinLnBrk="0" hangingPunct="1">
              <a:lnSpc>
                <a:spcPct val="90000"/>
              </a:lnSpc>
              <a:spcBef>
                <a:spcPts val="1000"/>
              </a:spcBef>
              <a:spcAft>
                <a:spcPts val="3000"/>
              </a:spcAft>
              <a:buFont typeface="Arial" panose="020B0604020202020204" pitchFamily="34" charset="0"/>
              <a:buNone/>
            </a:pPr>
            <a:r>
              <a:rPr lang="en-US" smtClean="0"/>
              <a:t>Third level</a:t>
            </a:r>
          </a:p>
          <a:p>
            <a:pPr marL="0" lvl="3" indent="0" algn="ctr" defTabSz="914400" rtl="0" eaLnBrk="1" latinLnBrk="0" hangingPunct="1">
              <a:lnSpc>
                <a:spcPct val="90000"/>
              </a:lnSpc>
              <a:spcBef>
                <a:spcPts val="1000"/>
              </a:spcBef>
              <a:spcAft>
                <a:spcPts val="3000"/>
              </a:spcAft>
              <a:buFont typeface="Arial" panose="020B0604020202020204" pitchFamily="34" charset="0"/>
              <a:buNone/>
            </a:pPr>
            <a:r>
              <a:rPr lang="en-US" smtClean="0"/>
              <a:t>Fourth level</a:t>
            </a:r>
          </a:p>
          <a:p>
            <a:pPr marL="0" lvl="4" indent="0" algn="ctr" defTabSz="914400" rtl="0" eaLnBrk="1" latinLnBrk="0" hangingPunct="1">
              <a:lnSpc>
                <a:spcPct val="90000"/>
              </a:lnSpc>
              <a:spcBef>
                <a:spcPts val="1000"/>
              </a:spcBef>
              <a:spcAft>
                <a:spcPts val="3000"/>
              </a:spcAft>
              <a:buFont typeface="Arial" panose="020B0604020202020204" pitchFamily="34" charset="0"/>
              <a:buNone/>
            </a:pPr>
            <a:r>
              <a:rPr lang="en-US" smtClean="0"/>
              <a:t>Fifth level</a:t>
            </a:r>
            <a:endParaRPr lang="en-US" dirty="0"/>
          </a:p>
        </p:txBody>
      </p:sp>
      <p:sp>
        <p:nvSpPr>
          <p:cNvPr id="9" name="Content Placeholder 2"/>
          <p:cNvSpPr>
            <a:spLocks noGrp="1"/>
          </p:cNvSpPr>
          <p:nvPr>
            <p:ph idx="15"/>
          </p:nvPr>
        </p:nvSpPr>
        <p:spPr>
          <a:xfrm>
            <a:off x="8158238" y="2598127"/>
            <a:ext cx="3773077" cy="2524794"/>
          </a:xfrm>
        </p:spPr>
        <p:txBody>
          <a:bodyPr lIns="91440" rIns="91440"/>
          <a:lstStyle>
            <a:lvl1pPr algn="ctr">
              <a:defRPr lang="en-US" sz="24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spcAft>
                <a:spcPts val="3000"/>
              </a:spcAft>
              <a:buFont typeface="Arial" panose="020B0604020202020204" pitchFamily="34" charset="0"/>
              <a:buNone/>
            </a:pPr>
            <a:r>
              <a:rPr lang="en-US" smtClean="0"/>
              <a:t>Edit Master text styles</a:t>
            </a:r>
          </a:p>
          <a:p>
            <a:pPr marL="0" lvl="1" indent="0" algn="ctr" defTabSz="914400" rtl="0" eaLnBrk="1" latinLnBrk="0" hangingPunct="1">
              <a:lnSpc>
                <a:spcPct val="90000"/>
              </a:lnSpc>
              <a:spcBef>
                <a:spcPts val="1000"/>
              </a:spcBef>
              <a:spcAft>
                <a:spcPts val="3000"/>
              </a:spcAft>
              <a:buFont typeface="Arial" panose="020B0604020202020204" pitchFamily="34" charset="0"/>
              <a:buNone/>
            </a:pPr>
            <a:r>
              <a:rPr lang="en-US" smtClean="0"/>
              <a:t>Second level</a:t>
            </a:r>
          </a:p>
          <a:p>
            <a:pPr marL="0" lvl="2" indent="0" algn="ctr" defTabSz="914400" rtl="0" eaLnBrk="1" latinLnBrk="0" hangingPunct="1">
              <a:lnSpc>
                <a:spcPct val="90000"/>
              </a:lnSpc>
              <a:spcBef>
                <a:spcPts val="1000"/>
              </a:spcBef>
              <a:spcAft>
                <a:spcPts val="3000"/>
              </a:spcAft>
              <a:buFont typeface="Arial" panose="020B0604020202020204" pitchFamily="34" charset="0"/>
              <a:buNone/>
            </a:pPr>
            <a:r>
              <a:rPr lang="en-US" smtClean="0"/>
              <a:t>Third level</a:t>
            </a:r>
          </a:p>
          <a:p>
            <a:pPr marL="0" lvl="3" indent="0" algn="ctr" defTabSz="914400" rtl="0" eaLnBrk="1" latinLnBrk="0" hangingPunct="1">
              <a:lnSpc>
                <a:spcPct val="90000"/>
              </a:lnSpc>
              <a:spcBef>
                <a:spcPts val="1000"/>
              </a:spcBef>
              <a:spcAft>
                <a:spcPts val="3000"/>
              </a:spcAft>
              <a:buFont typeface="Arial" panose="020B0604020202020204" pitchFamily="34" charset="0"/>
              <a:buNone/>
            </a:pPr>
            <a:r>
              <a:rPr lang="en-US" smtClean="0"/>
              <a:t>Fourth level</a:t>
            </a:r>
          </a:p>
          <a:p>
            <a:pPr marL="0" lvl="4" indent="0" algn="ctr" defTabSz="914400" rtl="0" eaLnBrk="1" latinLnBrk="0" hangingPunct="1">
              <a:lnSpc>
                <a:spcPct val="90000"/>
              </a:lnSpc>
              <a:spcBef>
                <a:spcPts val="1000"/>
              </a:spcBef>
              <a:spcAft>
                <a:spcPts val="3000"/>
              </a:spcAft>
              <a:buFont typeface="Arial" panose="020B0604020202020204" pitchFamily="34" charset="0"/>
              <a:buNone/>
            </a:pPr>
            <a:r>
              <a:rPr lang="en-US" smtClean="0"/>
              <a:t>Fifth level</a:t>
            </a:r>
            <a:endParaRPr lang="en-US" dirty="0"/>
          </a:p>
        </p:txBody>
      </p:sp>
      <p:sp>
        <p:nvSpPr>
          <p:cNvPr id="11" name="Freeform: Shape 10"/>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 name="Title 1"/>
          <p:cNvSpPr>
            <a:spLocks noGrp="1"/>
          </p:cNvSpPr>
          <p:nvPr>
            <p:ph type="title" hasCustomPrompt="1"/>
          </p:nvPr>
        </p:nvSpPr>
        <p:spPr>
          <a:xfrm>
            <a:off x="316322" y="339408"/>
            <a:ext cx="2375877" cy="535531"/>
          </a:xfrm>
        </p:spPr>
        <p:txBody>
          <a:bodyPr/>
          <a:lstStyle>
            <a:lvl1pPr algn="ctr">
              <a:defRPr lang="en-US" sz="3200" b="0" i="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a:t>
            </a:r>
          </a:p>
        </p:txBody>
      </p:sp>
      <p:sp>
        <p:nvSpPr>
          <p:cNvPr id="10" name="Text Placeholder 9"/>
          <p:cNvSpPr>
            <a:spLocks noGrp="1"/>
          </p:cNvSpPr>
          <p:nvPr>
            <p:ph type="body" sz="quarter" idx="16"/>
          </p:nvPr>
        </p:nvSpPr>
        <p:spPr>
          <a:xfrm>
            <a:off x="2879003" y="419100"/>
            <a:ext cx="9084398" cy="137001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97E989-D798-4C62-8E93-3D2D613C2488}" type="slidenum">
              <a:rPr kumimoji="0" lang="en-US" sz="1200" b="0" i="0" u="none" strike="noStrike" kern="1200" cap="none" spc="0" normalizeH="0" baseline="0" noProof="0" smtClean="0">
                <a:ln>
                  <a:noFill/>
                </a:ln>
                <a:solidFill>
                  <a:srgbClr val="0074AF"/>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74AF"/>
              </a:solidFill>
              <a:effectLst/>
              <a:uLnTx/>
              <a:uFillTx/>
              <a:latin typeface="Segoe UI"/>
              <a:ea typeface="+mn-ea"/>
              <a:cs typeface="+mn-cs"/>
            </a:endParaRPr>
          </a:p>
        </p:txBody>
      </p:sp>
    </p:spTree>
    <p:extLst>
      <p:ext uri="{BB962C8B-B14F-4D97-AF65-F5344CB8AC3E}">
        <p14:creationId xmlns:p14="http://schemas.microsoft.com/office/powerpoint/2010/main" val="17530476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5 Pillars smaller text">
    <p:spTree>
      <p:nvGrpSpPr>
        <p:cNvPr id="1" name=""/>
        <p:cNvGrpSpPr/>
        <p:nvPr/>
      </p:nvGrpSpPr>
      <p:grpSpPr>
        <a:xfrm>
          <a:off x="0" y="0"/>
          <a:ext cx="0" cy="0"/>
          <a:chOff x="0" y="0"/>
          <a:chExt cx="0" cy="0"/>
        </a:xfrm>
      </p:grpSpPr>
      <p:sp>
        <p:nvSpPr>
          <p:cNvPr id="4" name="Rectangle 3"/>
          <p:cNvSpPr/>
          <p:nvPr userDrawn="1"/>
        </p:nvSpPr>
        <p:spPr>
          <a:xfrm>
            <a:off x="0" y="0"/>
            <a:ext cx="12192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 name="Content Placeholder 2"/>
          <p:cNvSpPr>
            <a:spLocks noGrp="1"/>
          </p:cNvSpPr>
          <p:nvPr>
            <p:ph idx="1"/>
          </p:nvPr>
        </p:nvSpPr>
        <p:spPr>
          <a:xfrm>
            <a:off x="68658"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11747687" y="6465381"/>
            <a:ext cx="431425"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1514C-5E56-4738-A1FF-4B1CFD2A3E36}" type="slidenum">
              <a:rPr kumimoji="0" lang="en-US" sz="1200" b="0" i="0" u="none" strike="noStrike" kern="1200" cap="none" spc="0" normalizeH="0" baseline="0" noProof="0" smtClean="0">
                <a:ln>
                  <a:noFill/>
                </a:ln>
                <a:solidFill>
                  <a:srgbClr val="0074AF"/>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74AF"/>
              </a:solidFill>
              <a:effectLst/>
              <a:uLnTx/>
              <a:uFillTx/>
              <a:latin typeface="Segoe UI"/>
              <a:ea typeface="+mn-ea"/>
              <a:cs typeface="+mn-cs"/>
            </a:endParaRPr>
          </a:p>
        </p:txBody>
      </p:sp>
      <p:sp>
        <p:nvSpPr>
          <p:cNvPr id="7" name="Content Placeholder 2"/>
          <p:cNvSpPr>
            <a:spLocks noGrp="1"/>
          </p:cNvSpPr>
          <p:nvPr>
            <p:ph idx="14"/>
          </p:nvPr>
        </p:nvSpPr>
        <p:spPr>
          <a:xfrm>
            <a:off x="2483635"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5"/>
          </p:nvPr>
        </p:nvSpPr>
        <p:spPr>
          <a:xfrm>
            <a:off x="4898612"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idx="16"/>
          </p:nvPr>
        </p:nvSpPr>
        <p:spPr>
          <a:xfrm>
            <a:off x="7313589"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2"/>
          <p:cNvSpPr>
            <a:spLocks noGrp="1"/>
          </p:cNvSpPr>
          <p:nvPr>
            <p:ph idx="17"/>
          </p:nvPr>
        </p:nvSpPr>
        <p:spPr>
          <a:xfrm>
            <a:off x="9728566"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Rectangle 11"/>
          <p:cNvSpPr/>
          <p:nvPr userDrawn="1"/>
        </p:nvSpPr>
        <p:spPr>
          <a:xfrm>
            <a:off x="297258"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3" name="Rectangle 12"/>
          <p:cNvSpPr/>
          <p:nvPr userDrawn="1"/>
        </p:nvSpPr>
        <p:spPr>
          <a:xfrm>
            <a:off x="2712235"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4" name="Rectangle 13"/>
          <p:cNvSpPr/>
          <p:nvPr userDrawn="1"/>
        </p:nvSpPr>
        <p:spPr>
          <a:xfrm>
            <a:off x="7542189"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5" name="Rectangle 14"/>
          <p:cNvSpPr/>
          <p:nvPr userDrawn="1"/>
        </p:nvSpPr>
        <p:spPr>
          <a:xfrm>
            <a:off x="9957166"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6" name="Rectangle 15"/>
          <p:cNvSpPr/>
          <p:nvPr userDrawn="1"/>
        </p:nvSpPr>
        <p:spPr>
          <a:xfrm>
            <a:off x="5127212"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8" name="Text Placeholder 7"/>
          <p:cNvSpPr>
            <a:spLocks noGrp="1"/>
          </p:cNvSpPr>
          <p:nvPr>
            <p:ph type="body" sz="quarter" idx="13" hasCustomPrompt="1"/>
          </p:nvPr>
        </p:nvSpPr>
        <p:spPr>
          <a:xfrm>
            <a:off x="0" y="470361"/>
            <a:ext cx="12192000" cy="535531"/>
          </a:xfr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3200" b="0" kern="1200" dirty="0">
                <a:solidFill>
                  <a:schemeClr val="tx1">
                    <a:lumMod val="85000"/>
                    <a:lumOff val="15000"/>
                  </a:schemeClr>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7" name="Content Placeholder 2"/>
          <p:cNvSpPr>
            <a:spLocks noGrp="1"/>
          </p:cNvSpPr>
          <p:nvPr>
            <p:ph idx="18" hasCustomPrompt="1"/>
          </p:nvPr>
        </p:nvSpPr>
        <p:spPr>
          <a:xfrm>
            <a:off x="68658" y="2577396"/>
            <a:ext cx="2377440" cy="840230"/>
          </a:xfrm>
        </p:spPr>
        <p:txBody>
          <a:bodyPr lIns="146304" rIns="146304"/>
          <a:lstStyle>
            <a:lvl1pPr marL="0" algn="ctr" defTabSz="914400" rtl="0" eaLnBrk="1" latinLnBrk="0" hangingPunct="1">
              <a:defRPr lang="en-US" sz="5400"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8" name="Content Placeholder 2"/>
          <p:cNvSpPr>
            <a:spLocks noGrp="1"/>
          </p:cNvSpPr>
          <p:nvPr>
            <p:ph idx="19" hasCustomPrompt="1"/>
          </p:nvPr>
        </p:nvSpPr>
        <p:spPr>
          <a:xfrm>
            <a:off x="2483635" y="2577396"/>
            <a:ext cx="2377440" cy="840230"/>
          </a:xfrm>
        </p:spPr>
        <p:txBody>
          <a:bodyPr lIns="146304" rIns="146304"/>
          <a:lstStyle>
            <a:lvl1pPr algn="ctr">
              <a:defRPr lang="en-US" sz="5400" b="1"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dirty="0"/>
              <a:t>#</a:t>
            </a:r>
          </a:p>
        </p:txBody>
      </p:sp>
      <p:sp>
        <p:nvSpPr>
          <p:cNvPr id="19" name="Content Placeholder 2"/>
          <p:cNvSpPr>
            <a:spLocks noGrp="1"/>
          </p:cNvSpPr>
          <p:nvPr>
            <p:ph idx="20" hasCustomPrompt="1"/>
          </p:nvPr>
        </p:nvSpPr>
        <p:spPr>
          <a:xfrm>
            <a:off x="4898612" y="257739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
        <p:nvSpPr>
          <p:cNvPr id="20" name="Content Placeholder 2"/>
          <p:cNvSpPr>
            <a:spLocks noGrp="1"/>
          </p:cNvSpPr>
          <p:nvPr>
            <p:ph idx="21" hasCustomPrompt="1"/>
          </p:nvPr>
        </p:nvSpPr>
        <p:spPr>
          <a:xfrm>
            <a:off x="7313589" y="257739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
        <p:nvSpPr>
          <p:cNvPr id="21" name="Content Placeholder 2"/>
          <p:cNvSpPr>
            <a:spLocks noGrp="1"/>
          </p:cNvSpPr>
          <p:nvPr>
            <p:ph idx="22" hasCustomPrompt="1"/>
          </p:nvPr>
        </p:nvSpPr>
        <p:spPr>
          <a:xfrm>
            <a:off x="9728566" y="257739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Tree>
    <p:extLst>
      <p:ext uri="{BB962C8B-B14F-4D97-AF65-F5344CB8AC3E}">
        <p14:creationId xmlns:p14="http://schemas.microsoft.com/office/powerpoint/2010/main" val="229158621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14:presetBounceEnd="32000">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14:bounceEnd="32000">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14:presetBounceEnd="32000">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14:bounceEnd="32000">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14:presetBounceEnd="32000">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14:bounceEnd="32000">
                                          <p:cBhvr additive="base">
                                            <p:cTn id="39"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1" fill="hold" grpId="0" nodeType="withEffect" p14:presetBounceEnd="32000">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14:bounceEnd="32000">
                                          <p:cBhvr additive="base">
                                            <p:cTn id="53" dur="750" fill="hold"/>
                                            <p:tgtEl>
                                              <p:spTgt spid="20"/>
                                            </p:tgtEl>
                                            <p:attrNameLst>
                                              <p:attrName>ppt_x</p:attrName>
                                            </p:attrNameLst>
                                          </p:cBhvr>
                                          <p:tavLst>
                                            <p:tav tm="0">
                                              <p:val>
                                                <p:strVal val="#ppt_x"/>
                                              </p:val>
                                            </p:tav>
                                            <p:tav tm="100000">
                                              <p:val>
                                                <p:strVal val="#ppt_x"/>
                                              </p:val>
                                            </p:tav>
                                          </p:tavLst>
                                        </p:anim>
                                        <p:anim calcmode="lin" valueType="num" p14:bounceEnd="32000">
                                          <p:cBhvr additive="base">
                                            <p:cTn id="54" dur="75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750" fill="hold"/>
                                            <p:tgtEl>
                                              <p:spTgt spid="10"/>
                                            </p:tgtEl>
                                            <p:attrNameLst>
                                              <p:attrName>ppt_x</p:attrName>
                                            </p:attrNameLst>
                                          </p:cBhvr>
                                          <p:tavLst>
                                            <p:tav tm="0">
                                              <p:val>
                                                <p:strVal val="#ppt_x"/>
                                              </p:val>
                                            </p:tav>
                                            <p:tav tm="100000">
                                              <p:val>
                                                <p:strVal val="#ppt_x"/>
                                              </p:val>
                                            </p:tav>
                                          </p:tavLst>
                                        </p:anim>
                                        <p:anim calcmode="lin" valueType="num">
                                          <p:cBhvr additive="base">
                                            <p:cTn id="5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decel="10000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750" fill="hold"/>
                                            <p:tgtEl>
                                              <p:spTgt spid="15"/>
                                            </p:tgtEl>
                                            <p:attrNameLst>
                                              <p:attrName>ppt_x</p:attrName>
                                            </p:attrNameLst>
                                          </p:cBhvr>
                                          <p:tavLst>
                                            <p:tav tm="0">
                                              <p:val>
                                                <p:strVal val="#ppt_x"/>
                                              </p:val>
                                            </p:tav>
                                            <p:tav tm="100000">
                                              <p:val>
                                                <p:strVal val="#ppt_x"/>
                                              </p:val>
                                            </p:tav>
                                          </p:tavLst>
                                        </p:anim>
                                        <p:anim calcmode="lin" valueType="num">
                                          <p:cBhvr additive="base">
                                            <p:cTn id="64" dur="75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1" fill="hold" grpId="0" nodeType="withEffect" p14:presetBounceEnd="32000">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14:bounceEnd="32000">
                                          <p:cBhvr additive="base">
                                            <p:cTn id="67" dur="750" fill="hold"/>
                                            <p:tgtEl>
                                              <p:spTgt spid="21"/>
                                            </p:tgtEl>
                                            <p:attrNameLst>
                                              <p:attrName>ppt_x</p:attrName>
                                            </p:attrNameLst>
                                          </p:cBhvr>
                                          <p:tavLst>
                                            <p:tav tm="0">
                                              <p:val>
                                                <p:strVal val="#ppt_x"/>
                                              </p:val>
                                            </p:tav>
                                            <p:tav tm="100000">
                                              <p:val>
                                                <p:strVal val="#ppt_x"/>
                                              </p:val>
                                            </p:tav>
                                          </p:tavLst>
                                        </p:anim>
                                        <p:anim calcmode="lin" valueType="num" p14:bounceEnd="32000">
                                          <p:cBhvr additive="base">
                                            <p:cTn id="68" dur="750" fill="hold"/>
                                            <p:tgtEl>
                                              <p:spTgt spid="21"/>
                                            </p:tgtEl>
                                            <p:attrNameLst>
                                              <p:attrName>ppt_y</p:attrName>
                                            </p:attrNameLst>
                                          </p:cBhvr>
                                          <p:tavLst>
                                            <p:tav tm="0">
                                              <p:val>
                                                <p:strVal val="0-#ppt_h/2"/>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750" fill="hold"/>
                                            <p:tgtEl>
                                              <p:spTgt spid="11"/>
                                            </p:tgtEl>
                                            <p:attrNameLst>
                                              <p:attrName>ppt_x</p:attrName>
                                            </p:attrNameLst>
                                          </p:cBhvr>
                                          <p:tavLst>
                                            <p:tav tm="0">
                                              <p:val>
                                                <p:strVal val="#ppt_x"/>
                                              </p:val>
                                            </p:tav>
                                            <p:tav tm="100000">
                                              <p:val>
                                                <p:strVal val="#ppt_x"/>
                                              </p:val>
                                            </p:tav>
                                          </p:tavLst>
                                        </p:anim>
                                        <p:anim calcmode="lin" valueType="num">
                                          <p:cBhvr additive="base">
                                            <p:cTn id="7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uiExpand="1">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0" grpId="0">
            <p:tmplLst>
              <p:tmpl>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1" grpId="0">
            <p:tmplLst>
              <p:tmpl>
                <p:tnLst>
                  <p:par>
                    <p:cTn presetID="2" presetClass="entr" presetSubtype="4"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ppt_x"/>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4" grpId="0" animBg="1"/>
          <p:bldP spid="15" grpId="0" animBg="1"/>
          <p:bldP spid="16" grpId="0" animBg="1"/>
          <p:bldP spid="17" grpId="0" uiExpand="1" build="p">
            <p:tmplLst>
              <p:tmpl lvl="1">
                <p:tnLst>
                  <p:par>
                    <p:cTn presetID="2" presetClass="entr" presetSubtype="1" fill="hold" nodeType="withEffect" p14:presetBounceEnd="32000">
                      <p:stCondLst>
                        <p:cond delay="0"/>
                      </p:stCondLst>
                      <p:childTnLst>
                        <p:set>
                          <p:cBhvr>
                            <p:cTn dur="1" fill="hold">
                              <p:stCondLst>
                                <p:cond delay="0"/>
                              </p:stCondLst>
                            </p:cTn>
                            <p:tgtEl>
                              <p:spTgt spid="17"/>
                            </p:tgtEl>
                            <p:attrNameLst>
                              <p:attrName>style.visibility</p:attrName>
                            </p:attrNameLst>
                          </p:cBhvr>
                          <p:to>
                            <p:strVal val="visible"/>
                          </p:to>
                        </p:set>
                        <p:anim calcmode="lin" valueType="num" p14:bounceEnd="32000">
                          <p:cBhvr additive="base">
                            <p:cTn dur="750" fill="hold"/>
                            <p:tgtEl>
                              <p:spTgt spid="17"/>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uiExpand="1" build="p">
            <p:tmplLst>
              <p:tmpl lvl="1">
                <p:tnLst>
                  <p:par>
                    <p:cTn presetID="2" presetClass="entr" presetSubtype="1" fill="hold" nodeType="withEffect" p14:presetBounceEnd="32000">
                      <p:stCondLst>
                        <p:cond delay="0"/>
                      </p:stCondLst>
                      <p:childTnLst>
                        <p:set>
                          <p:cBhvr>
                            <p:cTn dur="1" fill="hold">
                              <p:stCondLst>
                                <p:cond delay="0"/>
                              </p:stCondLst>
                            </p:cTn>
                            <p:tgtEl>
                              <p:spTgt spid="18"/>
                            </p:tgtEl>
                            <p:attrNameLst>
                              <p:attrName>style.visibility</p:attrName>
                            </p:attrNameLst>
                          </p:cBhvr>
                          <p:to>
                            <p:strVal val="visible"/>
                          </p:to>
                        </p:set>
                        <p:anim calcmode="lin" valueType="num" p14:bounceEnd="32000">
                          <p:cBhvr additive="base">
                            <p:cTn dur="750" fill="hold"/>
                            <p:tgtEl>
                              <p:spTgt spid="18"/>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14:presetBounceEnd="32000">
                      <p:stCondLst>
                        <p:cond delay="0"/>
                      </p:stCondLst>
                      <p:childTnLst>
                        <p:set>
                          <p:cBhvr>
                            <p:cTn dur="1" fill="hold">
                              <p:stCondLst>
                                <p:cond delay="0"/>
                              </p:stCondLst>
                            </p:cTn>
                            <p:tgtEl>
                              <p:spTgt spid="19"/>
                            </p:tgtEl>
                            <p:attrNameLst>
                              <p:attrName>style.visibility</p:attrName>
                            </p:attrNameLst>
                          </p:cBhvr>
                          <p:to>
                            <p:strVal val="visible"/>
                          </p:to>
                        </p:set>
                        <p:anim calcmode="lin" valueType="num" p14:bounceEnd="32000">
                          <p:cBhvr additive="base">
                            <p:cTn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 presetClass="entr" presetSubtype="1" fill="hold" nodeType="withEffect" p14:presetBounceEnd="32000">
                      <p:stCondLst>
                        <p:cond delay="0"/>
                      </p:stCondLst>
                      <p:childTnLst>
                        <p:set>
                          <p:cBhvr>
                            <p:cTn dur="1" fill="hold">
                              <p:stCondLst>
                                <p:cond delay="0"/>
                              </p:stCondLst>
                            </p:cTn>
                            <p:tgtEl>
                              <p:spTgt spid="20"/>
                            </p:tgtEl>
                            <p:attrNameLst>
                              <p:attrName>style.visibility</p:attrName>
                            </p:attrNameLst>
                          </p:cBhvr>
                          <p:to>
                            <p:strVal val="visible"/>
                          </p:to>
                        </p:set>
                        <p:anim calcmode="lin" valueType="num" p14:bounceEnd="32000">
                          <p:cBhvr additive="base">
                            <p:cTn dur="750" fill="hold"/>
                            <p:tgtEl>
                              <p:spTgt spid="20"/>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20"/>
                            </p:tgtEl>
                            <p:attrNameLst>
                              <p:attrName>ppt_y</p:attrName>
                            </p:attrNameLst>
                          </p:cBhvr>
                          <p:tavLst>
                            <p:tav tm="0">
                              <p:val>
                                <p:strVal val="0-#ppt_h/2"/>
                              </p:val>
                            </p:tav>
                            <p:tav tm="100000">
                              <p:val>
                                <p:strVal val="#ppt_y"/>
                              </p:val>
                            </p:tav>
                          </p:tavLst>
                        </p:anim>
                      </p:childTnLst>
                    </p:cTn>
                  </p:par>
                </p:tnLst>
              </p:tmpl>
            </p:tmplLst>
          </p:bldP>
          <p:bldP spid="21" grpId="0">
            <p:tmplLst>
              <p:tmpl>
                <p:tnLst>
                  <p:par>
                    <p:cTn presetID="2" presetClass="entr" presetSubtype="1" fill="hold" nodeType="withEffect" p14:presetBounceEnd="32000">
                      <p:stCondLst>
                        <p:cond delay="0"/>
                      </p:stCondLst>
                      <p:childTnLst>
                        <p:set>
                          <p:cBhvr>
                            <p:cTn dur="1" fill="hold">
                              <p:stCondLst>
                                <p:cond delay="0"/>
                              </p:stCondLst>
                            </p:cTn>
                            <p:tgtEl>
                              <p:spTgt spid="21"/>
                            </p:tgtEl>
                            <p:attrNameLst>
                              <p:attrName>style.visibility</p:attrName>
                            </p:attrNameLst>
                          </p:cBhvr>
                          <p:to>
                            <p:strVal val="visible"/>
                          </p:to>
                        </p:set>
                        <p:anim calcmode="lin" valueType="num" p14:bounceEnd="32000">
                          <p:cBhvr additive="base">
                            <p:cTn dur="750" fill="hold"/>
                            <p:tgtEl>
                              <p:spTgt spid="21"/>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21"/>
                            </p:tgtEl>
                            <p:attrNameLst>
                              <p:attrName>ppt_y</p:attrName>
                            </p:attrNameLst>
                          </p:cBhvr>
                          <p:tavLst>
                            <p:tav tm="0">
                              <p:val>
                                <p:strVal val="0-#ppt_h/2"/>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750" fill="hold"/>
                                            <p:tgtEl>
                                              <p:spTgt spid="19"/>
                                            </p:tgtEl>
                                            <p:attrNameLst>
                                              <p:attrName>ppt_x</p:attrName>
                                            </p:attrNameLst>
                                          </p:cBhvr>
                                          <p:tavLst>
                                            <p:tav tm="0">
                                              <p:val>
                                                <p:strVal val="#ppt_x"/>
                                              </p:val>
                                            </p:tav>
                                            <p:tav tm="100000">
                                              <p:val>
                                                <p:strVal val="#ppt_x"/>
                                              </p:val>
                                            </p:tav>
                                          </p:tavLst>
                                        </p:anim>
                                        <p:anim calcmode="lin" valueType="num">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1"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750" fill="hold"/>
                                            <p:tgtEl>
                                              <p:spTgt spid="20"/>
                                            </p:tgtEl>
                                            <p:attrNameLst>
                                              <p:attrName>ppt_x</p:attrName>
                                            </p:attrNameLst>
                                          </p:cBhvr>
                                          <p:tavLst>
                                            <p:tav tm="0">
                                              <p:val>
                                                <p:strVal val="#ppt_x"/>
                                              </p:val>
                                            </p:tav>
                                            <p:tav tm="100000">
                                              <p:val>
                                                <p:strVal val="#ppt_x"/>
                                              </p:val>
                                            </p:tav>
                                          </p:tavLst>
                                        </p:anim>
                                        <p:anim calcmode="lin" valueType="num">
                                          <p:cBhvr additive="base">
                                            <p:cTn id="54" dur="75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750" fill="hold"/>
                                            <p:tgtEl>
                                              <p:spTgt spid="10"/>
                                            </p:tgtEl>
                                            <p:attrNameLst>
                                              <p:attrName>ppt_x</p:attrName>
                                            </p:attrNameLst>
                                          </p:cBhvr>
                                          <p:tavLst>
                                            <p:tav tm="0">
                                              <p:val>
                                                <p:strVal val="#ppt_x"/>
                                              </p:val>
                                            </p:tav>
                                            <p:tav tm="100000">
                                              <p:val>
                                                <p:strVal val="#ppt_x"/>
                                              </p:val>
                                            </p:tav>
                                          </p:tavLst>
                                        </p:anim>
                                        <p:anim calcmode="lin" valueType="num">
                                          <p:cBhvr additive="base">
                                            <p:cTn id="5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decel="10000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750" fill="hold"/>
                                            <p:tgtEl>
                                              <p:spTgt spid="15"/>
                                            </p:tgtEl>
                                            <p:attrNameLst>
                                              <p:attrName>ppt_x</p:attrName>
                                            </p:attrNameLst>
                                          </p:cBhvr>
                                          <p:tavLst>
                                            <p:tav tm="0">
                                              <p:val>
                                                <p:strVal val="#ppt_x"/>
                                              </p:val>
                                            </p:tav>
                                            <p:tav tm="100000">
                                              <p:val>
                                                <p:strVal val="#ppt_x"/>
                                              </p:val>
                                            </p:tav>
                                          </p:tavLst>
                                        </p:anim>
                                        <p:anim calcmode="lin" valueType="num">
                                          <p:cBhvr additive="base">
                                            <p:cTn id="64" dur="75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750" fill="hold"/>
                                            <p:tgtEl>
                                              <p:spTgt spid="21"/>
                                            </p:tgtEl>
                                            <p:attrNameLst>
                                              <p:attrName>ppt_x</p:attrName>
                                            </p:attrNameLst>
                                          </p:cBhvr>
                                          <p:tavLst>
                                            <p:tav tm="0">
                                              <p:val>
                                                <p:strVal val="#ppt_x"/>
                                              </p:val>
                                            </p:tav>
                                            <p:tav tm="100000">
                                              <p:val>
                                                <p:strVal val="#ppt_x"/>
                                              </p:val>
                                            </p:tav>
                                          </p:tavLst>
                                        </p:anim>
                                        <p:anim calcmode="lin" valueType="num">
                                          <p:cBhvr additive="base">
                                            <p:cTn id="68" dur="750" fill="hold"/>
                                            <p:tgtEl>
                                              <p:spTgt spid="21"/>
                                            </p:tgtEl>
                                            <p:attrNameLst>
                                              <p:attrName>ppt_y</p:attrName>
                                            </p:attrNameLst>
                                          </p:cBhvr>
                                          <p:tavLst>
                                            <p:tav tm="0">
                                              <p:val>
                                                <p:strVal val="0-#ppt_h/2"/>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750" fill="hold"/>
                                            <p:tgtEl>
                                              <p:spTgt spid="11"/>
                                            </p:tgtEl>
                                            <p:attrNameLst>
                                              <p:attrName>ppt_x</p:attrName>
                                            </p:attrNameLst>
                                          </p:cBhvr>
                                          <p:tavLst>
                                            <p:tav tm="0">
                                              <p:val>
                                                <p:strVal val="#ppt_x"/>
                                              </p:val>
                                            </p:tav>
                                            <p:tav tm="100000">
                                              <p:val>
                                                <p:strVal val="#ppt_x"/>
                                              </p:val>
                                            </p:tav>
                                          </p:tavLst>
                                        </p:anim>
                                        <p:anim calcmode="lin" valueType="num">
                                          <p:cBhvr additive="base">
                                            <p:cTn id="7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uiExpand="1">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0" grpId="0">
            <p:tmplLst>
              <p:tmpl>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1" grpId="0">
            <p:tmplLst>
              <p:tmpl>
                <p:tnLst>
                  <p:par>
                    <p:cTn presetID="2" presetClass="entr" presetSubtype="4"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ppt_x"/>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4" grpId="0" animBg="1"/>
          <p:bldP spid="15" grpId="0" animBg="1"/>
          <p:bldP spid="16" grpId="0" animBg="1"/>
          <p:bldP spid="17" grpId="0" uiExpand="1" build="p">
            <p:tmplLst>
              <p:tmpl lvl="1">
                <p:tnLst>
                  <p:par>
                    <p:cTn presetID="2" presetClass="entr" presetSubtype="1"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uiExpand="1" build="p">
            <p:tmplLst>
              <p:tmpl lvl="1">
                <p:tnLst>
                  <p:par>
                    <p:cTn presetID="2" presetClass="entr" presetSubtype="1"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ppt_x"/>
                              </p:val>
                            </p:tav>
                            <p:tav tm="100000">
                              <p:val>
                                <p:strVal val="#ppt_x"/>
                              </p:val>
                            </p:tav>
                          </p:tavLst>
                        </p:anim>
                        <p:anim calcmode="lin" valueType="num">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 presetClass="entr" presetSubtype="1"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750" fill="hold"/>
                            <p:tgtEl>
                              <p:spTgt spid="20"/>
                            </p:tgtEl>
                            <p:attrNameLst>
                              <p:attrName>ppt_x</p:attrName>
                            </p:attrNameLst>
                          </p:cBhvr>
                          <p:tavLst>
                            <p:tav tm="0">
                              <p:val>
                                <p:strVal val="#ppt_x"/>
                              </p:val>
                            </p:tav>
                            <p:tav tm="100000">
                              <p:val>
                                <p:strVal val="#ppt_x"/>
                              </p:val>
                            </p:tav>
                          </p:tavLst>
                        </p:anim>
                        <p:anim calcmode="lin" valueType="num">
                          <p:cBhvr additive="base">
                            <p:cTn dur="750" fill="hold"/>
                            <p:tgtEl>
                              <p:spTgt spid="20"/>
                            </p:tgtEl>
                            <p:attrNameLst>
                              <p:attrName>ppt_y</p:attrName>
                            </p:attrNameLst>
                          </p:cBhvr>
                          <p:tavLst>
                            <p:tav tm="0">
                              <p:val>
                                <p:strVal val="0-#ppt_h/2"/>
                              </p:val>
                            </p:tav>
                            <p:tav tm="100000">
                              <p:val>
                                <p:strVal val="#ppt_y"/>
                              </p:val>
                            </p:tav>
                          </p:tavLst>
                        </p:anim>
                      </p:childTnLst>
                    </p:cTn>
                  </p:par>
                </p:tnLst>
              </p:tmpl>
            </p:tmplLst>
          </p:bldP>
          <p:bldP spid="21" grpId="0">
            <p:tmplLst>
              <p:tmpl>
                <p:tnLst>
                  <p:par>
                    <p:cTn presetID="2" presetClass="entr" presetSubtype="1"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750" fill="hold"/>
                            <p:tgtEl>
                              <p:spTgt spid="21"/>
                            </p:tgtEl>
                            <p:attrNameLst>
                              <p:attrName>ppt_x</p:attrName>
                            </p:attrNameLst>
                          </p:cBhvr>
                          <p:tavLst>
                            <p:tav tm="0">
                              <p:val>
                                <p:strVal val="#ppt_x"/>
                              </p:val>
                            </p:tav>
                            <p:tav tm="100000">
                              <p:val>
                                <p:strVal val="#ppt_x"/>
                              </p:val>
                            </p:tav>
                          </p:tavLst>
                        </p:anim>
                        <p:anim calcmode="lin" valueType="num">
                          <p:cBhvr additive="base">
                            <p:cTn dur="750" fill="hold"/>
                            <p:tgtEl>
                              <p:spTgt spid="21"/>
                            </p:tgtEl>
                            <p:attrNameLst>
                              <p:attrName>ppt_y</p:attrName>
                            </p:attrNameLst>
                          </p:cBhvr>
                          <p:tavLst>
                            <p:tav tm="0">
                              <p:val>
                                <p:strVal val="0-#ppt_h/2"/>
                              </p:val>
                            </p:tav>
                            <p:tav tm="100000">
                              <p:val>
                                <p:strVal val="#ppt_y"/>
                              </p:val>
                            </p:tav>
                          </p:tavLst>
                        </p:anim>
                      </p:childTnLst>
                    </p:cTn>
                  </p:par>
                </p:tnLst>
              </p:tmpl>
            </p:tmplLst>
          </p:bldP>
        </p:bldLst>
      </p:timing>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dirty="0"/>
              <a:t>Click icon to add pictures or go online at…</a:t>
            </a:r>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8" name="Text Placeholder 6"/>
          <p:cNvSpPr>
            <a:spLocks noGrp="1"/>
          </p:cNvSpPr>
          <p:nvPr>
            <p:ph type="body" sz="quarter" idx="11"/>
          </p:nvPr>
        </p:nvSpPr>
        <p:spPr>
          <a:xfrm>
            <a:off x="0" y="3428050"/>
            <a:ext cx="6129304"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2"/>
          <p:cNvSpPr>
            <a:spLocks noGrp="1"/>
          </p:cNvSpPr>
          <p:nvPr>
            <p:ph type="body" sz="quarter" idx="19"/>
          </p:nvPr>
        </p:nvSpPr>
        <p:spPr>
          <a:xfrm>
            <a:off x="0" y="1554163"/>
            <a:ext cx="6096000" cy="535531"/>
          </a:xfrm>
        </p:spPr>
        <p:txBody>
          <a:bodyPr/>
          <a:lstStyle>
            <a:lvl1pPr algn="ctr">
              <a:defRPr sz="3600" b="0">
                <a:latin typeface="+mj-lt"/>
              </a:defRPr>
            </a:lvl1pPr>
            <a:lvl2pPr algn="ctr">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smtClean="0"/>
              <a:t>Edit Master text styles</a:t>
            </a:r>
          </a:p>
        </p:txBody>
      </p:sp>
      <p:sp>
        <p:nvSpPr>
          <p:cNvPr id="10"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97E989-D798-4C62-8E93-3D2D613C2488}" type="slidenum">
              <a:rPr kumimoji="0" lang="en-US" sz="1200" b="0" i="0" u="none" strike="noStrike" kern="1200" cap="none" spc="0" normalizeH="0" baseline="0" noProof="0" smtClean="0">
                <a:ln>
                  <a:noFill/>
                </a:ln>
                <a:solidFill>
                  <a:srgbClr val="FFFFFF"/>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1386658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91E2DB8-A820-4F06-BAF3-5E97D8ACF2EF}" type="datetimeFigureOut">
              <a:rPr lang="en-US" smtClean="0"/>
              <a:t>10/8/2020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84827-FFB8-4565-9B8C-C1B739599CCC}" type="slidenum">
              <a:rPr lang="en-US" smtClean="0"/>
              <a:t>‹#›</a:t>
            </a:fld>
            <a:endParaRPr lang="en-US"/>
          </a:p>
        </p:txBody>
      </p:sp>
    </p:spTree>
    <p:extLst>
      <p:ext uri="{BB962C8B-B14F-4D97-AF65-F5344CB8AC3E}">
        <p14:creationId xmlns:p14="http://schemas.microsoft.com/office/powerpoint/2010/main" val="421302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smtClean="0"/>
              <a:t>Click icon to add picture</a:t>
            </a:r>
            <a:endParaRPr lang="en-US" dirty="0"/>
          </a:p>
        </p:txBody>
      </p:sp>
      <p:sp>
        <p:nvSpPr>
          <p:cNvPr id="4" name="Slide Number Placeholder 5"/>
          <p:cNvSpPr>
            <a:spLocks noGrp="1"/>
          </p:cNvSpPr>
          <p:nvPr>
            <p:ph type="sldNum" sz="quarter" idx="4"/>
          </p:nvPr>
        </p:nvSpPr>
        <p:spPr>
          <a:xfrm>
            <a:off x="11837561" y="6484937"/>
            <a:ext cx="387743" cy="365125"/>
          </a:xfrm>
          <a:prstGeom prst="rect">
            <a:avLst/>
          </a:prstGeom>
        </p:spPr>
        <p:txBody>
          <a:bodyPr vert="horz" lIns="91440" tIns="45720" rIns="91440" bIns="45720" rtlCol="0" anchor="ctr"/>
          <a:lstStyle>
            <a:lvl1pPr algn="r">
              <a:defRPr sz="11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AE1514C-5E56-4738-A1FF-4B1CFD2A3E36}" type="slidenum">
              <a:rPr kumimoji="0" lang="en-US" sz="1100" b="0" i="0" u="none" strike="noStrike" kern="1200" cap="none" spc="0" normalizeH="0" baseline="0" noProof="0" smtClean="0">
                <a:ln>
                  <a:noFill/>
                </a:ln>
                <a:solidFill>
                  <a:srgbClr val="FFFFFF"/>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9" name="Text Placeholder 6"/>
          <p:cNvSpPr>
            <a:spLocks noGrp="1"/>
          </p:cNvSpPr>
          <p:nvPr>
            <p:ph type="body" sz="quarter" idx="11"/>
          </p:nvPr>
        </p:nvSpPr>
        <p:spPr>
          <a:xfrm>
            <a:off x="0" y="3429000"/>
            <a:ext cx="6096000" cy="2594043"/>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spcAft>
                <a:spcPts val="600"/>
              </a:spcAft>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2"/>
          <p:cNvSpPr>
            <a:spLocks noGrp="1"/>
          </p:cNvSpPr>
          <p:nvPr>
            <p:ph type="body" sz="quarter" idx="19"/>
          </p:nvPr>
        </p:nvSpPr>
        <p:spPr>
          <a:xfrm>
            <a:off x="0" y="1554163"/>
            <a:ext cx="6096000" cy="548957"/>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smtClean="0"/>
              <a:t>Edit Master text styles</a:t>
            </a:r>
          </a:p>
        </p:txBody>
      </p:sp>
      <p:sp>
        <p:nvSpPr>
          <p:cNvPr id="12" name="Slide Number Placeholder 7"/>
          <p:cNvSpPr txBox="1">
            <a:spLocks/>
          </p:cNvSpPr>
          <p:nvPr userDrawn="1"/>
        </p:nvSpPr>
        <p:spPr>
          <a:xfrm>
            <a:off x="10343911" y="6498718"/>
            <a:ext cx="523406" cy="365125"/>
          </a:xfrm>
          <a:prstGeom prst="rect">
            <a:avLst/>
          </a:prstGeom>
        </p:spPr>
        <p:txBody>
          <a:bodyPr vert="horz" wrap="none"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997E989-D798-4C62-8E93-3D2D613C2488}" type="slidenum">
              <a:rPr kumimoji="0" lang="en-US" sz="1200" b="0" i="0" u="none" strike="noStrike" kern="1200" cap="none" spc="0" normalizeH="0" baseline="0" noProof="0" smtClean="0">
                <a:ln>
                  <a:noFill/>
                </a:ln>
                <a:solidFill>
                  <a:srgbClr val="FFFFFF"/>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19996862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smtClean="0"/>
              <a:t>Click icon to add picture</a:t>
            </a:r>
            <a:endParaRPr lang="en-US" dirty="0"/>
          </a:p>
        </p:txBody>
      </p:sp>
      <p:sp>
        <p:nvSpPr>
          <p:cNvPr id="7" name="Text Placeholder 6"/>
          <p:cNvSpPr>
            <a:spLocks noGrp="1"/>
          </p:cNvSpPr>
          <p:nvPr>
            <p:ph type="body" sz="quarter" idx="11"/>
          </p:nvPr>
        </p:nvSpPr>
        <p:spPr>
          <a:xfrm>
            <a:off x="0" y="3429000"/>
            <a:ext cx="6129304"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3" name="Text Placeholder 2"/>
          <p:cNvSpPr>
            <a:spLocks noGrp="1"/>
          </p:cNvSpPr>
          <p:nvPr>
            <p:ph type="body" sz="quarter" idx="19"/>
          </p:nvPr>
        </p:nvSpPr>
        <p:spPr>
          <a:xfrm>
            <a:off x="0" y="1554163"/>
            <a:ext cx="6129304" cy="535531"/>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smtClean="0"/>
              <a:t>Edit Master text styles</a:t>
            </a:r>
          </a:p>
        </p:txBody>
      </p:sp>
      <p:sp>
        <p:nvSpPr>
          <p:cNvPr id="8"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97E989-D798-4C62-8E93-3D2D613C2488}" type="slidenum">
              <a:rPr kumimoji="0" lang="en-US" sz="1200" b="0" i="0" u="none" strike="noStrike" kern="1200" cap="none" spc="0" normalizeH="0" baseline="0" noProof="0" smtClean="0">
                <a:ln>
                  <a:noFill/>
                </a:ln>
                <a:solidFill>
                  <a:srgbClr val="FFFFFF"/>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4014124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1"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
        <p:nvSpPr>
          <p:cNvPr id="8" name="Text Placeholder 6"/>
          <p:cNvSpPr>
            <a:spLocks noGrp="1"/>
          </p:cNvSpPr>
          <p:nvPr>
            <p:ph type="body" sz="quarter" idx="11"/>
          </p:nvPr>
        </p:nvSpPr>
        <p:spPr>
          <a:xfrm>
            <a:off x="6094443" y="3425619"/>
            <a:ext cx="6097555"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2"/>
          <p:cNvSpPr>
            <a:spLocks noGrp="1"/>
          </p:cNvSpPr>
          <p:nvPr>
            <p:ph type="body" sz="quarter" idx="19"/>
          </p:nvPr>
        </p:nvSpPr>
        <p:spPr>
          <a:xfrm>
            <a:off x="6094443" y="1554163"/>
            <a:ext cx="6097556" cy="535531"/>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smtClean="0"/>
              <a:t>Edit Master text styles</a:t>
            </a:r>
          </a:p>
        </p:txBody>
      </p:sp>
      <p:sp>
        <p:nvSpPr>
          <p:cNvPr id="10" name="Content Placeholder 2"/>
          <p:cNvSpPr>
            <a:spLocks noGrp="1"/>
          </p:cNvSpPr>
          <p:nvPr>
            <p:ph idx="18" hasCustomPrompt="1"/>
          </p:nvPr>
        </p:nvSpPr>
        <p:spPr>
          <a:xfrm>
            <a:off x="77433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97E989-D798-4C62-8E93-3D2D613C2488}" type="slidenum">
              <a:rPr kumimoji="0" lang="en-US" sz="1200" b="0" i="0" u="none" strike="noStrike" kern="1200" cap="none" spc="0" normalizeH="0" baseline="0" noProof="0" smtClean="0">
                <a:ln>
                  <a:noFill/>
                </a:ln>
                <a:solidFill>
                  <a:srgbClr val="0074AF"/>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74AF"/>
              </a:solidFill>
              <a:effectLst/>
              <a:uLnTx/>
              <a:uFillTx/>
              <a:latin typeface="Segoe UI"/>
              <a:ea typeface="+mn-ea"/>
              <a:cs typeface="+mn-cs"/>
            </a:endParaRPr>
          </a:p>
        </p:txBody>
      </p:sp>
    </p:spTree>
    <p:extLst>
      <p:ext uri="{BB962C8B-B14F-4D97-AF65-F5344CB8AC3E}">
        <p14:creationId xmlns:p14="http://schemas.microsoft.com/office/powerpoint/2010/main" val="40593213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5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0" y="0"/>
            <a:ext cx="6094444" cy="6856100"/>
          </a:xfrm>
          <a:blipFill>
            <a:blip r:embed="rId2"/>
            <a:srcRect/>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
        <p:nvSpPr>
          <p:cNvPr id="8" name="Text Placeholder 6"/>
          <p:cNvSpPr>
            <a:spLocks noGrp="1"/>
          </p:cNvSpPr>
          <p:nvPr>
            <p:ph type="body" sz="quarter" idx="11"/>
          </p:nvPr>
        </p:nvSpPr>
        <p:spPr>
          <a:xfrm>
            <a:off x="6180534" y="3429000"/>
            <a:ext cx="6011466"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2"/>
          <p:cNvSpPr>
            <a:spLocks noGrp="1"/>
          </p:cNvSpPr>
          <p:nvPr>
            <p:ph type="body" sz="quarter" idx="19"/>
          </p:nvPr>
        </p:nvSpPr>
        <p:spPr>
          <a:xfrm>
            <a:off x="6180534" y="1554163"/>
            <a:ext cx="5791200" cy="535531"/>
          </a:xfrm>
        </p:spPr>
        <p:txBody>
          <a:bodyPr/>
          <a:lstStyle>
            <a:lvl1pPr algn="ctr">
              <a:defRPr sz="3600" b="0">
                <a:latin typeface="+mj-lt"/>
              </a:defRPr>
            </a:lvl1pPr>
            <a:lvl2pPr algn="ctr">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smtClean="0"/>
              <a:t>Edit Master text styles</a:t>
            </a:r>
          </a:p>
        </p:txBody>
      </p:sp>
      <p:sp>
        <p:nvSpPr>
          <p:cNvPr id="11" name="Content Placeholder 2"/>
          <p:cNvSpPr>
            <a:spLocks noGrp="1"/>
          </p:cNvSpPr>
          <p:nvPr>
            <p:ph idx="18" hasCustomPrompt="1"/>
          </p:nvPr>
        </p:nvSpPr>
        <p:spPr>
          <a:xfrm>
            <a:off x="77433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2"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97E989-D798-4C62-8E93-3D2D613C2488}" type="slidenum">
              <a:rPr kumimoji="0" lang="en-US" sz="1200" b="0" i="0" u="none" strike="noStrike" kern="1200" cap="none" spc="0" normalizeH="0" baseline="0" noProof="0" smtClean="0">
                <a:ln>
                  <a:noFill/>
                </a:ln>
                <a:solidFill>
                  <a:srgbClr val="0074AF"/>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74AF"/>
              </a:solidFill>
              <a:effectLst/>
              <a:uLnTx/>
              <a:uFillTx/>
              <a:latin typeface="Segoe UI"/>
              <a:ea typeface="+mn-ea"/>
              <a:cs typeface="+mn-cs"/>
            </a:endParaRPr>
          </a:p>
        </p:txBody>
      </p:sp>
    </p:spTree>
    <p:extLst>
      <p:ext uri="{BB962C8B-B14F-4D97-AF65-F5344CB8AC3E}">
        <p14:creationId xmlns:p14="http://schemas.microsoft.com/office/powerpoint/2010/main" val="28549895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4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0"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
        <p:nvSpPr>
          <p:cNvPr id="7" name="Text Placeholder 6"/>
          <p:cNvSpPr>
            <a:spLocks noGrp="1"/>
          </p:cNvSpPr>
          <p:nvPr>
            <p:ph type="body" sz="quarter" idx="11"/>
          </p:nvPr>
        </p:nvSpPr>
        <p:spPr>
          <a:xfrm>
            <a:off x="6138266" y="3457545"/>
            <a:ext cx="6053733"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2"/>
          <p:cNvSpPr>
            <a:spLocks noGrp="1"/>
          </p:cNvSpPr>
          <p:nvPr>
            <p:ph type="body" sz="quarter" idx="19" hasCustomPrompt="1"/>
          </p:nvPr>
        </p:nvSpPr>
        <p:spPr>
          <a:xfrm>
            <a:off x="6138267" y="1554164"/>
            <a:ext cx="5875734" cy="535531"/>
          </a:xfrm>
        </p:spPr>
        <p:txBody>
          <a:bodyPr/>
          <a:lstStyle>
            <a:lvl1pPr algn="ctr">
              <a:defRPr sz="3600" b="0">
                <a:latin typeface="+mj-lt"/>
              </a:defRPr>
            </a:lvl1pPr>
            <a:lvl2pPr marL="0" indent="0" algn="ctr" defTabSz="914400"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1" indent="0" algn="ctr" defTabSz="914400" rtl="0" eaLnBrk="1" latinLnBrk="0" hangingPunct="1">
              <a:lnSpc>
                <a:spcPct val="90000"/>
              </a:lnSpc>
              <a:spcBef>
                <a:spcPts val="500"/>
              </a:spcBef>
              <a:buFont typeface="Arial" panose="020B0604020202020204" pitchFamily="34" charset="0"/>
              <a:buNone/>
            </a:pPr>
            <a:r>
              <a:rPr lang="en-US" dirty="0"/>
              <a:t>50/50 photo layout</a:t>
            </a:r>
          </a:p>
        </p:txBody>
      </p:sp>
      <p:sp>
        <p:nvSpPr>
          <p:cNvPr id="9"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97E989-D798-4C62-8E93-3D2D613C2488}" type="slidenum">
              <a:rPr kumimoji="0" lang="en-US" sz="1200" b="0" i="0" u="none" strike="noStrike" kern="1200" cap="none" spc="0" normalizeH="0" baseline="0" noProof="0" smtClean="0">
                <a:ln>
                  <a:noFill/>
                </a:ln>
                <a:solidFill>
                  <a:srgbClr val="0074AF"/>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74AF"/>
              </a:solidFill>
              <a:effectLst/>
              <a:uLnTx/>
              <a:uFillTx/>
              <a:latin typeface="Segoe UI"/>
              <a:ea typeface="+mn-ea"/>
              <a:cs typeface="+mn-cs"/>
            </a:endParaRPr>
          </a:p>
        </p:txBody>
      </p:sp>
    </p:spTree>
    <p:extLst>
      <p:ext uri="{BB962C8B-B14F-4D97-AF65-F5344CB8AC3E}">
        <p14:creationId xmlns:p14="http://schemas.microsoft.com/office/powerpoint/2010/main" val="41179409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1"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
        <p:nvSpPr>
          <p:cNvPr id="7" name="Text Placeholder 6"/>
          <p:cNvSpPr>
            <a:spLocks noGrp="1"/>
          </p:cNvSpPr>
          <p:nvPr>
            <p:ph type="body" sz="quarter" idx="11"/>
          </p:nvPr>
        </p:nvSpPr>
        <p:spPr>
          <a:xfrm>
            <a:off x="6096000" y="2356398"/>
            <a:ext cx="6096000" cy="2145203"/>
          </a:xfrm>
        </p:spPr>
        <p:txBody>
          <a:bodyPr anchor="ctr" anchorCtr="0"/>
          <a:lstStyle>
            <a:lvl1pPr algn="ctr" defTabSz="914400" rtl="0" eaLnBrk="1" latinLnBrk="0" hangingPunct="1">
              <a:lnSpc>
                <a:spcPct val="90000"/>
              </a:lnSpc>
              <a:spcBef>
                <a:spcPts val="2400"/>
              </a:spcBef>
              <a:spcAft>
                <a:spcPts val="6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spcBef>
                <a:spcPts val="0"/>
              </a:spcBef>
              <a:spcAft>
                <a:spcPts val="600"/>
              </a:spcAft>
              <a:defRPr sz="2800"/>
            </a:lvl2pPr>
            <a:lvl3pPr algn="ctr">
              <a:spcBef>
                <a:spcPts val="0"/>
              </a:spcBef>
              <a:spcAft>
                <a:spcPts val="600"/>
              </a:spcAft>
              <a:defRPr lang="en-US" sz="2400" b="0" kern="1200" dirty="0">
                <a:solidFill>
                  <a:schemeClr val="tx1">
                    <a:lumMod val="85000"/>
                    <a:lumOff val="15000"/>
                  </a:schemeClr>
                </a:solidFill>
                <a:latin typeface="+mn-lt"/>
                <a:ea typeface="+mn-ea"/>
                <a:cs typeface="+mn-cs"/>
              </a:defRPr>
            </a:lvl3pPr>
            <a:lvl4pPr algn="ctr">
              <a:spcBef>
                <a:spcPts val="0"/>
              </a:spcBef>
              <a:spcAft>
                <a:spcPts val="600"/>
              </a:spcAft>
              <a:defRPr sz="2000" b="1"/>
            </a:lvl4pPr>
            <a:lvl5pPr algn="ctr">
              <a:spcBef>
                <a:spcPts val="0"/>
              </a:spcBef>
              <a:spcAft>
                <a:spcPts val="600"/>
              </a:spcAft>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97E989-D798-4C62-8E93-3D2D613C2488}" type="slidenum">
              <a:rPr kumimoji="0" lang="en-US" sz="1200" b="0" i="0" u="none" strike="noStrike" kern="1200" cap="none" spc="0" normalizeH="0" baseline="0" noProof="0" smtClean="0">
                <a:ln>
                  <a:noFill/>
                </a:ln>
                <a:solidFill>
                  <a:srgbClr val="0074AF"/>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74AF"/>
              </a:solidFill>
              <a:effectLst/>
              <a:uLnTx/>
              <a:uFillTx/>
              <a:latin typeface="Segoe UI"/>
              <a:ea typeface="+mn-ea"/>
              <a:cs typeface="+mn-cs"/>
            </a:endParaRPr>
          </a:p>
        </p:txBody>
      </p:sp>
    </p:spTree>
    <p:extLst>
      <p:ext uri="{BB962C8B-B14F-4D97-AF65-F5344CB8AC3E}">
        <p14:creationId xmlns:p14="http://schemas.microsoft.com/office/powerpoint/2010/main" val="32885408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3_50-50 Left Photo Layout with text">
    <p:spTree>
      <p:nvGrpSpPr>
        <p:cNvPr id="1" name=""/>
        <p:cNvGrpSpPr/>
        <p:nvPr/>
      </p:nvGrpSpPr>
      <p:grpSpPr>
        <a:xfrm>
          <a:off x="0" y="0"/>
          <a:ext cx="0" cy="0"/>
          <a:chOff x="0" y="0"/>
          <a:chExt cx="0" cy="0"/>
        </a:xfrm>
      </p:grpSpPr>
      <p:sp>
        <p:nvSpPr>
          <p:cNvPr id="10" name="Picture Placeholder 9"/>
          <p:cNvSpPr>
            <a:spLocks noGrp="1"/>
          </p:cNvSpPr>
          <p:nvPr>
            <p:ph type="pic" sz="quarter" idx="12" hasCustomPrompt="1"/>
          </p:nvPr>
        </p:nvSpPr>
        <p:spPr>
          <a:xfrm>
            <a:off x="0" y="0"/>
            <a:ext cx="12190413" cy="6858000"/>
          </a:xfrm>
          <a:blipFill>
            <a:blip r:embed="rId2"/>
            <a:stretch>
              <a:fillRect/>
            </a:stretch>
          </a:blipFill>
        </p:spPr>
        <p:txBody>
          <a:bodyPr anchor="ctr" anchorCtr="0">
            <a:noAutofit/>
          </a:bodyPr>
          <a:lstStyle>
            <a:lvl1pPr algn="r">
              <a:defRPr baseline="0"/>
            </a:lvl1pPr>
          </a:lstStyle>
          <a:p>
            <a:r>
              <a:rPr lang="en-US" dirty="0"/>
              <a:t>Full Bleed Picture</a:t>
            </a:r>
          </a:p>
        </p:txBody>
      </p:sp>
      <p:sp>
        <p:nvSpPr>
          <p:cNvPr id="7"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1" name="Text Placeholder 6"/>
          <p:cNvSpPr>
            <a:spLocks noGrp="1"/>
          </p:cNvSpPr>
          <p:nvPr>
            <p:ph type="body" sz="quarter" idx="11"/>
          </p:nvPr>
        </p:nvSpPr>
        <p:spPr>
          <a:xfrm>
            <a:off x="304800" y="3429000"/>
            <a:ext cx="5960269"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2"/>
          <p:cNvSpPr>
            <a:spLocks noGrp="1"/>
          </p:cNvSpPr>
          <p:nvPr>
            <p:ph type="body" sz="quarter" idx="19" hasCustomPrompt="1"/>
          </p:nvPr>
        </p:nvSpPr>
        <p:spPr>
          <a:xfrm>
            <a:off x="304800" y="1554164"/>
            <a:ext cx="5875734" cy="535531"/>
          </a:xfrm>
        </p:spPr>
        <p:txBody>
          <a:bodyPr/>
          <a:lstStyle>
            <a:lvl1pPr algn="ctr">
              <a:defRPr sz="3600" b="0">
                <a:latin typeface="+mj-lt"/>
              </a:defRPr>
            </a:lvl1pPr>
            <a:lvl2pPr marL="0" indent="0" algn="ctr" defTabSz="914400"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1" indent="0" algn="ctr" defTabSz="914400" rtl="0" eaLnBrk="1" latinLnBrk="0" hangingPunct="1">
              <a:lnSpc>
                <a:spcPct val="90000"/>
              </a:lnSpc>
              <a:spcBef>
                <a:spcPts val="500"/>
              </a:spcBef>
              <a:buFont typeface="Arial" panose="020B0604020202020204" pitchFamily="34" charset="0"/>
              <a:buNone/>
            </a:pPr>
            <a:r>
              <a:rPr lang="en-US" dirty="0"/>
              <a:t>Headline</a:t>
            </a:r>
          </a:p>
        </p:txBody>
      </p:sp>
      <p:sp>
        <p:nvSpPr>
          <p:cNvPr id="13"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97E989-D798-4C62-8E93-3D2D613C2488}" type="slidenum">
              <a:rPr kumimoji="0" lang="en-US" sz="1200" b="0" i="0" u="none" strike="noStrike" kern="1200" cap="none" spc="0" normalizeH="0" baseline="0" noProof="0" smtClean="0">
                <a:ln>
                  <a:noFill/>
                </a:ln>
                <a:solidFill>
                  <a:srgbClr val="FFFFFF"/>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936208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allout with small Non-bulleted">
    <p:spTree>
      <p:nvGrpSpPr>
        <p:cNvPr id="1" name=""/>
        <p:cNvGrpSpPr/>
        <p:nvPr/>
      </p:nvGrpSpPr>
      <p:grpSpPr>
        <a:xfrm>
          <a:off x="0" y="0"/>
          <a:ext cx="0" cy="0"/>
          <a:chOff x="0" y="0"/>
          <a:chExt cx="0" cy="0"/>
        </a:xfrm>
      </p:grpSpPr>
      <p:sp>
        <p:nvSpPr>
          <p:cNvPr id="10" name="Rectangle 9"/>
          <p:cNvSpPr/>
          <p:nvPr userDrawn="1"/>
        </p:nvSpPr>
        <p:spPr>
          <a:xfrm>
            <a:off x="0" y="0"/>
            <a:ext cx="12192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4" name="Text Placeholder 3"/>
          <p:cNvSpPr>
            <a:spLocks noGrp="1"/>
          </p:cNvSpPr>
          <p:nvPr>
            <p:ph type="body" sz="quarter" idx="10" hasCustomPrompt="1"/>
          </p:nvPr>
        </p:nvSpPr>
        <p:spPr>
          <a:xfrm>
            <a:off x="269240" y="3367878"/>
            <a:ext cx="5192775" cy="1830245"/>
          </a:xfrm>
        </p:spPr>
        <p:txBody>
          <a:bodyPr wrap="square">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250">
                      <a:schemeClr val="tx2"/>
                    </a:gs>
                    <a:gs pos="99000">
                      <a:schemeClr val="tx2"/>
                    </a:gs>
                  </a:gsLst>
                  <a:lin ang="5400000" scaled="0"/>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253316" y="3503950"/>
            <a:ext cx="5671764" cy="1705723"/>
          </a:xfrm>
        </p:spPr>
        <p:txBody>
          <a:bodyPr/>
          <a:lstStyle>
            <a:lvl1pPr marL="0" indent="0" algn="l">
              <a:buNone/>
              <a:defRPr sz="1961">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Picture Placeholder 2"/>
          <p:cNvSpPr>
            <a:spLocks noGrp="1"/>
          </p:cNvSpPr>
          <p:nvPr>
            <p:ph type="pic" sz="quarter" idx="12"/>
          </p:nvPr>
        </p:nvSpPr>
        <p:spPr>
          <a:xfrm>
            <a:off x="0" y="0"/>
            <a:ext cx="12192000" cy="2974848"/>
          </a:xfrm>
          <a:blipFill>
            <a:blip r:embed="rId2"/>
            <a:srcRect/>
            <a:stretch>
              <a:fillRect t="-65721" r="-4798" b="-46455"/>
            </a:stretch>
          </a:blipFill>
        </p:spPr>
        <p:txBody>
          <a:bodyPr anchor="ctr" anchorCtr="0">
            <a:noAutofit/>
          </a:bodyPr>
          <a:lstStyle/>
          <a:p>
            <a:r>
              <a:rPr lang="en-US" smtClean="0"/>
              <a:t>Click icon to add picture</a:t>
            </a:r>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97E989-D798-4C62-8E93-3D2D613C2488}" type="slidenum">
              <a:rPr kumimoji="0" lang="en-US" sz="1200" b="0" i="0" u="none" strike="noStrike" kern="1200" cap="none" spc="0" normalizeH="0" baseline="0" noProof="0" smtClean="0">
                <a:ln>
                  <a:noFill/>
                </a:ln>
                <a:solidFill>
                  <a:srgbClr val="0074AF"/>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74AF"/>
              </a:solidFill>
              <a:effectLst/>
              <a:uLnTx/>
              <a:uFillTx/>
              <a:latin typeface="Segoe UI"/>
              <a:ea typeface="+mn-ea"/>
              <a:cs typeface="+mn-cs"/>
            </a:endParaRPr>
          </a:p>
        </p:txBody>
      </p:sp>
    </p:spTree>
    <p:extLst>
      <p:ext uri="{BB962C8B-B14F-4D97-AF65-F5344CB8AC3E}">
        <p14:creationId xmlns:p14="http://schemas.microsoft.com/office/powerpoint/2010/main" val="25473794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2"/>
      </p:bgRef>
    </p:bg>
    <p:spTree>
      <p:nvGrpSpPr>
        <p:cNvPr id="1" name=""/>
        <p:cNvGrpSpPr/>
        <p:nvPr/>
      </p:nvGrpSpPr>
      <p:grpSpPr>
        <a:xfrm>
          <a:off x="0" y="0"/>
          <a:ext cx="0" cy="0"/>
          <a:chOff x="0" y="0"/>
          <a:chExt cx="0" cy="0"/>
        </a:xfrm>
      </p:grpSpPr>
      <p:sp>
        <p:nvSpPr>
          <p:cNvPr id="7" name="Picture Placeholder 6"/>
          <p:cNvSpPr>
            <a:spLocks noGrp="1" noChangeAspect="1"/>
          </p:cNvSpPr>
          <p:nvPr>
            <p:ph type="pic" sz="quarter" idx="14"/>
          </p:nvPr>
        </p:nvSpPr>
        <p:spPr>
          <a:xfrm>
            <a:off x="0" y="0"/>
            <a:ext cx="12192000" cy="6858000"/>
          </a:xfrm>
        </p:spPr>
        <p:txBody>
          <a:bodyPr lIns="91440">
            <a:noAutofit/>
          </a:bodyPr>
          <a:lstStyle>
            <a:lvl1pPr algn="ctr">
              <a:defRPr/>
            </a:lvl1pPr>
          </a:lstStyle>
          <a:p>
            <a:r>
              <a:rPr lang="en-US" baseline="0" smtClean="0"/>
              <a:t>Click icon to add picture</a:t>
            </a:r>
            <a:endParaRPr lang="en-US" dirty="0"/>
          </a:p>
        </p:txBody>
      </p:sp>
      <p:sp>
        <p:nvSpPr>
          <p:cNvPr id="4" name="Slide Number Placeholder 3"/>
          <p:cNvSpPr>
            <a:spLocks noGrp="1"/>
          </p:cNvSpPr>
          <p:nvPr>
            <p:ph type="sldNum" sz="quarter" idx="12"/>
          </p:nvPr>
        </p:nvSpPr>
        <p:spPr>
          <a:xfrm>
            <a:off x="11747687" y="6465381"/>
            <a:ext cx="431425"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1514C-5E56-4738-A1FF-4B1CFD2A3E36}" type="slidenum">
              <a:rPr kumimoji="0" lang="en-US" sz="1200" b="0" i="0" u="none" strike="noStrike" kern="1200" cap="none" spc="0" normalizeH="0" baseline="0" noProof="0" smtClean="0">
                <a:ln>
                  <a:noFill/>
                </a:ln>
                <a:solidFill>
                  <a:srgbClr val="00B0F0"/>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B0F0"/>
              </a:solidFill>
              <a:effectLst/>
              <a:uLnTx/>
              <a:uFillTx/>
              <a:latin typeface="Segoe UI"/>
              <a:ea typeface="+mn-ea"/>
              <a:cs typeface="+mn-cs"/>
            </a:endParaRPr>
          </a:p>
        </p:txBody>
      </p:sp>
      <p:sp>
        <p:nvSpPr>
          <p:cNvPr id="2" name="Title 1"/>
          <p:cNvSpPr>
            <a:spLocks noGrp="1"/>
          </p:cNvSpPr>
          <p:nvPr>
            <p:ph type="title" hasCustomPrompt="1"/>
          </p:nvPr>
        </p:nvSpPr>
        <p:spPr>
          <a:xfrm>
            <a:off x="966652" y="2567613"/>
            <a:ext cx="8804365" cy="1403495"/>
          </a:xfrm>
          <a:prstGeom prst="rect">
            <a:avLst/>
          </a:prstGeom>
        </p:spPr>
        <p:txBody>
          <a:bodyPr/>
          <a:lstStyle>
            <a:lvl1pPr algn="l">
              <a:defRPr lang="en-US" sz="8800" b="1" i="0" kern="1200" spc="100" dirty="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stStyle>
          <a:p>
            <a:r>
              <a:rPr lang="en-US" dirty="0"/>
              <a:t>CLICK TO EDIT</a:t>
            </a:r>
          </a:p>
        </p:txBody>
      </p:sp>
      <p:sp>
        <p:nvSpPr>
          <p:cNvPr id="5" name="Text Placeholder 4"/>
          <p:cNvSpPr>
            <a:spLocks noGrp="1"/>
          </p:cNvSpPr>
          <p:nvPr>
            <p:ph type="body" sz="quarter" idx="13" hasCustomPrompt="1"/>
          </p:nvPr>
        </p:nvSpPr>
        <p:spPr>
          <a:xfrm>
            <a:off x="1581150" y="3971108"/>
            <a:ext cx="9461500" cy="757130"/>
          </a:xfrm>
        </p:spPr>
        <p:txBody>
          <a:bodyPr/>
          <a:lstStyle>
            <a:lvl1pPr algn="l">
              <a:defRPr lang="en-US" sz="4800" b="1" i="0" kern="1200" spc="300" dirty="0" smtClean="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vl2pPr algn="l">
              <a:defRPr/>
            </a:lvl2pPr>
            <a:lvl3pPr algn="l">
              <a:defRPr/>
            </a:lvl3pPr>
            <a:lvl4pPr algn="l">
              <a:defRPr/>
            </a:lvl4pPr>
            <a:lvl5pPr algn="l">
              <a:defRPr/>
            </a:lvl5pPr>
          </a:lstStyle>
          <a:p>
            <a:pPr lvl="0"/>
            <a:r>
              <a:rPr lang="en-US" dirty="0"/>
              <a:t>EDIT MASTER TEXT</a:t>
            </a:r>
          </a:p>
        </p:txBody>
      </p:sp>
    </p:spTree>
    <p:extLst>
      <p:ext uri="{BB962C8B-B14F-4D97-AF65-F5344CB8AC3E}">
        <p14:creationId xmlns:p14="http://schemas.microsoft.com/office/powerpoint/2010/main" val="776415985"/>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Blank with Pictur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747687" y="6465381"/>
            <a:ext cx="431425"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1514C-5E56-4738-A1FF-4B1CFD2A3E36}" type="slidenum">
              <a:rPr kumimoji="0" lang="en-US" sz="1200" b="0" i="0" u="none" strike="noStrike" kern="1200" cap="none" spc="0" normalizeH="0" baseline="0" noProof="0" smtClean="0">
                <a:ln>
                  <a:noFill/>
                </a:ln>
                <a:solidFill>
                  <a:srgbClr val="0074AF"/>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74AF"/>
              </a:solidFill>
              <a:effectLst/>
              <a:uLnTx/>
              <a:uFillTx/>
              <a:latin typeface="Segoe UI"/>
              <a:ea typeface="+mn-ea"/>
              <a:cs typeface="+mn-cs"/>
            </a:endParaRPr>
          </a:p>
        </p:txBody>
      </p:sp>
      <p:sp>
        <p:nvSpPr>
          <p:cNvPr id="3" name="Picture Placeholder 2"/>
          <p:cNvSpPr>
            <a:spLocks noGrp="1" noChangeAspect="1"/>
          </p:cNvSpPr>
          <p:nvPr>
            <p:ph type="pic" sz="quarter" idx="13"/>
          </p:nvPr>
        </p:nvSpPr>
        <p:spPr>
          <a:xfrm>
            <a:off x="0" y="0"/>
            <a:ext cx="12066954" cy="6858000"/>
          </a:xfrm>
        </p:spPr>
        <p:txBody>
          <a:bodyPr anchor="ctr">
            <a:noAutofit/>
          </a:bodyPr>
          <a:lstStyle>
            <a:lvl1pPr algn="ctr">
              <a:defRPr>
                <a:solidFill>
                  <a:schemeClr val="tx2"/>
                </a:solidFill>
              </a:defRPr>
            </a:lvl1pPr>
          </a:lstStyle>
          <a:p>
            <a:r>
              <a:rPr lang="en-US" smtClean="0"/>
              <a:t>Click icon to add picture</a:t>
            </a:r>
            <a:endParaRPr lang="en-US" dirty="0"/>
          </a:p>
        </p:txBody>
      </p:sp>
    </p:spTree>
    <p:extLst>
      <p:ext uri="{BB962C8B-B14F-4D97-AF65-F5344CB8AC3E}">
        <p14:creationId xmlns:p14="http://schemas.microsoft.com/office/powerpoint/2010/main" val="2701761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1E2DB8-A820-4F06-BAF3-5E97D8ACF2EF}" type="datetimeFigureOut">
              <a:rPr lang="en-US" smtClean="0"/>
              <a:t>10/8/2020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84827-FFB8-4565-9B8C-C1B739599CCC}" type="slidenum">
              <a:rPr lang="en-US" smtClean="0"/>
              <a:t>‹#›</a:t>
            </a:fld>
            <a:endParaRPr lang="en-US"/>
          </a:p>
        </p:txBody>
      </p:sp>
    </p:spTree>
    <p:extLst>
      <p:ext uri="{BB962C8B-B14F-4D97-AF65-F5344CB8AC3E}">
        <p14:creationId xmlns:p14="http://schemas.microsoft.com/office/powerpoint/2010/main" val="25031166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747687" y="6465381"/>
            <a:ext cx="431425"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1514C-5E56-4738-A1FF-4B1CFD2A3E36}" type="slidenum">
              <a:rPr kumimoji="0" lang="en-US" sz="1200" b="0" i="0" u="none" strike="noStrike" kern="1200" cap="none" spc="0" normalizeH="0" baseline="0" noProof="0" smtClean="0">
                <a:ln>
                  <a:noFill/>
                </a:ln>
                <a:solidFill>
                  <a:srgbClr val="0074AF"/>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74AF"/>
              </a:solidFill>
              <a:effectLst/>
              <a:uLnTx/>
              <a:uFillTx/>
              <a:latin typeface="Segoe UI"/>
              <a:ea typeface="+mn-ea"/>
              <a:cs typeface="+mn-cs"/>
            </a:endParaRPr>
          </a:p>
        </p:txBody>
      </p:sp>
    </p:spTree>
    <p:extLst>
      <p:ext uri="{BB962C8B-B14F-4D97-AF65-F5344CB8AC3E}">
        <p14:creationId xmlns:p14="http://schemas.microsoft.com/office/powerpoint/2010/main" val="10777752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step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4BDA58-9C93-4222-A4EC-4BEB46CE06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175"/>
            <a:ext cx="12192000" cy="6851649"/>
          </a:xfrm>
          <a:prstGeom prst="rect">
            <a:avLst/>
          </a:prstGeom>
        </p:spPr>
      </p:pic>
      <p:sp>
        <p:nvSpPr>
          <p:cNvPr id="4" name="Slide Number Placeholder 3"/>
          <p:cNvSpPr>
            <a:spLocks noGrp="1"/>
          </p:cNvSpPr>
          <p:nvPr>
            <p:ph type="sldNum" sz="quarter" idx="12"/>
          </p:nvPr>
        </p:nvSpPr>
        <p:spPr>
          <a:xfrm>
            <a:off x="11747687" y="6465381"/>
            <a:ext cx="431425"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1514C-5E56-4738-A1FF-4B1CFD2A3E36}" type="slidenum">
              <a:rPr kumimoji="0" lang="en-US" sz="1200" b="0" i="0" u="none" strike="noStrike" kern="1200" cap="none" spc="0" normalizeH="0" baseline="0" noProof="0" smtClean="0">
                <a:ln>
                  <a:noFill/>
                </a:ln>
                <a:solidFill>
                  <a:srgbClr val="0074AF"/>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74AF"/>
              </a:solidFill>
              <a:effectLst/>
              <a:uLnTx/>
              <a:uFillTx/>
              <a:latin typeface="Segoe UI"/>
              <a:ea typeface="+mn-ea"/>
              <a:cs typeface="+mn-cs"/>
            </a:endParaRPr>
          </a:p>
        </p:txBody>
      </p:sp>
      <p:sp>
        <p:nvSpPr>
          <p:cNvPr id="6" name="TextBox 5">
            <a:hlinkClick r:id="rId3"/>
            <a:extLst>
              <a:ext uri="{FF2B5EF4-FFF2-40B4-BE49-F238E27FC236}">
                <a16:creationId xmlns:a16="http://schemas.microsoft.com/office/drawing/2014/main" id="{FC5E276D-531E-45A9-B450-EFEC62CDC8DF}"/>
              </a:ext>
            </a:extLst>
          </p:cNvPr>
          <p:cNvSpPr txBox="1"/>
          <p:nvPr userDrawn="1"/>
        </p:nvSpPr>
        <p:spPr>
          <a:xfrm>
            <a:off x="4961284" y="93791"/>
            <a:ext cx="2269433" cy="316517"/>
          </a:xfrm>
          <a:prstGeom prst="roundRect">
            <a:avLst>
              <a:gd name="adj" fmla="val 50000"/>
            </a:avLst>
          </a:prstGeom>
          <a:solidFill>
            <a:schemeClr val="accent4"/>
          </a:solid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Segoe UI"/>
                <a:ea typeface="+mn-ea"/>
                <a:cs typeface="+mn-cs"/>
              </a:rPr>
              <a:t>Neal Creative  | click &amp; </a:t>
            </a:r>
            <a:r>
              <a:rPr kumimoji="0" lang="en-US" sz="1050" b="1" i="0" u="none" strike="noStrike" kern="0" cap="none" spc="0" normalizeH="0" baseline="0" noProof="0" dirty="0">
                <a:ln>
                  <a:noFill/>
                </a:ln>
                <a:solidFill>
                  <a:srgbClr val="000000"/>
                </a:solidFill>
                <a:effectLst/>
                <a:uLnTx/>
                <a:uFillTx/>
                <a:latin typeface="Segoe UI"/>
                <a:ea typeface="+mn-ea"/>
                <a:cs typeface="+mn-cs"/>
              </a:rPr>
              <a:t>Learn more</a:t>
            </a:r>
          </a:p>
        </p:txBody>
      </p:sp>
      <p:sp>
        <p:nvSpPr>
          <p:cNvPr id="7" name="TextBox 6">
            <a:hlinkClick r:id="rId4"/>
          </p:cNvPr>
          <p:cNvSpPr txBox="1"/>
          <p:nvPr userDrawn="1"/>
        </p:nvSpPr>
        <p:spPr>
          <a:xfrm>
            <a:off x="0" y="6548363"/>
            <a:ext cx="1209664"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a:ea typeface="+mn-ea"/>
                <a:cs typeface="+mn-cs"/>
              </a:rPr>
              <a:t>Neal Creative </a:t>
            </a:r>
            <a:r>
              <a:rPr kumimoji="0" lang="en-US" sz="900" b="0" i="0" u="none" strike="noStrike" kern="1200" cap="none" spc="0" normalizeH="0" baseline="0" noProof="0" dirty="0">
                <a:ln>
                  <a:noFill/>
                </a:ln>
                <a:solidFill>
                  <a:srgbClr val="000000"/>
                </a:solidFill>
                <a:effectLst/>
                <a:uLnTx/>
                <a:uFillTx/>
                <a:latin typeface="Segoe UI"/>
                <a:ea typeface="+mn-ea"/>
                <a:cs typeface="+mn-cs"/>
              </a:rPr>
              <a:t>©</a:t>
            </a:r>
            <a:r>
              <a:rPr kumimoji="0" lang="en-US" sz="1000" b="0" i="0" u="none" strike="noStrike" kern="1200" cap="none" spc="0" normalizeH="0" baseline="0" noProof="0" dirty="0">
                <a:ln>
                  <a:noFill/>
                </a:ln>
                <a:solidFill>
                  <a:srgbClr val="000000"/>
                </a:solidFill>
                <a:effectLst/>
                <a:uLnTx/>
                <a:uFillTx/>
                <a:latin typeface="Segoe UI"/>
                <a:ea typeface="+mn-ea"/>
                <a:cs typeface="+mn-cs"/>
              </a:rPr>
              <a:t> </a:t>
            </a:r>
            <a:endParaRPr kumimoji="0" lang="en-US" sz="1000" b="1" i="0" u="none" strike="noStrike" kern="1200" cap="none" spc="0" normalizeH="0" baseline="0" noProof="0" dirty="0">
              <a:ln>
                <a:noFill/>
              </a:ln>
              <a:solidFill>
                <a:srgbClr val="000000"/>
              </a:solidFill>
              <a:effectLst/>
              <a:uLnTx/>
              <a:uFillTx/>
              <a:latin typeface="Segoe UI"/>
              <a:ea typeface="+mn-ea"/>
              <a:cs typeface="+mn-cs"/>
            </a:endParaRPr>
          </a:p>
        </p:txBody>
      </p:sp>
      <p:grpSp>
        <p:nvGrpSpPr>
          <p:cNvPr id="8" name="Group 7">
            <a:extLst>
              <a:ext uri="{FF2B5EF4-FFF2-40B4-BE49-F238E27FC236}">
                <a16:creationId xmlns:a16="http://schemas.microsoft.com/office/drawing/2014/main" id="{EF273A61-5610-4355-89F3-7C90515BFCC9}"/>
              </a:ext>
            </a:extLst>
          </p:cNvPr>
          <p:cNvGrpSpPr/>
          <p:nvPr userDrawn="1"/>
        </p:nvGrpSpPr>
        <p:grpSpPr>
          <a:xfrm>
            <a:off x="5976075" y="3634505"/>
            <a:ext cx="1700633" cy="1798732"/>
            <a:chOff x="5976075" y="3634505"/>
            <a:chExt cx="1700633" cy="1798732"/>
          </a:xfrm>
        </p:grpSpPr>
        <p:pic>
          <p:nvPicPr>
            <p:cNvPr id="9" name="Picture 8">
              <a:extLst>
                <a:ext uri="{FF2B5EF4-FFF2-40B4-BE49-F238E27FC236}">
                  <a16:creationId xmlns:a16="http://schemas.microsoft.com/office/drawing/2014/main" id="{6A49345F-7A53-4131-8BB4-087032A6CCD0}"/>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061135" y="4142336"/>
              <a:ext cx="860601" cy="1290901"/>
            </a:xfrm>
            <a:prstGeom prst="rect">
              <a:avLst/>
            </a:prstGeom>
          </p:spPr>
        </p:pic>
        <p:sp>
          <p:nvSpPr>
            <p:cNvPr id="10" name="TextBox 9">
              <a:extLst>
                <a:ext uri="{FF2B5EF4-FFF2-40B4-BE49-F238E27FC236}">
                  <a16:creationId xmlns:a16="http://schemas.microsoft.com/office/drawing/2014/main" id="{5596D35F-1F19-4447-829C-790DF2B8D2DD}"/>
                </a:ext>
              </a:extLst>
            </p:cNvPr>
            <p:cNvSpPr txBox="1"/>
            <p:nvPr/>
          </p:nvSpPr>
          <p:spPr>
            <a:xfrm>
              <a:off x="5976075" y="3634505"/>
              <a:ext cx="1700633"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lumMod val="65000"/>
                      <a:lumOff val="35000"/>
                    </a:srgbClr>
                  </a:solidFill>
                  <a:effectLst/>
                  <a:uLnTx/>
                  <a:uFillTx/>
                  <a:latin typeface="Segoe UI"/>
                  <a:ea typeface="+mn-ea"/>
                  <a:cs typeface="+mn-cs"/>
                </a:rPr>
                <a:t>TIP </a:t>
              </a:r>
              <a:r>
                <a:rPr kumimoji="0" lang="en-US" sz="900" b="0"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ea typeface="+mn-ea"/>
                  <a:cs typeface="Calibri" panose="020F0502020204030204" pitchFamily="34" charset="0"/>
                </a:rPr>
                <a:t>│ Use the built-in c</a:t>
              </a:r>
              <a:r>
                <a:rPr kumimoji="0" lang="en-US" sz="900" b="0" i="0" u="none" strike="noStrike" kern="1200" cap="none" spc="0" normalizeH="0" baseline="0" noProof="0" dirty="0">
                  <a:ln>
                    <a:noFill/>
                  </a:ln>
                  <a:solidFill>
                    <a:srgbClr val="000000">
                      <a:lumMod val="65000"/>
                      <a:lumOff val="35000"/>
                    </a:srgbClr>
                  </a:solidFill>
                  <a:effectLst/>
                  <a:uLnTx/>
                  <a:uFillTx/>
                  <a:latin typeface="Segoe UI"/>
                  <a:ea typeface="+mn-ea"/>
                  <a:cs typeface="+mn-cs"/>
                </a:rPr>
                <a:t>olor palette with green and yellow for callouts and accents</a:t>
              </a:r>
            </a:p>
          </p:txBody>
        </p:sp>
      </p:grpSp>
    </p:spTree>
    <p:extLst>
      <p:ext uri="{BB962C8B-B14F-4D97-AF65-F5344CB8AC3E}">
        <p14:creationId xmlns:p14="http://schemas.microsoft.com/office/powerpoint/2010/main" val="7298016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TITLE OR TRANSITION">
    <p:bg>
      <p:bgPr>
        <a:solidFill>
          <a:schemeClr val="bg2"/>
        </a:solidFill>
        <a:effectLst/>
      </p:bgPr>
    </p:bg>
    <p:spTree>
      <p:nvGrpSpPr>
        <p:cNvPr id="1" name=""/>
        <p:cNvGrpSpPr/>
        <p:nvPr/>
      </p:nvGrpSpPr>
      <p:grpSpPr>
        <a:xfrm>
          <a:off x="0" y="0"/>
          <a:ext cx="0" cy="0"/>
          <a:chOff x="0" y="0"/>
          <a:chExt cx="0" cy="0"/>
        </a:xfrm>
      </p:grpSpPr>
      <p:sp>
        <p:nvSpPr>
          <p:cNvPr id="18" name="Oval 17"/>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9" name="Oval 18"/>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1" name="Oval 20"/>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2" name="Oval 21"/>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 name="Title 1"/>
          <p:cNvSpPr>
            <a:spLocks noGrp="1"/>
          </p:cNvSpPr>
          <p:nvPr>
            <p:ph type="ctrTitle" hasCustomPrompt="1"/>
          </p:nvPr>
        </p:nvSpPr>
        <p:spPr>
          <a:xfrm>
            <a:off x="1219939" y="2240230"/>
            <a:ext cx="9107555" cy="2308324"/>
          </a:xfrm>
          <a:prstGeom prst="rect">
            <a:avLst/>
          </a:prstGeom>
          <a:noFill/>
        </p:spPr>
        <p:txBody>
          <a:bodyPr anchor="b"/>
          <a:lstStyle>
            <a:lvl1pPr algn="ctr" defTabSz="914400" rtl="0" eaLnBrk="1" latinLnBrk="0" hangingPunct="1">
              <a:lnSpc>
                <a:spcPct val="90000"/>
              </a:lnSpc>
              <a:spcBef>
                <a:spcPct val="0"/>
              </a:spcBef>
              <a:buNone/>
              <a:defRPr lang="en-US" sz="8000" b="1" i="0" kern="1200" spc="-300" dirty="0">
                <a:gradFill>
                  <a:gsLst>
                    <a:gs pos="0">
                      <a:schemeClr val="accent1">
                        <a:lumMod val="5000"/>
                        <a:lumOff val="95000"/>
                      </a:schemeClr>
                    </a:gs>
                    <a:gs pos="100000">
                      <a:schemeClr val="tx1"/>
                    </a:gs>
                  </a:gsLst>
                  <a:lin ang="5400000" scaled="1"/>
                </a:gradFill>
                <a:latin typeface="+mn-lt"/>
                <a:ea typeface="+mn-ea"/>
                <a:cs typeface="Segoe UI Semilight" panose="020B0402040204020203" pitchFamily="34" charset="0"/>
              </a:defRPr>
            </a:lvl1pPr>
          </a:lstStyle>
          <a:p>
            <a:r>
              <a:rPr lang="en-US" noProof="0"/>
              <a:t>CLICK TO EDIT TITLE</a:t>
            </a:r>
          </a:p>
        </p:txBody>
      </p:sp>
      <p:sp>
        <p:nvSpPr>
          <p:cNvPr id="8" name="TextBox 7">
            <a:hlinkClick r:id="rId2"/>
            <a:extLst>
              <a:ext uri="{FF2B5EF4-FFF2-40B4-BE49-F238E27FC236}">
                <a16:creationId xmlns:a16="http://schemas.microsoft.com/office/drawing/2014/main" id="{E516C148-33F4-423B-AB9D-096AA82E12F1}"/>
              </a:ext>
            </a:extLst>
          </p:cNvPr>
          <p:cNvSpPr txBox="1"/>
          <p:nvPr userDrawn="1"/>
        </p:nvSpPr>
        <p:spPr>
          <a:xfrm>
            <a:off x="191616" y="6337795"/>
            <a:ext cx="1209664"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74AF">
                    <a:lumMod val="50000"/>
                  </a:srgbClr>
                </a:solidFill>
                <a:effectLst/>
                <a:uLnTx/>
                <a:uFillTx/>
                <a:latin typeface="Segoe UI"/>
                <a:ea typeface="+mn-ea"/>
                <a:cs typeface="+mn-cs"/>
              </a:rPr>
              <a:t>Neal Creative </a:t>
            </a:r>
            <a:r>
              <a:rPr kumimoji="0" lang="en-US" sz="900" b="0" i="0" u="none" strike="noStrike" kern="1200" cap="none" spc="0" normalizeH="0" baseline="0" noProof="0" dirty="0">
                <a:ln>
                  <a:noFill/>
                </a:ln>
                <a:solidFill>
                  <a:srgbClr val="0074AF">
                    <a:lumMod val="50000"/>
                  </a:srgbClr>
                </a:solidFill>
                <a:effectLst/>
                <a:uLnTx/>
                <a:uFillTx/>
                <a:latin typeface="Segoe UI"/>
                <a:ea typeface="+mn-ea"/>
                <a:cs typeface="+mn-cs"/>
              </a:rPr>
              <a:t>©</a:t>
            </a:r>
            <a:r>
              <a:rPr kumimoji="0" lang="en-US" sz="1000" b="0" i="0" u="none" strike="noStrike" kern="1200" cap="none" spc="0" normalizeH="0" baseline="0" noProof="0" dirty="0">
                <a:ln>
                  <a:noFill/>
                </a:ln>
                <a:solidFill>
                  <a:srgbClr val="0074AF">
                    <a:lumMod val="50000"/>
                  </a:srgbClr>
                </a:solidFill>
                <a:effectLst/>
                <a:uLnTx/>
                <a:uFillTx/>
                <a:latin typeface="Segoe UI"/>
                <a:ea typeface="+mn-ea"/>
                <a:cs typeface="+mn-cs"/>
              </a:rPr>
              <a:t> </a:t>
            </a:r>
            <a:endParaRPr kumimoji="0" lang="en-US" sz="1000" b="1" i="0" u="none" strike="noStrike" kern="1200" cap="none" spc="0" normalizeH="0" baseline="0" noProof="0" dirty="0">
              <a:ln>
                <a:noFill/>
              </a:ln>
              <a:solidFill>
                <a:srgbClr val="0074AF">
                  <a:lumMod val="50000"/>
                </a:srgbClr>
              </a:solidFill>
              <a:effectLst/>
              <a:uLnTx/>
              <a:uFillTx/>
              <a:latin typeface="Segoe UI"/>
              <a:ea typeface="+mn-ea"/>
              <a:cs typeface="+mn-cs"/>
            </a:endParaRPr>
          </a:p>
        </p:txBody>
      </p:sp>
    </p:spTree>
    <p:extLst>
      <p:ext uri="{BB962C8B-B14F-4D97-AF65-F5344CB8AC3E}">
        <p14:creationId xmlns:p14="http://schemas.microsoft.com/office/powerpoint/2010/main" val="22854969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Callout with small Non-bulleted">
    <p:spTree>
      <p:nvGrpSpPr>
        <p:cNvPr id="1" name=""/>
        <p:cNvGrpSpPr/>
        <p:nvPr/>
      </p:nvGrpSpPr>
      <p:grpSpPr>
        <a:xfrm>
          <a:off x="0" y="0"/>
          <a:ext cx="0" cy="0"/>
          <a:chOff x="0" y="0"/>
          <a:chExt cx="0" cy="0"/>
        </a:xfrm>
      </p:grpSpPr>
      <p:sp>
        <p:nvSpPr>
          <p:cNvPr id="10" name="Rectangle 9"/>
          <p:cNvSpPr/>
          <p:nvPr userDrawn="1"/>
        </p:nvSpPr>
        <p:spPr>
          <a:xfrm>
            <a:off x="0" y="0"/>
            <a:ext cx="12192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4" name="Text Placeholder 3"/>
          <p:cNvSpPr>
            <a:spLocks noGrp="1"/>
          </p:cNvSpPr>
          <p:nvPr>
            <p:ph type="body" sz="quarter" idx="10" hasCustomPrompt="1"/>
          </p:nvPr>
        </p:nvSpPr>
        <p:spPr>
          <a:xfrm>
            <a:off x="269240" y="3367878"/>
            <a:ext cx="5192775" cy="1830245"/>
          </a:xfrm>
        </p:spPr>
        <p:txBody>
          <a:bodyPr wrap="square">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250">
                      <a:schemeClr val="tx2"/>
                    </a:gs>
                    <a:gs pos="99000">
                      <a:schemeClr val="tx2"/>
                    </a:gs>
                  </a:gsLst>
                  <a:lin ang="5400000" scaled="0"/>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253316" y="3503950"/>
            <a:ext cx="5671764" cy="1705723"/>
          </a:xfrm>
        </p:spPr>
        <p:txBody>
          <a:bodyPr/>
          <a:lstStyle>
            <a:lvl1pPr marL="0" indent="0" algn="l">
              <a:buNone/>
              <a:defRPr sz="1961">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Picture Placeholder 2"/>
          <p:cNvSpPr>
            <a:spLocks noGrp="1"/>
          </p:cNvSpPr>
          <p:nvPr>
            <p:ph type="pic" sz="quarter" idx="12"/>
          </p:nvPr>
        </p:nvSpPr>
        <p:spPr>
          <a:xfrm>
            <a:off x="0" y="0"/>
            <a:ext cx="12192000" cy="2974848"/>
          </a:xfrm>
          <a:blipFill>
            <a:blip r:embed="rId2"/>
            <a:srcRect/>
            <a:stretch>
              <a:fillRect t="-65721" r="-4798" b="-46455"/>
            </a:stretch>
          </a:blipFill>
        </p:spPr>
        <p:txBody>
          <a:bodyPr anchor="ctr" anchorCtr="0">
            <a:noAutofit/>
          </a:bodyPr>
          <a:lstStyle/>
          <a:p>
            <a:r>
              <a:rPr lang="en-US" smtClean="0"/>
              <a:t>Click icon to add picture</a:t>
            </a:r>
            <a:endParaRPr lang="en-US" dirty="0"/>
          </a:p>
        </p:txBody>
      </p:sp>
      <p:sp>
        <p:nvSpPr>
          <p:cNvPr id="12" name="TextBox 11">
            <a:hlinkClick r:id="rId3"/>
            <a:extLst>
              <a:ext uri="{FF2B5EF4-FFF2-40B4-BE49-F238E27FC236}">
                <a16:creationId xmlns:a16="http://schemas.microsoft.com/office/drawing/2014/main" id="{B2DA80A1-9E22-4BFF-8562-466123B36943}"/>
              </a:ext>
            </a:extLst>
          </p:cNvPr>
          <p:cNvSpPr txBox="1"/>
          <p:nvPr userDrawn="1"/>
        </p:nvSpPr>
        <p:spPr>
          <a:xfrm>
            <a:off x="9089198" y="6298102"/>
            <a:ext cx="2466220" cy="367873"/>
          </a:xfrm>
          <a:prstGeom prst="roundRect">
            <a:avLst>
              <a:gd name="adj" fmla="val 50000"/>
            </a:avLst>
          </a:prstGeom>
          <a:solidFill>
            <a:srgbClr val="004568"/>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Segoe UI"/>
                <a:ea typeface="+mn-ea"/>
                <a:cs typeface="+mn-cs"/>
              </a:rPr>
              <a:t>Neal Creative  | click &amp; </a:t>
            </a:r>
            <a:r>
              <a:rPr kumimoji="0" lang="en-US" sz="1100" b="1" i="0" u="none" strike="noStrike" kern="0" cap="none" spc="0" normalizeH="0" baseline="0" noProof="0" dirty="0">
                <a:ln>
                  <a:noFill/>
                </a:ln>
                <a:solidFill>
                  <a:srgbClr val="FFFFFF"/>
                </a:solidFill>
                <a:effectLst/>
                <a:uLnTx/>
                <a:uFillTx/>
                <a:latin typeface="Segoe UI"/>
                <a:ea typeface="+mn-ea"/>
                <a:cs typeface="+mn-cs"/>
              </a:rPr>
              <a:t>Learn more</a:t>
            </a:r>
          </a:p>
        </p:txBody>
      </p:sp>
      <p:sp>
        <p:nvSpPr>
          <p:cNvPr id="2" name="Title 1"/>
          <p:cNvSpPr>
            <a:spLocks noGrp="1"/>
          </p:cNvSpPr>
          <p:nvPr>
            <p:ph type="title" hasCustomPrompt="1"/>
          </p:nvPr>
        </p:nvSpPr>
        <p:spPr>
          <a:xfrm>
            <a:off x="304800" y="419099"/>
            <a:ext cx="8917577" cy="625929"/>
          </a:xfrm>
        </p:spPr>
        <p:txBody>
          <a:bodyPr/>
          <a:lstStyle/>
          <a:p>
            <a:r>
              <a:rPr lang="en-US" dirty="0"/>
              <a:t>CLICK TO EDIT MASTER TITLE STYLE</a:t>
            </a:r>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97E989-D798-4C62-8E93-3D2D613C2488}" type="slidenum">
              <a:rPr kumimoji="0" lang="en-US" sz="1200" b="0" i="0" u="none" strike="noStrike" kern="1200" cap="none" spc="0" normalizeH="0" baseline="0" noProof="0" smtClean="0">
                <a:ln>
                  <a:noFill/>
                </a:ln>
                <a:solidFill>
                  <a:srgbClr val="0074AF"/>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74AF"/>
              </a:solidFill>
              <a:effectLst/>
              <a:uLnTx/>
              <a:uFillTx/>
              <a:latin typeface="Segoe UI"/>
              <a:ea typeface="+mn-ea"/>
              <a:cs typeface="+mn-cs"/>
            </a:endParaRPr>
          </a:p>
        </p:txBody>
      </p:sp>
      <p:sp>
        <p:nvSpPr>
          <p:cNvPr id="13" name="TextBox 12">
            <a:hlinkClick r:id="rId4"/>
            <a:extLst>
              <a:ext uri="{FF2B5EF4-FFF2-40B4-BE49-F238E27FC236}">
                <a16:creationId xmlns:a16="http://schemas.microsoft.com/office/drawing/2014/main" id="{1AF511EA-044E-4300-B921-D56138FE402E}"/>
              </a:ext>
            </a:extLst>
          </p:cNvPr>
          <p:cNvSpPr txBox="1"/>
          <p:nvPr userDrawn="1"/>
        </p:nvSpPr>
        <p:spPr>
          <a:xfrm>
            <a:off x="191616" y="6337795"/>
            <a:ext cx="1209664"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75000"/>
                  </a:srgbClr>
                </a:solidFill>
                <a:effectLst/>
                <a:uLnTx/>
                <a:uFillTx/>
                <a:latin typeface="Segoe UI"/>
                <a:ea typeface="+mn-ea"/>
                <a:cs typeface="+mn-cs"/>
              </a:rPr>
              <a:t>Neal Creative </a:t>
            </a:r>
            <a:r>
              <a:rPr kumimoji="0" lang="en-US" sz="900" b="0" i="0" u="none" strike="noStrike" kern="1200" cap="none" spc="0" normalizeH="0" baseline="0" noProof="0" dirty="0">
                <a:ln>
                  <a:noFill/>
                </a:ln>
                <a:solidFill>
                  <a:srgbClr val="FFFFFF">
                    <a:lumMod val="75000"/>
                  </a:srgbClr>
                </a:solidFill>
                <a:effectLst/>
                <a:uLnTx/>
                <a:uFillTx/>
                <a:latin typeface="Segoe UI"/>
                <a:ea typeface="+mn-ea"/>
                <a:cs typeface="+mn-cs"/>
              </a:rPr>
              <a:t>©</a:t>
            </a:r>
            <a:r>
              <a:rPr kumimoji="0" lang="en-US" sz="1000" b="0" i="0" u="none" strike="noStrike" kern="1200" cap="none" spc="0" normalizeH="0" baseline="0" noProof="0" dirty="0">
                <a:ln>
                  <a:noFill/>
                </a:ln>
                <a:solidFill>
                  <a:srgbClr val="FFFFFF">
                    <a:lumMod val="75000"/>
                  </a:srgbClr>
                </a:solidFill>
                <a:effectLst/>
                <a:uLnTx/>
                <a:uFillTx/>
                <a:latin typeface="Segoe UI"/>
                <a:ea typeface="+mn-ea"/>
                <a:cs typeface="+mn-cs"/>
              </a:rPr>
              <a:t> </a:t>
            </a:r>
            <a:endParaRPr kumimoji="0" lang="en-US" sz="1000" b="1" i="0" u="none" strike="noStrike" kern="1200" cap="none" spc="0" normalizeH="0" baseline="0" noProof="0" dirty="0">
              <a:ln>
                <a:noFill/>
              </a:ln>
              <a:solidFill>
                <a:srgbClr val="FFFFFF">
                  <a:lumMod val="75000"/>
                </a:srgbClr>
              </a:solidFill>
              <a:effectLst/>
              <a:uLnTx/>
              <a:uFillTx/>
              <a:latin typeface="Segoe UI"/>
              <a:ea typeface="+mn-ea"/>
              <a:cs typeface="+mn-cs"/>
            </a:endParaRPr>
          </a:p>
        </p:txBody>
      </p:sp>
    </p:spTree>
    <p:extLst>
      <p:ext uri="{BB962C8B-B14F-4D97-AF65-F5344CB8AC3E}">
        <p14:creationId xmlns:p14="http://schemas.microsoft.com/office/powerpoint/2010/main" val="19394224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1E2DB8-A820-4F06-BAF3-5E97D8ACF2E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84827-FFB8-4565-9B8C-C1B739599C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5250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1E2DB8-A820-4F06-BAF3-5E97D8ACF2E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84827-FFB8-4565-9B8C-C1B739599C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28658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1E2DB8-A820-4F06-BAF3-5E97D8ACF2E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84827-FFB8-4565-9B8C-C1B739599C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50922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1E2DB8-A820-4F06-BAF3-5E97D8ACF2E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84827-FFB8-4565-9B8C-C1B739599C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1678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1E2DB8-A820-4F06-BAF3-5E97D8ACF2E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84827-FFB8-4565-9B8C-C1B739599C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6063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1E2DB8-A820-4F06-BAF3-5E97D8ACF2E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84827-FFB8-4565-9B8C-C1B739599C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5830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1E2DB8-A820-4F06-BAF3-5E97D8ACF2EF}" type="datetimeFigureOut">
              <a:rPr lang="en-US" smtClean="0"/>
              <a:t>10/8/2020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684827-FFB8-4565-9B8C-C1B739599CCC}" type="slidenum">
              <a:rPr lang="en-US" smtClean="0"/>
              <a:t>‹#›</a:t>
            </a:fld>
            <a:endParaRPr lang="en-US"/>
          </a:p>
        </p:txBody>
      </p:sp>
    </p:spTree>
    <p:extLst>
      <p:ext uri="{BB962C8B-B14F-4D97-AF65-F5344CB8AC3E}">
        <p14:creationId xmlns:p14="http://schemas.microsoft.com/office/powerpoint/2010/main" val="19223097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1E2DB8-A820-4F06-BAF3-5E97D8ACF2E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84827-FFB8-4565-9B8C-C1B739599C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15038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1E2DB8-A820-4F06-BAF3-5E97D8ACF2E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84827-FFB8-4565-9B8C-C1B739599C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15760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1E2DB8-A820-4F06-BAF3-5E97D8ACF2E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84827-FFB8-4565-9B8C-C1B739599C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07452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1E2DB8-A820-4F06-BAF3-5E97D8ACF2E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84827-FFB8-4565-9B8C-C1B739599C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5043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1E2DB8-A820-4F06-BAF3-5E97D8ACF2E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84827-FFB8-4565-9B8C-C1B739599C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7773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dark Callout with small Non-bulleted">
    <p:bg>
      <p:bgPr>
        <a:solidFill>
          <a:schemeClr val="tx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04800" y="2597273"/>
            <a:ext cx="4868985" cy="1643527"/>
          </a:xfrm>
        </p:spPr>
        <p:txBody>
          <a:bodyPr wrap="square" lIns="91440" rIns="9144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2800" b="0" kern="1200" spc="0" baseline="0" dirty="0">
                <a:solidFill>
                  <a:schemeClr val="bg1"/>
                </a:soli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096000" y="419100"/>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hasCustomPrompt="1"/>
          </p:nvPr>
        </p:nvSpPr>
        <p:spPr>
          <a:xfrm>
            <a:off x="555244" y="0"/>
            <a:ext cx="4083304" cy="1357295"/>
          </a:xfrm>
          <a:prstGeom prst="rect">
            <a:avLst/>
          </a:prstGeom>
        </p:spPr>
        <p:txBody>
          <a:bodyPr lIns="146304" tIns="420624" rIns="146304" anchor="t" anchorCtr="0"/>
          <a:lstStyle>
            <a:lvl1pPr algn="ct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6096000" y="2599498"/>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p:cNvSpPr>
            <a:spLocks noGrp="1"/>
          </p:cNvSpPr>
          <p:nvPr>
            <p:ph type="body" sz="quarter" idx="13"/>
          </p:nvPr>
        </p:nvSpPr>
        <p:spPr>
          <a:xfrm>
            <a:off x="6096000" y="4779896"/>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88637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_Quote dark option FLUSH LEFT">
    <p:bg>
      <p:bgPr>
        <a:solidFill>
          <a:schemeClr val="tx2"/>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5"/>
            <a:ext cx="11658600" cy="1089529"/>
          </a:xfrm>
        </p:spPr>
        <p:txBody>
          <a:bodyPr anchor="ctr"/>
          <a:lstStyle>
            <a:lvl1pPr marL="231775" indent="-231775" algn="l">
              <a:spcBef>
                <a:spcPts val="0"/>
              </a:spcBef>
              <a:defRPr sz="3600" b="0" baseline="0">
                <a:gradFill>
                  <a:gsLst>
                    <a:gs pos="0">
                      <a:schemeClr val="accent1">
                        <a:lumMod val="5000"/>
                        <a:lumOff val="95000"/>
                      </a:schemeClr>
                    </a:gs>
                    <a:gs pos="100000">
                      <a:schemeClr val="bg1"/>
                    </a:gs>
                  </a:gsLst>
                  <a:lin ang="5400000" scaled="1"/>
                </a:gradFill>
              </a:defRPr>
            </a:lvl1pPr>
            <a:lvl2pPr marL="109538" indent="0" algn="l">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 BOLD</a:t>
            </a:r>
          </a:p>
        </p:txBody>
      </p:sp>
      <p:sp>
        <p:nvSpPr>
          <p:cNvPr id="7" name="Freeform: Shap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b="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31397411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SECTION DIVIDER with number">
    <p:bg>
      <p:bgPr>
        <a:solidFill>
          <a:schemeClr val="tx2"/>
        </a:solidFill>
        <a:effectLst/>
      </p:bgPr>
    </p:bg>
    <p:spTree>
      <p:nvGrpSpPr>
        <p:cNvPr id="1" name=""/>
        <p:cNvGrpSpPr/>
        <p:nvPr/>
      </p:nvGrpSpPr>
      <p:grpSpPr>
        <a:xfrm>
          <a:off x="0" y="0"/>
          <a:ext cx="0" cy="0"/>
          <a:chOff x="0" y="0"/>
          <a:chExt cx="0" cy="0"/>
        </a:xfrm>
      </p:grpSpPr>
      <p:sp>
        <p:nvSpPr>
          <p:cNvPr id="19" name="Freeform: Shape 18"/>
          <p:cNvSpPr/>
          <p:nvPr userDrawn="1"/>
        </p:nvSpPr>
        <p:spPr>
          <a:xfrm>
            <a:off x="3803737" y="-65233"/>
            <a:ext cx="4584526" cy="2297766"/>
          </a:xfrm>
          <a:custGeom>
            <a:avLst/>
            <a:gdLst>
              <a:gd name="connsiteX0" fmla="*/ 278 w 4584526"/>
              <a:gd name="connsiteY0" fmla="*/ 0 h 2297766"/>
              <a:gd name="connsiteX1" fmla="*/ 4584248 w 4584526"/>
              <a:gd name="connsiteY1" fmla="*/ 0 h 2297766"/>
              <a:gd name="connsiteX2" fmla="*/ 4584526 w 4584526"/>
              <a:gd name="connsiteY2" fmla="*/ 5503 h 2297766"/>
              <a:gd name="connsiteX3" fmla="*/ 2292263 w 4584526"/>
              <a:gd name="connsiteY3" fmla="*/ 2297766 h 2297766"/>
              <a:gd name="connsiteX4" fmla="*/ 0 w 4584526"/>
              <a:gd name="connsiteY4" fmla="*/ 5503 h 2297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4526" h="2297766">
                <a:moveTo>
                  <a:pt x="278" y="0"/>
                </a:moveTo>
                <a:lnTo>
                  <a:pt x="4584248" y="0"/>
                </a:lnTo>
                <a:lnTo>
                  <a:pt x="4584526" y="5503"/>
                </a:lnTo>
                <a:cubicBezTo>
                  <a:pt x="4584526" y="1271485"/>
                  <a:pt x="3558245" y="2297766"/>
                  <a:pt x="2292263" y="2297766"/>
                </a:cubicBezTo>
                <a:cubicBezTo>
                  <a:pt x="1026281" y="2297766"/>
                  <a:pt x="0" y="1271485"/>
                  <a:pt x="0" y="5503"/>
                </a:cubicBezTo>
                <a:close/>
              </a:path>
            </a:pathLst>
          </a:custGeom>
          <a:solidFill>
            <a:srgbClr val="000000"/>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17" name="Footer Placeholder 4"/>
          <p:cNvSpPr txBox="1">
            <a:spLocks/>
          </p:cNvSpPr>
          <p:nvPr userDrawn="1"/>
        </p:nvSpPr>
        <p:spPr>
          <a:xfrm>
            <a:off x="4038600" y="6356350"/>
            <a:ext cx="4114800" cy="365125"/>
          </a:xfrm>
          <a:prstGeom prst="rect">
            <a:avLst/>
          </a:prstGeom>
        </p:spPr>
        <p:txBody>
          <a:bodyPr/>
          <a:lstStyle>
            <a:defPPr>
              <a:defRPr lang="en-US"/>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 name="Title 2"/>
          <p:cNvSpPr>
            <a:spLocks noGrp="1"/>
          </p:cNvSpPr>
          <p:nvPr>
            <p:ph type="title" hasCustomPrompt="1"/>
          </p:nvPr>
        </p:nvSpPr>
        <p:spPr>
          <a:xfrm>
            <a:off x="302995" y="3383280"/>
            <a:ext cx="11660405" cy="625641"/>
          </a:xfrm>
          <a:prstGeom prst="rect">
            <a:avLst/>
          </a:prstGeom>
        </p:spPr>
        <p:txBody>
          <a:bodyPr vert="horz" lIns="457200" tIns="45720" rIns="457200" bIns="45720" rtlCol="0" anchor="b">
            <a:noAutofit/>
          </a:bodyPr>
          <a:lstStyle>
            <a:lvl1pPr algn="ctr" defTabSz="914400" rtl="0" eaLnBrk="1" latinLnBrk="0" hangingPunct="1">
              <a:lnSpc>
                <a:spcPct val="90000"/>
              </a:lnSpc>
              <a:spcBef>
                <a:spcPct val="0"/>
              </a:spcBef>
              <a:buNone/>
              <a:defRPr lang="en-US" sz="4800" b="1" i="0" kern="1200" spc="40" baseline="0" dirty="0">
                <a:gradFill>
                  <a:gsLst>
                    <a:gs pos="0">
                      <a:schemeClr val="accent1">
                        <a:lumMod val="5000"/>
                        <a:lumOff val="95000"/>
                      </a:schemeClr>
                    </a:gs>
                    <a:gs pos="100000">
                      <a:schemeClr val="bg1"/>
                    </a:gs>
                  </a:gsLst>
                  <a:lin ang="5400000" scaled="1"/>
                </a:gradFill>
                <a:latin typeface="+mn-lt"/>
                <a:ea typeface="+mn-ea"/>
                <a:cs typeface="Segoe UI Semilight" panose="020B0402040204020203" pitchFamily="34" charset="0"/>
              </a:defRPr>
            </a:lvl1pPr>
          </a:lstStyle>
          <a:p>
            <a:pPr marL="0" marR="0" lvl="0" indent="0" fontAlgn="auto">
              <a:spcAft>
                <a:spcPts val="0"/>
              </a:spcAft>
              <a:buClrTx/>
              <a:buSzTx/>
              <a:buFontTx/>
              <a:tabLst/>
            </a:pPr>
            <a:r>
              <a:rPr lang="en-US" dirty="0"/>
              <a:t>CLICK TO EDIT MASTER TITLE STYLE</a:t>
            </a:r>
          </a:p>
        </p:txBody>
      </p:sp>
      <p:sp>
        <p:nvSpPr>
          <p:cNvPr id="22" name="Text Placeholder 3"/>
          <p:cNvSpPr>
            <a:spLocks noGrp="1"/>
          </p:cNvSpPr>
          <p:nvPr>
            <p:ph type="body" sz="quarter" idx="10" hasCustomPrompt="1"/>
          </p:nvPr>
        </p:nvSpPr>
        <p:spPr>
          <a:xfrm>
            <a:off x="3923323" y="186061"/>
            <a:ext cx="4376615" cy="627351"/>
          </a:xfrm>
        </p:spPr>
        <p:txBody>
          <a:bodyPr/>
          <a:lstStyle>
            <a:lvl1pPr algn="ctr">
              <a:defRPr sz="2000">
                <a:solidFill>
                  <a:schemeClr val="bg1"/>
                </a:solidFill>
              </a:defRPr>
            </a:lvl1pPr>
            <a:lvl2pPr algn="ctr">
              <a:defRPr sz="1400">
                <a:solidFill>
                  <a:schemeClr val="bg1"/>
                </a:solidFill>
              </a:defRPr>
            </a:lvl2pPr>
            <a:lvl3pPr algn="ctr">
              <a:defRPr>
                <a:solidFill>
                  <a:schemeClr val="bg1"/>
                </a:solidFill>
              </a:defRPr>
            </a:lvl3pPr>
            <a:lvl4pPr algn="ctr">
              <a:defRPr>
                <a:solidFill>
                  <a:schemeClr val="bg1"/>
                </a:solidFill>
              </a:defRPr>
            </a:lvl4pPr>
            <a:lvl5pPr>
              <a:defRPr>
                <a:solidFill>
                  <a:schemeClr val="bg1"/>
                </a:solidFill>
              </a:defRPr>
            </a:lvl5pPr>
          </a:lstStyle>
          <a:p>
            <a:pPr lvl="0"/>
            <a:r>
              <a:rPr lang="en-US" dirty="0"/>
              <a:t>Add Your Section Title Here</a:t>
            </a:r>
          </a:p>
          <a:p>
            <a:pPr lvl="1"/>
            <a:r>
              <a:rPr lang="en-US" dirty="0"/>
              <a:t>1</a:t>
            </a:r>
          </a:p>
        </p:txBody>
      </p:sp>
      <p:sp>
        <p:nvSpPr>
          <p:cNvPr id="23" name="Text Placeholder 3"/>
          <p:cNvSpPr>
            <a:spLocks noGrp="1"/>
          </p:cNvSpPr>
          <p:nvPr>
            <p:ph type="body" sz="quarter" idx="11" hasCustomPrompt="1"/>
          </p:nvPr>
        </p:nvSpPr>
        <p:spPr>
          <a:xfrm>
            <a:off x="304801" y="4206240"/>
            <a:ext cx="11658600" cy="424732"/>
          </a:xfrm>
        </p:spPr>
        <p:txBody>
          <a:bodyPr lIns="457200" rIns="4572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2400" b="0" i="0" u="none" strike="noStrike" kern="1200" cap="none" spc="0" normalizeH="0" baseline="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rPr>
              <a:t>Add a short summary sentence here about title/statement above</a:t>
            </a:r>
          </a:p>
        </p:txBody>
      </p:sp>
      <p:sp>
        <p:nvSpPr>
          <p:cNvPr id="6" name="Text Placeholder 5"/>
          <p:cNvSpPr>
            <a:spLocks noGrp="1"/>
          </p:cNvSpPr>
          <p:nvPr>
            <p:ph type="body" sz="quarter" idx="12" hasCustomPrompt="1"/>
          </p:nvPr>
        </p:nvSpPr>
        <p:spPr>
          <a:xfrm>
            <a:off x="5737094" y="1007413"/>
            <a:ext cx="792205" cy="1200329"/>
          </a:xfrm>
        </p:spPr>
        <p:txBody>
          <a:bodyPr wrap="none" anchor="ctr"/>
          <a:lstStyle>
            <a:lvl1pPr algn="ctr">
              <a:defRPr kumimoji="0" lang="en-US" sz="8000" b="1" i="0" u="none" strike="noStrike" kern="1200" cap="none" spc="0" normalizeH="0" baseline="0" dirty="0">
                <a:ln>
                  <a:noFill/>
                </a:ln>
                <a:solidFill>
                  <a:schemeClr val="accent4"/>
                </a:solidFill>
                <a:effectLst/>
                <a:uLnTx/>
                <a:uFillTx/>
                <a:latin typeface="Segoe UI" panose="020B0502040204020203" pitchFamily="34" charset="0"/>
                <a:ea typeface="+mn-ea"/>
                <a:cs typeface="Segoe UI" panose="020B0502040204020203"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t>
            </a:r>
          </a:p>
        </p:txBody>
      </p:sp>
    </p:spTree>
    <p:extLst>
      <p:ext uri="{BB962C8B-B14F-4D97-AF65-F5344CB8AC3E}">
        <p14:creationId xmlns:p14="http://schemas.microsoft.com/office/powerpoint/2010/main" val="9378823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a:t>Click icon to add picture</a:t>
            </a:r>
            <a:endParaRPr lang="en-US" dirty="0"/>
          </a:p>
        </p:txBody>
      </p:sp>
      <p:sp>
        <p:nvSpPr>
          <p:cNvPr id="4" name="Slide Number Placeholder 5"/>
          <p:cNvSpPr>
            <a:spLocks noGrp="1"/>
          </p:cNvSpPr>
          <p:nvPr>
            <p:ph type="sldNum" sz="quarter" idx="4"/>
          </p:nvPr>
        </p:nvSpPr>
        <p:spPr>
          <a:xfrm>
            <a:off x="11837561" y="6484937"/>
            <a:ext cx="387743" cy="365125"/>
          </a:xfrm>
          <a:prstGeom prst="rect">
            <a:avLst/>
          </a:prstGeom>
        </p:spPr>
        <p:txBody>
          <a:bodyPr vert="horz" lIns="91440" tIns="45720" rIns="91440" bIns="45720" rtlCol="0" anchor="ctr"/>
          <a:lstStyle>
            <a:lvl1pPr algn="r">
              <a:defRPr sz="11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AE1514C-5E56-4738-A1FF-4B1CFD2A3E36}" type="slidenum">
              <a:rPr kumimoji="0" lang="en-US" sz="11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9" name="Text Placeholder 6"/>
          <p:cNvSpPr>
            <a:spLocks noGrp="1"/>
          </p:cNvSpPr>
          <p:nvPr>
            <p:ph type="body" sz="quarter" idx="11"/>
          </p:nvPr>
        </p:nvSpPr>
        <p:spPr>
          <a:xfrm>
            <a:off x="0" y="3429000"/>
            <a:ext cx="6096000" cy="2594043"/>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spcAft>
                <a:spcPts val="600"/>
              </a:spcAft>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p:cNvSpPr>
            <a:spLocks noGrp="1"/>
          </p:cNvSpPr>
          <p:nvPr>
            <p:ph type="body" sz="quarter" idx="19"/>
          </p:nvPr>
        </p:nvSpPr>
        <p:spPr>
          <a:xfrm>
            <a:off x="0" y="1554163"/>
            <a:ext cx="6096000" cy="548957"/>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Edit Master text styles</a:t>
            </a:r>
          </a:p>
        </p:txBody>
      </p:sp>
      <p:sp>
        <p:nvSpPr>
          <p:cNvPr id="12" name="Slide Number Placeholder 7"/>
          <p:cNvSpPr txBox="1">
            <a:spLocks/>
          </p:cNvSpPr>
          <p:nvPr userDrawn="1"/>
        </p:nvSpPr>
        <p:spPr>
          <a:xfrm>
            <a:off x="10343911" y="6498718"/>
            <a:ext cx="523406" cy="365125"/>
          </a:xfrm>
          <a:prstGeom prst="rect">
            <a:avLst/>
          </a:prstGeom>
        </p:spPr>
        <p:txBody>
          <a:bodyPr vert="horz" wrap="none"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997E989-D798-4C62-8E93-3D2D613C2488}"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45801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2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a:t>Click icon to add picture</a:t>
            </a:r>
            <a:endParaRPr lang="en-US" dirty="0"/>
          </a:p>
        </p:txBody>
      </p:sp>
      <p:sp>
        <p:nvSpPr>
          <p:cNvPr id="7" name="Text Placeholder 6"/>
          <p:cNvSpPr>
            <a:spLocks noGrp="1"/>
          </p:cNvSpPr>
          <p:nvPr>
            <p:ph type="body" sz="quarter" idx="11"/>
          </p:nvPr>
        </p:nvSpPr>
        <p:spPr>
          <a:xfrm>
            <a:off x="0" y="3429000"/>
            <a:ext cx="6129304"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3" name="Text Placeholder 2"/>
          <p:cNvSpPr>
            <a:spLocks noGrp="1"/>
          </p:cNvSpPr>
          <p:nvPr>
            <p:ph type="body" sz="quarter" idx="19"/>
          </p:nvPr>
        </p:nvSpPr>
        <p:spPr>
          <a:xfrm>
            <a:off x="0" y="1554163"/>
            <a:ext cx="6129304" cy="535531"/>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Edit Master text styles</a:t>
            </a:r>
          </a:p>
        </p:txBody>
      </p:sp>
      <p:sp>
        <p:nvSpPr>
          <p:cNvPr id="8"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97E989-D798-4C62-8E93-3D2D613C2488}"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7245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1E2DB8-A820-4F06-BAF3-5E97D8ACF2EF}" type="datetimeFigureOut">
              <a:rPr lang="en-US" smtClean="0"/>
              <a:t>10/8/2020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684827-FFB8-4565-9B8C-C1B739599CCC}" type="slidenum">
              <a:rPr lang="en-US" smtClean="0"/>
              <a:t>‹#›</a:t>
            </a:fld>
            <a:endParaRPr lang="en-US"/>
          </a:p>
        </p:txBody>
      </p:sp>
    </p:spTree>
    <p:extLst>
      <p:ext uri="{BB962C8B-B14F-4D97-AF65-F5344CB8AC3E}">
        <p14:creationId xmlns:p14="http://schemas.microsoft.com/office/powerpoint/2010/main" val="29329918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1E2DB8-A820-4F06-BAF3-5E97D8ACF2E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84827-FFB8-4565-9B8C-C1B739599C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1005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1E2DB8-A820-4F06-BAF3-5E97D8ACF2E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84827-FFB8-4565-9B8C-C1B739599C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4093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1E2DB8-A820-4F06-BAF3-5E97D8ACF2E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84827-FFB8-4565-9B8C-C1B739599C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88495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1E2DB8-A820-4F06-BAF3-5E97D8ACF2E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84827-FFB8-4565-9B8C-C1B739599C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9097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1E2DB8-A820-4F06-BAF3-5E97D8ACF2E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84827-FFB8-4565-9B8C-C1B739599C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98974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1E2DB8-A820-4F06-BAF3-5E97D8ACF2E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84827-FFB8-4565-9B8C-C1B739599C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66360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1E2DB8-A820-4F06-BAF3-5E97D8ACF2E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84827-FFB8-4565-9B8C-C1B739599C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64465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1E2DB8-A820-4F06-BAF3-5E97D8ACF2E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84827-FFB8-4565-9B8C-C1B739599C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26030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1E2DB8-A820-4F06-BAF3-5E97D8ACF2E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84827-FFB8-4565-9B8C-C1B739599C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8900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1E2DB8-A820-4F06-BAF3-5E97D8ACF2E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84827-FFB8-4565-9B8C-C1B739599C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035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1E2DB8-A820-4F06-BAF3-5E97D8ACF2EF}" type="datetimeFigureOut">
              <a:rPr lang="en-US" smtClean="0"/>
              <a:t>10/8/2020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684827-FFB8-4565-9B8C-C1B739599CCC}" type="slidenum">
              <a:rPr lang="en-US" smtClean="0"/>
              <a:t>‹#›</a:t>
            </a:fld>
            <a:endParaRPr lang="en-US"/>
          </a:p>
        </p:txBody>
      </p:sp>
    </p:spTree>
    <p:extLst>
      <p:ext uri="{BB962C8B-B14F-4D97-AF65-F5344CB8AC3E}">
        <p14:creationId xmlns:p14="http://schemas.microsoft.com/office/powerpoint/2010/main" val="40798937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1E2DB8-A820-4F06-BAF3-5E97D8ACF2E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84827-FFB8-4565-9B8C-C1B739599C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16696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_dark Callout with small Non-bulleted">
    <p:bg>
      <p:bgPr>
        <a:solidFill>
          <a:schemeClr val="tx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04800" y="2597273"/>
            <a:ext cx="4868985" cy="1643527"/>
          </a:xfrm>
        </p:spPr>
        <p:txBody>
          <a:bodyPr wrap="square" lIns="91440" rIns="9144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2800" b="0" kern="1200" spc="0" baseline="0" dirty="0">
                <a:solidFill>
                  <a:schemeClr val="bg1"/>
                </a:soli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096000" y="419100"/>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hasCustomPrompt="1"/>
          </p:nvPr>
        </p:nvSpPr>
        <p:spPr>
          <a:xfrm>
            <a:off x="555244" y="0"/>
            <a:ext cx="4083304" cy="1357295"/>
          </a:xfrm>
          <a:prstGeom prst="rect">
            <a:avLst/>
          </a:prstGeom>
        </p:spPr>
        <p:txBody>
          <a:bodyPr lIns="146304" tIns="420624" rIns="146304" anchor="t" anchorCtr="0"/>
          <a:lstStyle>
            <a:lvl1pPr algn="ct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6096000" y="2599498"/>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p:cNvSpPr>
            <a:spLocks noGrp="1"/>
          </p:cNvSpPr>
          <p:nvPr>
            <p:ph type="body" sz="quarter" idx="13"/>
          </p:nvPr>
        </p:nvSpPr>
        <p:spPr>
          <a:xfrm>
            <a:off x="6096000" y="4779896"/>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62016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4_Quote dark option FLUSH LEFT">
    <p:bg>
      <p:bgPr>
        <a:solidFill>
          <a:schemeClr val="tx2"/>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5"/>
            <a:ext cx="11658600" cy="1089529"/>
          </a:xfrm>
        </p:spPr>
        <p:txBody>
          <a:bodyPr anchor="ctr"/>
          <a:lstStyle>
            <a:lvl1pPr marL="231775" indent="-231775" algn="l">
              <a:spcBef>
                <a:spcPts val="0"/>
              </a:spcBef>
              <a:defRPr sz="3600" b="0" baseline="0">
                <a:gradFill>
                  <a:gsLst>
                    <a:gs pos="0">
                      <a:schemeClr val="accent1">
                        <a:lumMod val="5000"/>
                        <a:lumOff val="95000"/>
                      </a:schemeClr>
                    </a:gs>
                    <a:gs pos="100000">
                      <a:schemeClr val="bg1"/>
                    </a:gs>
                  </a:gsLst>
                  <a:lin ang="5400000" scaled="1"/>
                </a:gradFill>
              </a:defRPr>
            </a:lvl1pPr>
            <a:lvl2pPr marL="109538" indent="0" algn="l">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 BOLD</a:t>
            </a:r>
          </a:p>
        </p:txBody>
      </p:sp>
      <p:sp>
        <p:nvSpPr>
          <p:cNvPr id="7" name="Freeform: Shap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b="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27494865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SECTION DIVIDER with number">
    <p:bg>
      <p:bgPr>
        <a:solidFill>
          <a:schemeClr val="tx2"/>
        </a:solidFill>
        <a:effectLst/>
      </p:bgPr>
    </p:bg>
    <p:spTree>
      <p:nvGrpSpPr>
        <p:cNvPr id="1" name=""/>
        <p:cNvGrpSpPr/>
        <p:nvPr/>
      </p:nvGrpSpPr>
      <p:grpSpPr>
        <a:xfrm>
          <a:off x="0" y="0"/>
          <a:ext cx="0" cy="0"/>
          <a:chOff x="0" y="0"/>
          <a:chExt cx="0" cy="0"/>
        </a:xfrm>
      </p:grpSpPr>
      <p:sp>
        <p:nvSpPr>
          <p:cNvPr id="19" name="Freeform: Shape 18"/>
          <p:cNvSpPr/>
          <p:nvPr userDrawn="1"/>
        </p:nvSpPr>
        <p:spPr>
          <a:xfrm>
            <a:off x="3803737" y="-65233"/>
            <a:ext cx="4584526" cy="2297766"/>
          </a:xfrm>
          <a:custGeom>
            <a:avLst/>
            <a:gdLst>
              <a:gd name="connsiteX0" fmla="*/ 278 w 4584526"/>
              <a:gd name="connsiteY0" fmla="*/ 0 h 2297766"/>
              <a:gd name="connsiteX1" fmla="*/ 4584248 w 4584526"/>
              <a:gd name="connsiteY1" fmla="*/ 0 h 2297766"/>
              <a:gd name="connsiteX2" fmla="*/ 4584526 w 4584526"/>
              <a:gd name="connsiteY2" fmla="*/ 5503 h 2297766"/>
              <a:gd name="connsiteX3" fmla="*/ 2292263 w 4584526"/>
              <a:gd name="connsiteY3" fmla="*/ 2297766 h 2297766"/>
              <a:gd name="connsiteX4" fmla="*/ 0 w 4584526"/>
              <a:gd name="connsiteY4" fmla="*/ 5503 h 2297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4526" h="2297766">
                <a:moveTo>
                  <a:pt x="278" y="0"/>
                </a:moveTo>
                <a:lnTo>
                  <a:pt x="4584248" y="0"/>
                </a:lnTo>
                <a:lnTo>
                  <a:pt x="4584526" y="5503"/>
                </a:lnTo>
                <a:cubicBezTo>
                  <a:pt x="4584526" y="1271485"/>
                  <a:pt x="3558245" y="2297766"/>
                  <a:pt x="2292263" y="2297766"/>
                </a:cubicBezTo>
                <a:cubicBezTo>
                  <a:pt x="1026281" y="2297766"/>
                  <a:pt x="0" y="1271485"/>
                  <a:pt x="0" y="5503"/>
                </a:cubicBezTo>
                <a:close/>
              </a:path>
            </a:pathLst>
          </a:custGeom>
          <a:solidFill>
            <a:srgbClr val="000000"/>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17" name="Footer Placeholder 4"/>
          <p:cNvSpPr txBox="1">
            <a:spLocks/>
          </p:cNvSpPr>
          <p:nvPr userDrawn="1"/>
        </p:nvSpPr>
        <p:spPr>
          <a:xfrm>
            <a:off x="4038600" y="6356350"/>
            <a:ext cx="4114800" cy="365125"/>
          </a:xfrm>
          <a:prstGeom prst="rect">
            <a:avLst/>
          </a:prstGeom>
        </p:spPr>
        <p:txBody>
          <a:bodyPr/>
          <a:lstStyle>
            <a:defPPr>
              <a:defRPr lang="en-US"/>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 name="Title 2"/>
          <p:cNvSpPr>
            <a:spLocks noGrp="1"/>
          </p:cNvSpPr>
          <p:nvPr>
            <p:ph type="title" hasCustomPrompt="1"/>
          </p:nvPr>
        </p:nvSpPr>
        <p:spPr>
          <a:xfrm>
            <a:off x="302995" y="3383280"/>
            <a:ext cx="11660405" cy="625641"/>
          </a:xfrm>
          <a:prstGeom prst="rect">
            <a:avLst/>
          </a:prstGeom>
        </p:spPr>
        <p:txBody>
          <a:bodyPr vert="horz" lIns="457200" tIns="45720" rIns="457200" bIns="45720" rtlCol="0" anchor="b">
            <a:noAutofit/>
          </a:bodyPr>
          <a:lstStyle>
            <a:lvl1pPr algn="ctr" defTabSz="914400" rtl="0" eaLnBrk="1" latinLnBrk="0" hangingPunct="1">
              <a:lnSpc>
                <a:spcPct val="90000"/>
              </a:lnSpc>
              <a:spcBef>
                <a:spcPct val="0"/>
              </a:spcBef>
              <a:buNone/>
              <a:defRPr lang="en-US" sz="4800" b="1" i="0" kern="1200" spc="40" baseline="0" dirty="0">
                <a:gradFill>
                  <a:gsLst>
                    <a:gs pos="0">
                      <a:schemeClr val="accent1">
                        <a:lumMod val="5000"/>
                        <a:lumOff val="95000"/>
                      </a:schemeClr>
                    </a:gs>
                    <a:gs pos="100000">
                      <a:schemeClr val="bg1"/>
                    </a:gs>
                  </a:gsLst>
                  <a:lin ang="5400000" scaled="1"/>
                </a:gradFill>
                <a:latin typeface="+mn-lt"/>
                <a:ea typeface="+mn-ea"/>
                <a:cs typeface="Segoe UI Semilight" panose="020B0402040204020203" pitchFamily="34" charset="0"/>
              </a:defRPr>
            </a:lvl1pPr>
          </a:lstStyle>
          <a:p>
            <a:pPr marL="0" marR="0" lvl="0" indent="0" fontAlgn="auto">
              <a:spcAft>
                <a:spcPts val="0"/>
              </a:spcAft>
              <a:buClrTx/>
              <a:buSzTx/>
              <a:buFontTx/>
              <a:tabLst/>
            </a:pPr>
            <a:r>
              <a:rPr lang="en-US" dirty="0"/>
              <a:t>CLICK TO EDIT MASTER TITLE STYLE</a:t>
            </a:r>
          </a:p>
        </p:txBody>
      </p:sp>
      <p:sp>
        <p:nvSpPr>
          <p:cNvPr id="22" name="Text Placeholder 3"/>
          <p:cNvSpPr>
            <a:spLocks noGrp="1"/>
          </p:cNvSpPr>
          <p:nvPr>
            <p:ph type="body" sz="quarter" idx="10" hasCustomPrompt="1"/>
          </p:nvPr>
        </p:nvSpPr>
        <p:spPr>
          <a:xfrm>
            <a:off x="3923323" y="186061"/>
            <a:ext cx="4376615" cy="627351"/>
          </a:xfrm>
        </p:spPr>
        <p:txBody>
          <a:bodyPr/>
          <a:lstStyle>
            <a:lvl1pPr algn="ctr">
              <a:defRPr sz="2000">
                <a:solidFill>
                  <a:schemeClr val="bg1"/>
                </a:solidFill>
              </a:defRPr>
            </a:lvl1pPr>
            <a:lvl2pPr algn="ctr">
              <a:defRPr sz="1400">
                <a:solidFill>
                  <a:schemeClr val="bg1"/>
                </a:solidFill>
              </a:defRPr>
            </a:lvl2pPr>
            <a:lvl3pPr algn="ctr">
              <a:defRPr>
                <a:solidFill>
                  <a:schemeClr val="bg1"/>
                </a:solidFill>
              </a:defRPr>
            </a:lvl3pPr>
            <a:lvl4pPr algn="ctr">
              <a:defRPr>
                <a:solidFill>
                  <a:schemeClr val="bg1"/>
                </a:solidFill>
              </a:defRPr>
            </a:lvl4pPr>
            <a:lvl5pPr>
              <a:defRPr>
                <a:solidFill>
                  <a:schemeClr val="bg1"/>
                </a:solidFill>
              </a:defRPr>
            </a:lvl5pPr>
          </a:lstStyle>
          <a:p>
            <a:pPr lvl="0"/>
            <a:r>
              <a:rPr lang="en-US" dirty="0"/>
              <a:t>Add Your Section Title Here</a:t>
            </a:r>
          </a:p>
          <a:p>
            <a:pPr lvl="1"/>
            <a:r>
              <a:rPr lang="en-US" dirty="0"/>
              <a:t>1</a:t>
            </a:r>
          </a:p>
        </p:txBody>
      </p:sp>
      <p:sp>
        <p:nvSpPr>
          <p:cNvPr id="23" name="Text Placeholder 3"/>
          <p:cNvSpPr>
            <a:spLocks noGrp="1"/>
          </p:cNvSpPr>
          <p:nvPr>
            <p:ph type="body" sz="quarter" idx="11" hasCustomPrompt="1"/>
          </p:nvPr>
        </p:nvSpPr>
        <p:spPr>
          <a:xfrm>
            <a:off x="304801" y="4206240"/>
            <a:ext cx="11658600" cy="424732"/>
          </a:xfrm>
        </p:spPr>
        <p:txBody>
          <a:bodyPr lIns="457200" rIns="4572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2400" b="0" i="0" u="none" strike="noStrike" kern="1200" cap="none" spc="0" normalizeH="0" baseline="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rPr>
              <a:t>Add a short summary sentence here about title/statement above</a:t>
            </a:r>
          </a:p>
        </p:txBody>
      </p:sp>
      <p:sp>
        <p:nvSpPr>
          <p:cNvPr id="6" name="Text Placeholder 5"/>
          <p:cNvSpPr>
            <a:spLocks noGrp="1"/>
          </p:cNvSpPr>
          <p:nvPr>
            <p:ph type="body" sz="quarter" idx="12" hasCustomPrompt="1"/>
          </p:nvPr>
        </p:nvSpPr>
        <p:spPr>
          <a:xfrm>
            <a:off x="5737094" y="1007413"/>
            <a:ext cx="792205" cy="1200329"/>
          </a:xfrm>
        </p:spPr>
        <p:txBody>
          <a:bodyPr wrap="none" anchor="ctr"/>
          <a:lstStyle>
            <a:lvl1pPr algn="ctr">
              <a:defRPr kumimoji="0" lang="en-US" sz="8000" b="1" i="0" u="none" strike="noStrike" kern="1200" cap="none" spc="0" normalizeH="0" baseline="0" dirty="0">
                <a:ln>
                  <a:noFill/>
                </a:ln>
                <a:solidFill>
                  <a:schemeClr val="accent4"/>
                </a:solidFill>
                <a:effectLst/>
                <a:uLnTx/>
                <a:uFillTx/>
                <a:latin typeface="Segoe UI" panose="020B0502040204020203" pitchFamily="34" charset="0"/>
                <a:ea typeface="+mn-ea"/>
                <a:cs typeface="Segoe UI" panose="020B0502040204020203"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t>
            </a:r>
          </a:p>
        </p:txBody>
      </p:sp>
    </p:spTree>
    <p:extLst>
      <p:ext uri="{BB962C8B-B14F-4D97-AF65-F5344CB8AC3E}">
        <p14:creationId xmlns:p14="http://schemas.microsoft.com/office/powerpoint/2010/main" val="31998287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a:t>Click icon to add picture</a:t>
            </a:r>
            <a:endParaRPr lang="en-US" dirty="0"/>
          </a:p>
        </p:txBody>
      </p:sp>
      <p:sp>
        <p:nvSpPr>
          <p:cNvPr id="4" name="Slide Number Placeholder 5"/>
          <p:cNvSpPr>
            <a:spLocks noGrp="1"/>
          </p:cNvSpPr>
          <p:nvPr>
            <p:ph type="sldNum" sz="quarter" idx="4"/>
          </p:nvPr>
        </p:nvSpPr>
        <p:spPr>
          <a:xfrm>
            <a:off x="11837561" y="6484937"/>
            <a:ext cx="387743" cy="365125"/>
          </a:xfrm>
          <a:prstGeom prst="rect">
            <a:avLst/>
          </a:prstGeom>
        </p:spPr>
        <p:txBody>
          <a:bodyPr vert="horz" lIns="91440" tIns="45720" rIns="91440" bIns="45720" rtlCol="0" anchor="ctr"/>
          <a:lstStyle>
            <a:lvl1pPr algn="r">
              <a:defRPr sz="11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AE1514C-5E56-4738-A1FF-4B1CFD2A3E36}" type="slidenum">
              <a:rPr kumimoji="0" lang="en-US" sz="11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9" name="Text Placeholder 6"/>
          <p:cNvSpPr>
            <a:spLocks noGrp="1"/>
          </p:cNvSpPr>
          <p:nvPr>
            <p:ph type="body" sz="quarter" idx="11"/>
          </p:nvPr>
        </p:nvSpPr>
        <p:spPr>
          <a:xfrm>
            <a:off x="0" y="3429000"/>
            <a:ext cx="6096000" cy="2594043"/>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spcAft>
                <a:spcPts val="600"/>
              </a:spcAft>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p:cNvSpPr>
            <a:spLocks noGrp="1"/>
          </p:cNvSpPr>
          <p:nvPr>
            <p:ph type="body" sz="quarter" idx="19"/>
          </p:nvPr>
        </p:nvSpPr>
        <p:spPr>
          <a:xfrm>
            <a:off x="0" y="1554163"/>
            <a:ext cx="6096000" cy="548957"/>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Edit Master text styles</a:t>
            </a:r>
          </a:p>
        </p:txBody>
      </p:sp>
      <p:sp>
        <p:nvSpPr>
          <p:cNvPr id="12" name="Slide Number Placeholder 7"/>
          <p:cNvSpPr txBox="1">
            <a:spLocks/>
          </p:cNvSpPr>
          <p:nvPr userDrawn="1"/>
        </p:nvSpPr>
        <p:spPr>
          <a:xfrm>
            <a:off x="10343911" y="6498718"/>
            <a:ext cx="523406" cy="365125"/>
          </a:xfrm>
          <a:prstGeom prst="rect">
            <a:avLst/>
          </a:prstGeom>
        </p:spPr>
        <p:txBody>
          <a:bodyPr vert="horz" wrap="none"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997E989-D798-4C62-8E93-3D2D613C2488}"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3335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2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a:t>Click icon to add picture</a:t>
            </a:r>
            <a:endParaRPr lang="en-US" dirty="0"/>
          </a:p>
        </p:txBody>
      </p:sp>
      <p:sp>
        <p:nvSpPr>
          <p:cNvPr id="7" name="Text Placeholder 6"/>
          <p:cNvSpPr>
            <a:spLocks noGrp="1"/>
          </p:cNvSpPr>
          <p:nvPr>
            <p:ph type="body" sz="quarter" idx="11"/>
          </p:nvPr>
        </p:nvSpPr>
        <p:spPr>
          <a:xfrm>
            <a:off x="0" y="3429000"/>
            <a:ext cx="6129304"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3" name="Text Placeholder 2"/>
          <p:cNvSpPr>
            <a:spLocks noGrp="1"/>
          </p:cNvSpPr>
          <p:nvPr>
            <p:ph type="body" sz="quarter" idx="19"/>
          </p:nvPr>
        </p:nvSpPr>
        <p:spPr>
          <a:xfrm>
            <a:off x="0" y="1554163"/>
            <a:ext cx="6129304" cy="535531"/>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Edit Master text styles</a:t>
            </a:r>
          </a:p>
        </p:txBody>
      </p:sp>
      <p:sp>
        <p:nvSpPr>
          <p:cNvPr id="8"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97E989-D798-4C62-8E93-3D2D613C2488}"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2462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1E2DB8-A820-4F06-BAF3-5E97D8ACF2E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84827-FFB8-4565-9B8C-C1B739599C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39085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1E2DB8-A820-4F06-BAF3-5E97D8ACF2E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84827-FFB8-4565-9B8C-C1B739599C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8892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1E2DB8-A820-4F06-BAF3-5E97D8ACF2E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84827-FFB8-4565-9B8C-C1B739599C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0648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1E2DB8-A820-4F06-BAF3-5E97D8ACF2E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84827-FFB8-4565-9B8C-C1B739599C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843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91E2DB8-A820-4F06-BAF3-5E97D8ACF2EF}" type="datetimeFigureOut">
              <a:rPr lang="en-US" smtClean="0"/>
              <a:t>10/8/2020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84827-FFB8-4565-9B8C-C1B739599CCC}" type="slidenum">
              <a:rPr lang="en-US" smtClean="0"/>
              <a:t>‹#›</a:t>
            </a:fld>
            <a:endParaRPr lang="en-US"/>
          </a:p>
        </p:txBody>
      </p:sp>
    </p:spTree>
    <p:extLst>
      <p:ext uri="{BB962C8B-B14F-4D97-AF65-F5344CB8AC3E}">
        <p14:creationId xmlns:p14="http://schemas.microsoft.com/office/powerpoint/2010/main" val="38555914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1E2DB8-A820-4F06-BAF3-5E97D8ACF2E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84827-FFB8-4565-9B8C-C1B739599C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9796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1E2DB8-A820-4F06-BAF3-5E97D8ACF2E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84827-FFB8-4565-9B8C-C1B739599C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33736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1E2DB8-A820-4F06-BAF3-5E97D8ACF2E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84827-FFB8-4565-9B8C-C1B739599C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60618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1E2DB8-A820-4F06-BAF3-5E97D8ACF2E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84827-FFB8-4565-9B8C-C1B739599C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78254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1E2DB8-A820-4F06-BAF3-5E97D8ACF2E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84827-FFB8-4565-9B8C-C1B739599C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84983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1E2DB8-A820-4F06-BAF3-5E97D8ACF2E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84827-FFB8-4565-9B8C-C1B739599C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71518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1E2DB8-A820-4F06-BAF3-5E97D8ACF2E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84827-FFB8-4565-9B8C-C1B739599C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27329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_dark Callout with small Non-bulleted">
    <p:bg>
      <p:bgPr>
        <a:solidFill>
          <a:schemeClr val="tx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04800" y="2597273"/>
            <a:ext cx="4868985" cy="1643527"/>
          </a:xfrm>
        </p:spPr>
        <p:txBody>
          <a:bodyPr wrap="square" lIns="91440" rIns="9144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2800" b="0" kern="1200" spc="0" baseline="0" dirty="0">
                <a:solidFill>
                  <a:schemeClr val="bg1"/>
                </a:soli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096000" y="419100"/>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hasCustomPrompt="1"/>
          </p:nvPr>
        </p:nvSpPr>
        <p:spPr>
          <a:xfrm>
            <a:off x="555244" y="0"/>
            <a:ext cx="4083304" cy="1357295"/>
          </a:xfrm>
          <a:prstGeom prst="rect">
            <a:avLst/>
          </a:prstGeom>
        </p:spPr>
        <p:txBody>
          <a:bodyPr lIns="146304" tIns="420624" rIns="146304" anchor="t" anchorCtr="0"/>
          <a:lstStyle>
            <a:lvl1pPr algn="ct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6096000" y="2599498"/>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p:cNvSpPr>
            <a:spLocks noGrp="1"/>
          </p:cNvSpPr>
          <p:nvPr>
            <p:ph type="body" sz="quarter" idx="13"/>
          </p:nvPr>
        </p:nvSpPr>
        <p:spPr>
          <a:xfrm>
            <a:off x="6096000" y="4779896"/>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65977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4_Quote dark option FLUSH LEFT">
    <p:bg>
      <p:bgPr>
        <a:solidFill>
          <a:schemeClr val="tx2"/>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5"/>
            <a:ext cx="11658600" cy="1089529"/>
          </a:xfrm>
        </p:spPr>
        <p:txBody>
          <a:bodyPr anchor="ctr"/>
          <a:lstStyle>
            <a:lvl1pPr marL="231775" indent="-231775" algn="l">
              <a:spcBef>
                <a:spcPts val="0"/>
              </a:spcBef>
              <a:defRPr sz="3600" b="0" baseline="0">
                <a:gradFill>
                  <a:gsLst>
                    <a:gs pos="0">
                      <a:schemeClr val="accent1">
                        <a:lumMod val="5000"/>
                        <a:lumOff val="95000"/>
                      </a:schemeClr>
                    </a:gs>
                    <a:gs pos="100000">
                      <a:schemeClr val="bg1"/>
                    </a:gs>
                  </a:gsLst>
                  <a:lin ang="5400000" scaled="1"/>
                </a:gradFill>
              </a:defRPr>
            </a:lvl1pPr>
            <a:lvl2pPr marL="109538" indent="0" algn="l">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 BOLD</a:t>
            </a:r>
          </a:p>
        </p:txBody>
      </p:sp>
      <p:sp>
        <p:nvSpPr>
          <p:cNvPr id="7" name="Freeform: Shap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b="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7851336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SECTION DIVIDER with number">
    <p:bg>
      <p:bgPr>
        <a:solidFill>
          <a:schemeClr val="tx2"/>
        </a:solidFill>
        <a:effectLst/>
      </p:bgPr>
    </p:bg>
    <p:spTree>
      <p:nvGrpSpPr>
        <p:cNvPr id="1" name=""/>
        <p:cNvGrpSpPr/>
        <p:nvPr/>
      </p:nvGrpSpPr>
      <p:grpSpPr>
        <a:xfrm>
          <a:off x="0" y="0"/>
          <a:ext cx="0" cy="0"/>
          <a:chOff x="0" y="0"/>
          <a:chExt cx="0" cy="0"/>
        </a:xfrm>
      </p:grpSpPr>
      <p:sp>
        <p:nvSpPr>
          <p:cNvPr id="19" name="Freeform: Shape 18"/>
          <p:cNvSpPr/>
          <p:nvPr userDrawn="1"/>
        </p:nvSpPr>
        <p:spPr>
          <a:xfrm>
            <a:off x="3803737" y="-65233"/>
            <a:ext cx="4584526" cy="2297766"/>
          </a:xfrm>
          <a:custGeom>
            <a:avLst/>
            <a:gdLst>
              <a:gd name="connsiteX0" fmla="*/ 278 w 4584526"/>
              <a:gd name="connsiteY0" fmla="*/ 0 h 2297766"/>
              <a:gd name="connsiteX1" fmla="*/ 4584248 w 4584526"/>
              <a:gd name="connsiteY1" fmla="*/ 0 h 2297766"/>
              <a:gd name="connsiteX2" fmla="*/ 4584526 w 4584526"/>
              <a:gd name="connsiteY2" fmla="*/ 5503 h 2297766"/>
              <a:gd name="connsiteX3" fmla="*/ 2292263 w 4584526"/>
              <a:gd name="connsiteY3" fmla="*/ 2297766 h 2297766"/>
              <a:gd name="connsiteX4" fmla="*/ 0 w 4584526"/>
              <a:gd name="connsiteY4" fmla="*/ 5503 h 2297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4526" h="2297766">
                <a:moveTo>
                  <a:pt x="278" y="0"/>
                </a:moveTo>
                <a:lnTo>
                  <a:pt x="4584248" y="0"/>
                </a:lnTo>
                <a:lnTo>
                  <a:pt x="4584526" y="5503"/>
                </a:lnTo>
                <a:cubicBezTo>
                  <a:pt x="4584526" y="1271485"/>
                  <a:pt x="3558245" y="2297766"/>
                  <a:pt x="2292263" y="2297766"/>
                </a:cubicBezTo>
                <a:cubicBezTo>
                  <a:pt x="1026281" y="2297766"/>
                  <a:pt x="0" y="1271485"/>
                  <a:pt x="0" y="5503"/>
                </a:cubicBezTo>
                <a:close/>
              </a:path>
            </a:pathLst>
          </a:custGeom>
          <a:solidFill>
            <a:srgbClr val="000000"/>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17" name="Footer Placeholder 4"/>
          <p:cNvSpPr txBox="1">
            <a:spLocks/>
          </p:cNvSpPr>
          <p:nvPr userDrawn="1"/>
        </p:nvSpPr>
        <p:spPr>
          <a:xfrm>
            <a:off x="4038600" y="6356350"/>
            <a:ext cx="4114800" cy="365125"/>
          </a:xfrm>
          <a:prstGeom prst="rect">
            <a:avLst/>
          </a:prstGeom>
        </p:spPr>
        <p:txBody>
          <a:bodyPr/>
          <a:lstStyle>
            <a:defPPr>
              <a:defRPr lang="en-US"/>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 name="Title 2"/>
          <p:cNvSpPr>
            <a:spLocks noGrp="1"/>
          </p:cNvSpPr>
          <p:nvPr>
            <p:ph type="title" hasCustomPrompt="1"/>
          </p:nvPr>
        </p:nvSpPr>
        <p:spPr>
          <a:xfrm>
            <a:off x="302995" y="3383280"/>
            <a:ext cx="11660405" cy="625641"/>
          </a:xfrm>
          <a:prstGeom prst="rect">
            <a:avLst/>
          </a:prstGeom>
        </p:spPr>
        <p:txBody>
          <a:bodyPr vert="horz" lIns="457200" tIns="45720" rIns="457200" bIns="45720" rtlCol="0" anchor="b">
            <a:noAutofit/>
          </a:bodyPr>
          <a:lstStyle>
            <a:lvl1pPr algn="ctr" defTabSz="914400" rtl="0" eaLnBrk="1" latinLnBrk="0" hangingPunct="1">
              <a:lnSpc>
                <a:spcPct val="90000"/>
              </a:lnSpc>
              <a:spcBef>
                <a:spcPct val="0"/>
              </a:spcBef>
              <a:buNone/>
              <a:defRPr lang="en-US" sz="4800" b="1" i="0" kern="1200" spc="40" baseline="0" dirty="0">
                <a:gradFill>
                  <a:gsLst>
                    <a:gs pos="0">
                      <a:schemeClr val="accent1">
                        <a:lumMod val="5000"/>
                        <a:lumOff val="95000"/>
                      </a:schemeClr>
                    </a:gs>
                    <a:gs pos="100000">
                      <a:schemeClr val="bg1"/>
                    </a:gs>
                  </a:gsLst>
                  <a:lin ang="5400000" scaled="1"/>
                </a:gradFill>
                <a:latin typeface="+mn-lt"/>
                <a:ea typeface="+mn-ea"/>
                <a:cs typeface="Segoe UI Semilight" panose="020B0402040204020203" pitchFamily="34" charset="0"/>
              </a:defRPr>
            </a:lvl1pPr>
          </a:lstStyle>
          <a:p>
            <a:pPr marL="0" marR="0" lvl="0" indent="0" fontAlgn="auto">
              <a:spcAft>
                <a:spcPts val="0"/>
              </a:spcAft>
              <a:buClrTx/>
              <a:buSzTx/>
              <a:buFontTx/>
              <a:tabLst/>
            </a:pPr>
            <a:r>
              <a:rPr lang="en-US" dirty="0"/>
              <a:t>CLICK TO EDIT MASTER TITLE STYLE</a:t>
            </a:r>
          </a:p>
        </p:txBody>
      </p:sp>
      <p:sp>
        <p:nvSpPr>
          <p:cNvPr id="22" name="Text Placeholder 3"/>
          <p:cNvSpPr>
            <a:spLocks noGrp="1"/>
          </p:cNvSpPr>
          <p:nvPr>
            <p:ph type="body" sz="quarter" idx="10" hasCustomPrompt="1"/>
          </p:nvPr>
        </p:nvSpPr>
        <p:spPr>
          <a:xfrm>
            <a:off x="3923323" y="186061"/>
            <a:ext cx="4376615" cy="627351"/>
          </a:xfrm>
        </p:spPr>
        <p:txBody>
          <a:bodyPr/>
          <a:lstStyle>
            <a:lvl1pPr algn="ctr">
              <a:defRPr sz="2000">
                <a:solidFill>
                  <a:schemeClr val="bg1"/>
                </a:solidFill>
              </a:defRPr>
            </a:lvl1pPr>
            <a:lvl2pPr algn="ctr">
              <a:defRPr sz="1400">
                <a:solidFill>
                  <a:schemeClr val="bg1"/>
                </a:solidFill>
              </a:defRPr>
            </a:lvl2pPr>
            <a:lvl3pPr algn="ctr">
              <a:defRPr>
                <a:solidFill>
                  <a:schemeClr val="bg1"/>
                </a:solidFill>
              </a:defRPr>
            </a:lvl3pPr>
            <a:lvl4pPr algn="ctr">
              <a:defRPr>
                <a:solidFill>
                  <a:schemeClr val="bg1"/>
                </a:solidFill>
              </a:defRPr>
            </a:lvl4pPr>
            <a:lvl5pPr>
              <a:defRPr>
                <a:solidFill>
                  <a:schemeClr val="bg1"/>
                </a:solidFill>
              </a:defRPr>
            </a:lvl5pPr>
          </a:lstStyle>
          <a:p>
            <a:pPr lvl="0"/>
            <a:r>
              <a:rPr lang="en-US" dirty="0"/>
              <a:t>Add Your Section Title Here</a:t>
            </a:r>
          </a:p>
          <a:p>
            <a:pPr lvl="1"/>
            <a:r>
              <a:rPr lang="en-US" dirty="0"/>
              <a:t>1</a:t>
            </a:r>
          </a:p>
        </p:txBody>
      </p:sp>
      <p:sp>
        <p:nvSpPr>
          <p:cNvPr id="23" name="Text Placeholder 3"/>
          <p:cNvSpPr>
            <a:spLocks noGrp="1"/>
          </p:cNvSpPr>
          <p:nvPr>
            <p:ph type="body" sz="quarter" idx="11" hasCustomPrompt="1"/>
          </p:nvPr>
        </p:nvSpPr>
        <p:spPr>
          <a:xfrm>
            <a:off x="304801" y="4206240"/>
            <a:ext cx="11658600" cy="424732"/>
          </a:xfrm>
        </p:spPr>
        <p:txBody>
          <a:bodyPr lIns="457200" rIns="4572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2400" b="0" i="0" u="none" strike="noStrike" kern="1200" cap="none" spc="0" normalizeH="0" baseline="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rPr>
              <a:t>Add a short summary sentence here about title/statement above</a:t>
            </a:r>
          </a:p>
        </p:txBody>
      </p:sp>
      <p:sp>
        <p:nvSpPr>
          <p:cNvPr id="6" name="Text Placeholder 5"/>
          <p:cNvSpPr>
            <a:spLocks noGrp="1"/>
          </p:cNvSpPr>
          <p:nvPr>
            <p:ph type="body" sz="quarter" idx="12" hasCustomPrompt="1"/>
          </p:nvPr>
        </p:nvSpPr>
        <p:spPr>
          <a:xfrm>
            <a:off x="5737094" y="1007413"/>
            <a:ext cx="792205" cy="1200329"/>
          </a:xfrm>
        </p:spPr>
        <p:txBody>
          <a:bodyPr wrap="none" anchor="ctr"/>
          <a:lstStyle>
            <a:lvl1pPr algn="ctr">
              <a:defRPr kumimoji="0" lang="en-US" sz="8000" b="1" i="0" u="none" strike="noStrike" kern="1200" cap="none" spc="0" normalizeH="0" baseline="0" dirty="0">
                <a:ln>
                  <a:noFill/>
                </a:ln>
                <a:solidFill>
                  <a:schemeClr val="accent4"/>
                </a:solidFill>
                <a:effectLst/>
                <a:uLnTx/>
                <a:uFillTx/>
                <a:latin typeface="Segoe UI" panose="020B0502040204020203" pitchFamily="34" charset="0"/>
                <a:ea typeface="+mn-ea"/>
                <a:cs typeface="Segoe UI" panose="020B0502040204020203"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t>
            </a:r>
          </a:p>
        </p:txBody>
      </p:sp>
    </p:spTree>
    <p:extLst>
      <p:ext uri="{BB962C8B-B14F-4D97-AF65-F5344CB8AC3E}">
        <p14:creationId xmlns:p14="http://schemas.microsoft.com/office/powerpoint/2010/main" val="995799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91E2DB8-A820-4F06-BAF3-5E97D8ACF2EF}" type="datetimeFigureOut">
              <a:rPr lang="en-US" smtClean="0"/>
              <a:t>10/8/2020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84827-FFB8-4565-9B8C-C1B739599CCC}" type="slidenum">
              <a:rPr lang="en-US" smtClean="0"/>
              <a:t>‹#›</a:t>
            </a:fld>
            <a:endParaRPr lang="en-US"/>
          </a:p>
        </p:txBody>
      </p:sp>
    </p:spTree>
    <p:extLst>
      <p:ext uri="{BB962C8B-B14F-4D97-AF65-F5344CB8AC3E}">
        <p14:creationId xmlns:p14="http://schemas.microsoft.com/office/powerpoint/2010/main" val="21708845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2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a:t>Click icon to add picture</a:t>
            </a:r>
            <a:endParaRPr lang="en-US" dirty="0"/>
          </a:p>
        </p:txBody>
      </p:sp>
      <p:sp>
        <p:nvSpPr>
          <p:cNvPr id="7" name="Text Placeholder 6"/>
          <p:cNvSpPr>
            <a:spLocks noGrp="1"/>
          </p:cNvSpPr>
          <p:nvPr>
            <p:ph type="body" sz="quarter" idx="11"/>
          </p:nvPr>
        </p:nvSpPr>
        <p:spPr>
          <a:xfrm>
            <a:off x="0" y="3429000"/>
            <a:ext cx="6129304"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3" name="Text Placeholder 2"/>
          <p:cNvSpPr>
            <a:spLocks noGrp="1"/>
          </p:cNvSpPr>
          <p:nvPr>
            <p:ph type="body" sz="quarter" idx="19"/>
          </p:nvPr>
        </p:nvSpPr>
        <p:spPr>
          <a:xfrm>
            <a:off x="0" y="1554163"/>
            <a:ext cx="6129304" cy="535531"/>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Edit Master text styles</a:t>
            </a:r>
          </a:p>
        </p:txBody>
      </p:sp>
      <p:sp>
        <p:nvSpPr>
          <p:cNvPr id="8"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97E989-D798-4C62-8E93-3D2D613C2488}"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6366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theme" Target="../theme/theme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theme" Target="../theme/theme3.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theme" Target="../theme/theme4.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6" Type="http://schemas.openxmlformats.org/officeDocument/2006/relationships/theme" Target="../theme/theme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1E2DB8-A820-4F06-BAF3-5E97D8ACF2EF}" type="datetimeFigureOut">
              <a:rPr lang="en-US" smtClean="0"/>
              <a:t>10/8/2020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684827-FFB8-4565-9B8C-C1B739599CCC}" type="slidenum">
              <a:rPr lang="en-US" smtClean="0"/>
              <a:t>‹#›</a:t>
            </a:fld>
            <a:endParaRPr lang="en-US"/>
          </a:p>
        </p:txBody>
      </p:sp>
    </p:spTree>
    <p:extLst>
      <p:ext uri="{BB962C8B-B14F-4D97-AF65-F5344CB8AC3E}">
        <p14:creationId xmlns:p14="http://schemas.microsoft.com/office/powerpoint/2010/main" val="84151544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51" r:id="rId15"/>
    <p:sldLayoutId id="2147483752"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275347"/>
            <a:ext cx="11658600" cy="1870769"/>
          </a:xfrm>
          <a:prstGeom prst="rect">
            <a:avLst/>
          </a:prstGeom>
        </p:spPr>
        <p:txBody>
          <a:bodyPr vert="horz" wrap="square" lIns="91440" tIns="45720" rIns="91440" bIns="4572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3"/>
          <p:cNvSpPr>
            <a:spLocks noGrp="1"/>
          </p:cNvSpPr>
          <p:nvPr>
            <p:ph type="title"/>
          </p:nvPr>
        </p:nvSpPr>
        <p:spPr>
          <a:xfrm>
            <a:off x="304800" y="419100"/>
            <a:ext cx="11658600" cy="590931"/>
          </a:xfrm>
          <a:prstGeom prst="rect">
            <a:avLst/>
          </a:prstGeom>
        </p:spPr>
        <p:txBody>
          <a:bodyPr vert="horz" wrap="square" lIns="91440" tIns="45720" rIns="91440" bIns="45720" rtlCol="0" anchor="t" anchorCtr="0">
            <a:spAutoFit/>
          </a:bodyPr>
          <a:lstStyle/>
          <a:p>
            <a:r>
              <a:rPr lang="en-US" smtClean="0"/>
              <a:t>Click to edit Master title style</a:t>
            </a:r>
            <a:endParaRPr lang="en-US" dirty="0"/>
          </a:p>
        </p:txBody>
      </p:sp>
      <p:sp>
        <p:nvSpPr>
          <p:cNvPr id="8"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97E989-D798-4C62-8E93-3D2D613C2488}" type="slidenum">
              <a:rPr kumimoji="0" lang="en-US" sz="1200" b="0" i="0" u="none" strike="noStrike" kern="1200" cap="none" spc="0" normalizeH="0" baseline="0" noProof="0" smtClean="0">
                <a:ln>
                  <a:noFill/>
                </a:ln>
                <a:solidFill>
                  <a:srgbClr val="0074AF"/>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74AF"/>
              </a:solidFill>
              <a:effectLst/>
              <a:uLnTx/>
              <a:uFillTx/>
              <a:latin typeface="Segoe UI"/>
              <a:ea typeface="+mn-ea"/>
              <a:cs typeface="+mn-cs"/>
            </a:endParaRPr>
          </a:p>
        </p:txBody>
      </p:sp>
    </p:spTree>
    <p:extLst>
      <p:ext uri="{BB962C8B-B14F-4D97-AF65-F5344CB8AC3E}">
        <p14:creationId xmlns:p14="http://schemas.microsoft.com/office/powerpoint/2010/main" val="333969365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Lst>
  <p:hf hdr="0" ftr="0" dt="0"/>
  <p:txStyles>
    <p:title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92">
          <p15:clr>
            <a:srgbClr val="F26B43"/>
          </p15:clr>
        </p15:guide>
        <p15:guide id="4" pos="7536">
          <p15:clr>
            <a:srgbClr val="F26B43"/>
          </p15:clr>
        </p15:guide>
        <p15:guide id="5" orient="horz" pos="264">
          <p15:clr>
            <a:srgbClr val="F26B43"/>
          </p15:clr>
        </p15:guide>
        <p15:guide id="6" orient="horz" pos="792">
          <p15:clr>
            <a:srgbClr val="F26B43"/>
          </p15:clr>
        </p15:guide>
        <p15:guide id="7" orient="horz" pos="420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91E2DB8-A820-4F06-BAF3-5E97D8ACF2E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A684827-FFB8-4565-9B8C-C1B739599C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241687"/>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91E2DB8-A820-4F06-BAF3-5E97D8ACF2E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A684827-FFB8-4565-9B8C-C1B739599C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6661257"/>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91E2DB8-A820-4F06-BAF3-5E97D8ACF2E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A684827-FFB8-4565-9B8C-C1B739599C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2265915"/>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50.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9.xml"/><Relationship Id="rId1" Type="http://schemas.openxmlformats.org/officeDocument/2006/relationships/slideLayout" Target="../slideLayouts/slideLayout66.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jpeg"/><Relationship Id="rId7"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7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8.jpeg"/><Relationship Id="rId9"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6.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6.xml"/><Relationship Id="rId5" Type="http://schemas.openxmlformats.org/officeDocument/2006/relationships/image" Target="../media/image30.jpe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6.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6.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8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icture 6" descr="A group of people standing in front of a crowd posing for the camera&#10;&#10;Description automatically generated">
            <a:extLst>
              <a:ext uri="{FF2B5EF4-FFF2-40B4-BE49-F238E27FC236}">
                <a16:creationId xmlns:a16="http://schemas.microsoft.com/office/drawing/2014/main" id="{30E3C0BE-E384-5449-AD5A-57FB95719317}"/>
              </a:ext>
            </a:extLst>
          </p:cNvPr>
          <p:cNvPicPr>
            <a:picLocks noChangeAspect="1"/>
          </p:cNvPicPr>
          <p:nvPr/>
        </p:nvPicPr>
        <p:blipFill rotWithShape="1">
          <a:blip r:embed="rId2">
            <a:extLst>
              <a:ext uri="{28A0092B-C50C-407E-A947-70E740481C1C}">
                <a14:useLocalDpi xmlns:a14="http://schemas.microsoft.com/office/drawing/2010/main" val="0"/>
              </a:ext>
            </a:extLst>
          </a:blip>
          <a:srcRect l="20520" r="25206" b="-1"/>
          <a:stretch/>
        </p:blipFill>
        <p:spPr>
          <a:xfrm>
            <a:off x="1399142" y="1488542"/>
            <a:ext cx="6246003" cy="4488271"/>
          </a:xfrm>
          <a:prstGeom prst="rect">
            <a:avLst/>
          </a:prstGeom>
          <a:effectLst>
            <a:glow rad="254000">
              <a:schemeClr val="tx2">
                <a:lumMod val="75000"/>
              </a:schemeClr>
            </a:glow>
          </a:effectLst>
        </p:spPr>
      </p:pic>
      <p:pic>
        <p:nvPicPr>
          <p:cNvPr id="9" name="Picture 8" descr="Logo&#10;&#10;Description automatically generated">
            <a:extLst>
              <a:ext uri="{FF2B5EF4-FFF2-40B4-BE49-F238E27FC236}">
                <a16:creationId xmlns:a16="http://schemas.microsoft.com/office/drawing/2014/main" id="{FAB13C28-E002-054D-9668-429E473427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2618" y="1687567"/>
            <a:ext cx="2616321" cy="1425895"/>
          </a:xfrm>
          <a:prstGeom prst="rect">
            <a:avLst/>
          </a:prstGeom>
        </p:spPr>
      </p:pic>
      <p:sp>
        <p:nvSpPr>
          <p:cNvPr id="2" name="Rectangle 1"/>
          <p:cNvSpPr/>
          <p:nvPr/>
        </p:nvSpPr>
        <p:spPr>
          <a:xfrm>
            <a:off x="802567" y="370496"/>
            <a:ext cx="10154190"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solidFill>
                  <a:prstClr val="white"/>
                </a:solidFill>
                <a:effectLst/>
                <a:uLnTx/>
                <a:uFillTx/>
                <a:latin typeface="Calibri" panose="020F0502020204030204"/>
                <a:ea typeface="+mn-ea"/>
                <a:cs typeface="+mn-cs"/>
              </a:rPr>
              <a:t>Leadership Development Academy</a:t>
            </a:r>
            <a:endParaRPr kumimoji="0" lang="en-US" sz="5400" b="1" i="0" u="none" strike="noStrike" kern="1200" cap="none" spc="0" normalizeH="0" baseline="0" noProof="0" dirty="0">
              <a:ln/>
              <a:solidFill>
                <a:prstClr val="white"/>
              </a:solidFill>
              <a:effectLst/>
              <a:uLnTx/>
              <a:uFillTx/>
              <a:latin typeface="Calibri" panose="020F0502020204030204"/>
              <a:ea typeface="+mn-ea"/>
              <a:cs typeface="+mn-cs"/>
            </a:endParaRPr>
          </a:p>
        </p:txBody>
      </p:sp>
      <p:pic>
        <p:nvPicPr>
          <p:cNvPr id="11" name="Picture 10" descr="A close up of a sign&#10;&#10;Description automatically generated">
            <a:extLst>
              <a:ext uri="{FF2B5EF4-FFF2-40B4-BE49-F238E27FC236}">
                <a16:creationId xmlns:a16="http://schemas.microsoft.com/office/drawing/2014/main" id="{91A496BA-1A35-BB4C-B917-7E8412C020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1047" y="3462677"/>
            <a:ext cx="1711033" cy="1711033"/>
          </a:xfrm>
          <a:prstGeom prst="rect">
            <a:avLst/>
          </a:prstGeom>
        </p:spPr>
      </p:pic>
    </p:spTree>
    <p:extLst>
      <p:ext uri="{BB962C8B-B14F-4D97-AF65-F5344CB8AC3E}">
        <p14:creationId xmlns:p14="http://schemas.microsoft.com/office/powerpoint/2010/main" val="152704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8658" y="3493674"/>
            <a:ext cx="2377440" cy="3139321"/>
          </a:xfrm>
        </p:spPr>
        <p:txBody>
          <a:bodyPr/>
          <a:lstStyle/>
          <a:p>
            <a:r>
              <a:rPr lang="en-US" b="0" u="sng" dirty="0"/>
              <a:t>Educate</a:t>
            </a:r>
            <a:r>
              <a:rPr lang="en-US" u="sng" dirty="0"/>
              <a:t> </a:t>
            </a:r>
            <a:r>
              <a:rPr lang="en-US" dirty="0"/>
              <a:t>students about governmental departments, agencies and social concerns that contribute to the overall success of society</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1514C-5E56-4738-A1FF-4B1CFD2A3E36}" type="slidenum">
              <a:rPr kumimoji="0" lang="en-US" sz="1200" b="0" i="0" u="none" strike="noStrike" kern="1200" cap="none" spc="0" normalizeH="0" baseline="0" noProof="0" smtClean="0">
                <a:ln>
                  <a:noFill/>
                </a:ln>
                <a:solidFill>
                  <a:srgbClr val="0074AF"/>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0074AF"/>
              </a:solidFill>
              <a:effectLst/>
              <a:uLnTx/>
              <a:uFillTx/>
              <a:latin typeface="Segoe UI"/>
              <a:ea typeface="+mn-ea"/>
              <a:cs typeface="+mn-cs"/>
            </a:endParaRPr>
          </a:p>
        </p:txBody>
      </p:sp>
      <p:sp>
        <p:nvSpPr>
          <p:cNvPr id="7" name="Content Placeholder 6"/>
          <p:cNvSpPr>
            <a:spLocks noGrp="1"/>
          </p:cNvSpPr>
          <p:nvPr>
            <p:ph idx="14"/>
          </p:nvPr>
        </p:nvSpPr>
        <p:spPr>
          <a:xfrm>
            <a:off x="2483635" y="3493674"/>
            <a:ext cx="2377440" cy="3444020"/>
          </a:xfrm>
        </p:spPr>
        <p:txBody>
          <a:bodyPr/>
          <a:lstStyle/>
          <a:p>
            <a:pPr lvl="0" algn="l"/>
            <a:r>
              <a:rPr lang="en-US" u="sng" dirty="0" smtClean="0"/>
              <a:t>Empower</a:t>
            </a:r>
            <a:r>
              <a:rPr lang="en-US" dirty="0" smtClean="0"/>
              <a:t> </a:t>
            </a:r>
            <a:r>
              <a:rPr lang="en-US" dirty="0"/>
              <a:t>students by creating opportunities for them to visit and meet with various community leaders and agency representatives;</a:t>
            </a:r>
          </a:p>
        </p:txBody>
      </p:sp>
      <p:sp>
        <p:nvSpPr>
          <p:cNvPr id="8" name="Content Placeholder 7"/>
          <p:cNvSpPr>
            <a:spLocks noGrp="1"/>
          </p:cNvSpPr>
          <p:nvPr>
            <p:ph idx="15"/>
          </p:nvPr>
        </p:nvSpPr>
        <p:spPr>
          <a:xfrm>
            <a:off x="4898612" y="3493674"/>
            <a:ext cx="2377440" cy="3267561"/>
          </a:xfrm>
        </p:spPr>
        <p:txBody>
          <a:bodyPr/>
          <a:lstStyle/>
          <a:p>
            <a:pPr lvl="0"/>
            <a:r>
              <a:rPr lang="en-US" u="sng" dirty="0" smtClean="0"/>
              <a:t>Engage</a:t>
            </a:r>
            <a:r>
              <a:rPr lang="en-US" dirty="0" smtClean="0"/>
              <a:t> </a:t>
            </a:r>
            <a:r>
              <a:rPr lang="en-US" dirty="0"/>
              <a:t>students by having them participate in hands-on leadership and teambuilding exercises </a:t>
            </a:r>
            <a:r>
              <a:rPr lang="en-US" dirty="0" smtClean="0"/>
              <a:t>and a community </a:t>
            </a:r>
            <a:r>
              <a:rPr lang="en-US" dirty="0"/>
              <a:t>project; </a:t>
            </a:r>
          </a:p>
          <a:p>
            <a:endParaRPr lang="en-US" dirty="0"/>
          </a:p>
        </p:txBody>
      </p:sp>
      <p:sp>
        <p:nvSpPr>
          <p:cNvPr id="9" name="Content Placeholder 8"/>
          <p:cNvSpPr>
            <a:spLocks noGrp="1"/>
          </p:cNvSpPr>
          <p:nvPr>
            <p:ph idx="16"/>
          </p:nvPr>
        </p:nvSpPr>
        <p:spPr>
          <a:xfrm>
            <a:off x="7313589" y="3493674"/>
            <a:ext cx="2377440" cy="2225225"/>
          </a:xfrm>
        </p:spPr>
        <p:txBody>
          <a:bodyPr/>
          <a:lstStyle/>
          <a:p>
            <a:r>
              <a:rPr lang="en-US" u="sng" dirty="0" smtClean="0"/>
              <a:t>Encourage</a:t>
            </a:r>
            <a:r>
              <a:rPr lang="en-US" dirty="0" smtClean="0"/>
              <a:t> </a:t>
            </a:r>
            <a:r>
              <a:rPr lang="en-US" dirty="0"/>
              <a:t>them to take on leadership roles at the college, in their communities and beyond</a:t>
            </a:r>
          </a:p>
        </p:txBody>
      </p:sp>
      <p:sp>
        <p:nvSpPr>
          <p:cNvPr id="33" name="Content Placeholder 32"/>
          <p:cNvSpPr>
            <a:spLocks noGrp="1"/>
          </p:cNvSpPr>
          <p:nvPr>
            <p:ph idx="17"/>
          </p:nvPr>
        </p:nvSpPr>
        <p:spPr>
          <a:xfrm>
            <a:off x="9728566" y="3493674"/>
            <a:ext cx="2377440" cy="2834622"/>
          </a:xfrm>
        </p:spPr>
        <p:txBody>
          <a:bodyPr/>
          <a:lstStyle/>
          <a:p>
            <a:pPr lvl="0" algn="l"/>
            <a:r>
              <a:rPr lang="en-US" u="sng" dirty="0"/>
              <a:t>Create a networking </a:t>
            </a:r>
            <a:r>
              <a:rPr lang="en-US" dirty="0" smtClean="0"/>
              <a:t>opportunities for </a:t>
            </a:r>
            <a:r>
              <a:rPr lang="en-US" dirty="0"/>
              <a:t>students to develop support groups and friendships while in college and beyond. </a:t>
            </a:r>
          </a:p>
        </p:txBody>
      </p:sp>
      <p:sp>
        <p:nvSpPr>
          <p:cNvPr id="5" name="Text Placeholder 4"/>
          <p:cNvSpPr>
            <a:spLocks noGrp="1"/>
          </p:cNvSpPr>
          <p:nvPr>
            <p:ph type="body" sz="quarter" idx="13"/>
          </p:nvPr>
        </p:nvSpPr>
        <p:spPr>
          <a:xfrm>
            <a:off x="0" y="470361"/>
            <a:ext cx="12192000" cy="978729"/>
          </a:xfrm>
        </p:spPr>
        <p:txBody>
          <a:bodyPr/>
          <a:lstStyle/>
          <a:p>
            <a:r>
              <a:rPr lang="en-US" dirty="0"/>
              <a:t>THE STAGE HAS BEEN SET</a:t>
            </a:r>
            <a:br>
              <a:rPr lang="en-US" dirty="0"/>
            </a:br>
            <a:r>
              <a:rPr lang="en-US" dirty="0" smtClean="0"/>
              <a:t>these are the 5 LDA strategies </a:t>
            </a:r>
            <a:r>
              <a:rPr lang="en-US" b="1" dirty="0" smtClean="0">
                <a:solidFill>
                  <a:srgbClr val="C00000"/>
                </a:solidFill>
              </a:rPr>
              <a:t>(</a:t>
            </a:r>
            <a:r>
              <a:rPr lang="en-US" b="1" i="1" dirty="0" smtClean="0">
                <a:solidFill>
                  <a:srgbClr val="C00000"/>
                </a:solidFill>
              </a:rPr>
              <a:t>to INSPIRE!)</a:t>
            </a:r>
            <a:endParaRPr lang="en-US" b="1" i="1" dirty="0">
              <a:solidFill>
                <a:srgbClr val="C00000"/>
              </a:solidFill>
            </a:endParaRPr>
          </a:p>
        </p:txBody>
      </p:sp>
      <p:sp>
        <p:nvSpPr>
          <p:cNvPr id="47" name="Content Placeholder 46"/>
          <p:cNvSpPr>
            <a:spLocks noGrp="1"/>
          </p:cNvSpPr>
          <p:nvPr>
            <p:ph idx="18"/>
          </p:nvPr>
        </p:nvSpPr>
        <p:spPr/>
        <p:txBody>
          <a:bodyPr/>
          <a:lstStyle/>
          <a:p>
            <a:r>
              <a:rPr lang="en-US" dirty="0"/>
              <a:t>1</a:t>
            </a:r>
          </a:p>
        </p:txBody>
      </p:sp>
      <p:sp>
        <p:nvSpPr>
          <p:cNvPr id="48" name="Content Placeholder 47"/>
          <p:cNvSpPr>
            <a:spLocks noGrp="1"/>
          </p:cNvSpPr>
          <p:nvPr>
            <p:ph idx="19"/>
          </p:nvPr>
        </p:nvSpPr>
        <p:spPr/>
        <p:txBody>
          <a:bodyPr/>
          <a:lstStyle/>
          <a:p>
            <a:r>
              <a:rPr lang="en-US" dirty="0"/>
              <a:t>2</a:t>
            </a:r>
          </a:p>
        </p:txBody>
      </p:sp>
      <p:sp>
        <p:nvSpPr>
          <p:cNvPr id="49" name="Content Placeholder 48"/>
          <p:cNvSpPr>
            <a:spLocks noGrp="1"/>
          </p:cNvSpPr>
          <p:nvPr>
            <p:ph idx="20"/>
          </p:nvPr>
        </p:nvSpPr>
        <p:spPr/>
        <p:txBody>
          <a:bodyPr/>
          <a:lstStyle/>
          <a:p>
            <a:r>
              <a:rPr lang="en-US" dirty="0"/>
              <a:t>3</a:t>
            </a:r>
          </a:p>
        </p:txBody>
      </p:sp>
      <p:sp>
        <p:nvSpPr>
          <p:cNvPr id="50" name="Content Placeholder 49"/>
          <p:cNvSpPr>
            <a:spLocks noGrp="1"/>
          </p:cNvSpPr>
          <p:nvPr>
            <p:ph idx="21"/>
          </p:nvPr>
        </p:nvSpPr>
        <p:spPr/>
        <p:txBody>
          <a:bodyPr/>
          <a:lstStyle/>
          <a:p>
            <a:r>
              <a:rPr lang="en-US" dirty="0"/>
              <a:t>4</a:t>
            </a:r>
          </a:p>
        </p:txBody>
      </p:sp>
      <p:sp>
        <p:nvSpPr>
          <p:cNvPr id="51" name="Content Placeholder 50"/>
          <p:cNvSpPr>
            <a:spLocks noGrp="1"/>
          </p:cNvSpPr>
          <p:nvPr>
            <p:ph idx="22"/>
          </p:nvPr>
        </p:nvSpPr>
        <p:spPr/>
        <p:txBody>
          <a:bodyPr/>
          <a:lstStyle/>
          <a:p>
            <a:r>
              <a:rPr lang="en-US" dirty="0"/>
              <a:t>5</a:t>
            </a:r>
          </a:p>
        </p:txBody>
      </p:sp>
      <p:sp>
        <p:nvSpPr>
          <p:cNvPr id="10" name="Rectangle 9"/>
          <p:cNvSpPr/>
          <p:nvPr/>
        </p:nvSpPr>
        <p:spPr>
          <a:xfrm>
            <a:off x="148438" y="6450449"/>
            <a:ext cx="7497565"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lumMod val="75000"/>
                  </a:srgbClr>
                </a:solidFill>
                <a:effectLst/>
                <a:uLnTx/>
                <a:uFillTx/>
                <a:latin typeface="Segoe UI"/>
                <a:ea typeface="+mn-ea"/>
                <a:cs typeface="+mn-cs"/>
              </a:rPr>
              <a:t>Reference : The basics you can find anywhere 5 Steps To Successful Storytelling Published on April 5, 2014 Featured in: Marketing &amp; Advertising</a:t>
            </a:r>
          </a:p>
        </p:txBody>
      </p:sp>
    </p:spTree>
    <p:extLst>
      <p:ext uri="{BB962C8B-B14F-4D97-AF65-F5344CB8AC3E}">
        <p14:creationId xmlns:p14="http://schemas.microsoft.com/office/powerpoint/2010/main" val="3737135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3"/>
          </p:nvPr>
        </p:nvSpPr>
        <p:spPr>
          <a:xfrm>
            <a:off x="304800" y="2690335"/>
            <a:ext cx="11887200" cy="2020209"/>
          </a:xfrm>
        </p:spPr>
        <p:txBody>
          <a:bodyPr>
            <a:normAutofit/>
          </a:bodyPr>
          <a:lstStyle/>
          <a:p>
            <a:pPr marL="0" indent="0">
              <a:buNone/>
            </a:pPr>
            <a:r>
              <a:rPr lang="en-US" sz="3200" b="1" dirty="0" smtClean="0"/>
              <a:t/>
            </a:r>
            <a:br>
              <a:rPr lang="en-US" sz="3200" b="1" dirty="0" smtClean="0"/>
            </a:br>
            <a:endParaRPr lang="en-US" sz="4400" b="1" dirty="0"/>
          </a:p>
          <a:p>
            <a:pPr marL="0" indent="0">
              <a:buNone/>
            </a:pPr>
            <a:r>
              <a:rPr lang="en-US" sz="4400" b="1" dirty="0"/>
              <a:t>“A leader is a dealer in hope.” – </a:t>
            </a:r>
            <a:r>
              <a:rPr lang="en-US" sz="2600" b="1" i="1" dirty="0"/>
              <a:t>Napoleon Bonaparte </a:t>
            </a:r>
          </a:p>
          <a:p>
            <a:pPr lvl="1" indent="122238"/>
            <a:endParaRPr lang="en-US" sz="3200" dirty="0"/>
          </a:p>
        </p:txBody>
      </p:sp>
      <p:sp>
        <p:nvSpPr>
          <p:cNvPr id="2" name="Slide Number Placeholder 1"/>
          <p:cNvSpPr>
            <a:spLocks noGrp="1"/>
          </p:cNvSpPr>
          <p:nvPr>
            <p:ph type="sldNum" sz="quarter" idx="4294967295"/>
          </p:nvPr>
        </p:nvSpPr>
        <p:spPr>
          <a:xfrm>
            <a:off x="11760200" y="6465888"/>
            <a:ext cx="431800" cy="365125"/>
          </a:xfrm>
          <a:prstGeom prst="rect">
            <a:avLst/>
          </a:prstGeom>
        </p:spPr>
        <p:txBody>
          <a:bodyPr/>
          <a:lstStyle/>
          <a:p>
            <a:fld id="{5AE1514C-5E56-4738-A1FF-4B1CFD2A3E36}" type="slidenum">
              <a:rPr lang="en-US" smtClean="0"/>
              <a:pPr/>
              <a:t>11</a:t>
            </a:fld>
            <a:endParaRPr lang="en-US" dirty="0"/>
          </a:p>
        </p:txBody>
      </p:sp>
      <p:sp>
        <p:nvSpPr>
          <p:cNvPr id="9" name="TextBox 8"/>
          <p:cNvSpPr txBox="1"/>
          <p:nvPr/>
        </p:nvSpPr>
        <p:spPr>
          <a:xfrm>
            <a:off x="1112688" y="243410"/>
            <a:ext cx="670312" cy="580653"/>
          </a:xfrm>
          <a:custGeom>
            <a:avLst/>
            <a:gdLst>
              <a:gd name="connsiteX0" fmla="*/ 603423 w 670312"/>
              <a:gd name="connsiteY0" fmla="*/ 0 h 580653"/>
              <a:gd name="connsiteX1" fmla="*/ 670312 w 670312"/>
              <a:gd name="connsiteY1" fmla="*/ 126662 h 580653"/>
              <a:gd name="connsiteX2" fmla="*/ 557170 w 670312"/>
              <a:gd name="connsiteY2" fmla="*/ 203157 h 580653"/>
              <a:gd name="connsiteX3" fmla="*/ 522302 w 670312"/>
              <a:gd name="connsiteY3" fmla="*/ 293172 h 580653"/>
              <a:gd name="connsiteX4" fmla="*/ 670312 w 670312"/>
              <a:gd name="connsiteY4" fmla="*/ 293172 h 580653"/>
              <a:gd name="connsiteX5" fmla="*/ 670312 w 670312"/>
              <a:gd name="connsiteY5" fmla="*/ 580653 h 580653"/>
              <a:gd name="connsiteX6" fmla="*/ 360772 w 670312"/>
              <a:gd name="connsiteY6" fmla="*/ 580653 h 580653"/>
              <a:gd name="connsiteX7" fmla="*/ 360772 w 670312"/>
              <a:gd name="connsiteY7" fmla="*/ 342272 h 580653"/>
              <a:gd name="connsiteX8" fmla="*/ 415564 w 670312"/>
              <a:gd name="connsiteY8" fmla="*/ 134489 h 580653"/>
              <a:gd name="connsiteX9" fmla="*/ 603423 w 670312"/>
              <a:gd name="connsiteY9" fmla="*/ 0 h 580653"/>
              <a:gd name="connsiteX10" fmla="*/ 242650 w 670312"/>
              <a:gd name="connsiteY10" fmla="*/ 0 h 580653"/>
              <a:gd name="connsiteX11" fmla="*/ 309539 w 670312"/>
              <a:gd name="connsiteY11" fmla="*/ 126662 h 580653"/>
              <a:gd name="connsiteX12" fmla="*/ 196397 w 670312"/>
              <a:gd name="connsiteY12" fmla="*/ 203157 h 580653"/>
              <a:gd name="connsiteX13" fmla="*/ 161530 w 670312"/>
              <a:gd name="connsiteY13" fmla="*/ 293172 h 580653"/>
              <a:gd name="connsiteX14" fmla="*/ 309539 w 670312"/>
              <a:gd name="connsiteY14" fmla="*/ 293172 h 580653"/>
              <a:gd name="connsiteX15" fmla="*/ 309539 w 670312"/>
              <a:gd name="connsiteY15" fmla="*/ 580653 h 580653"/>
              <a:gd name="connsiteX16" fmla="*/ 0 w 670312"/>
              <a:gd name="connsiteY16" fmla="*/ 580653 h 580653"/>
              <a:gd name="connsiteX17" fmla="*/ 0 w 670312"/>
              <a:gd name="connsiteY17" fmla="*/ 342272 h 580653"/>
              <a:gd name="connsiteX18" fmla="*/ 54792 w 670312"/>
              <a:gd name="connsiteY18" fmla="*/ 134489 h 580653"/>
              <a:gd name="connsiteX19" fmla="*/ 242650 w 670312"/>
              <a:gd name="connsiteY19" fmla="*/ 0 h 58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0312" h="580653">
                <a:moveTo>
                  <a:pt x="603423" y="0"/>
                </a:moveTo>
                <a:lnTo>
                  <a:pt x="670312" y="126662"/>
                </a:lnTo>
                <a:cubicBezTo>
                  <a:pt x="615757" y="152279"/>
                  <a:pt x="578043" y="177777"/>
                  <a:pt x="557170" y="203157"/>
                </a:cubicBezTo>
                <a:cubicBezTo>
                  <a:pt x="536297" y="228537"/>
                  <a:pt x="524674" y="258542"/>
                  <a:pt x="522302" y="293172"/>
                </a:cubicBezTo>
                <a:lnTo>
                  <a:pt x="670312" y="293172"/>
                </a:lnTo>
                <a:lnTo>
                  <a:pt x="670312" y="580653"/>
                </a:lnTo>
                <a:lnTo>
                  <a:pt x="360772" y="580653"/>
                </a:lnTo>
                <a:lnTo>
                  <a:pt x="360772" y="342272"/>
                </a:lnTo>
                <a:cubicBezTo>
                  <a:pt x="360772" y="254510"/>
                  <a:pt x="379036" y="185249"/>
                  <a:pt x="415564" y="134489"/>
                </a:cubicBezTo>
                <a:cubicBezTo>
                  <a:pt x="452092" y="83729"/>
                  <a:pt x="514712" y="38900"/>
                  <a:pt x="603423" y="0"/>
                </a:cubicBezTo>
                <a:close/>
                <a:moveTo>
                  <a:pt x="242650" y="0"/>
                </a:moveTo>
                <a:lnTo>
                  <a:pt x="309539" y="126662"/>
                </a:lnTo>
                <a:cubicBezTo>
                  <a:pt x="254985" y="152279"/>
                  <a:pt x="217271" y="177777"/>
                  <a:pt x="196397" y="203157"/>
                </a:cubicBezTo>
                <a:cubicBezTo>
                  <a:pt x="175524" y="228537"/>
                  <a:pt x="163902" y="258542"/>
                  <a:pt x="161530" y="293172"/>
                </a:cubicBezTo>
                <a:lnTo>
                  <a:pt x="309539" y="293172"/>
                </a:lnTo>
                <a:lnTo>
                  <a:pt x="309539" y="580653"/>
                </a:lnTo>
                <a:lnTo>
                  <a:pt x="0" y="580653"/>
                </a:lnTo>
                <a:lnTo>
                  <a:pt x="0" y="342272"/>
                </a:lnTo>
                <a:cubicBezTo>
                  <a:pt x="0" y="254510"/>
                  <a:pt x="18264" y="185249"/>
                  <a:pt x="54792" y="134489"/>
                </a:cubicBezTo>
                <a:cubicBezTo>
                  <a:pt x="91320" y="83729"/>
                  <a:pt x="153940" y="38900"/>
                  <a:pt x="242650" y="0"/>
                </a:cubicBezTo>
                <a:close/>
              </a:path>
            </a:pathLst>
          </a:custGeom>
          <a:solidFill>
            <a:schemeClr val="accent4"/>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dirty="0">
              <a:solidFill>
                <a:schemeClr val="tx2">
                  <a:lumMod val="50000"/>
                </a:schemeClr>
              </a:solidFill>
            </a:endParaRPr>
          </a:p>
        </p:txBody>
      </p:sp>
    </p:spTree>
    <p:extLst>
      <p:ext uri="{BB962C8B-B14F-4D97-AF65-F5344CB8AC3E}">
        <p14:creationId xmlns:p14="http://schemas.microsoft.com/office/powerpoint/2010/main" val="11311186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p:txBody>
          <a:bodyPr/>
          <a:lstStyle/>
          <a:p>
            <a:r>
              <a:rPr lang="en-US" smtClean="0"/>
              <a:t>Logistics</a:t>
            </a:r>
            <a:endParaRPr lang="en-US" dirty="0"/>
          </a:p>
        </p:txBody>
      </p:sp>
      <p:sp>
        <p:nvSpPr>
          <p:cNvPr id="42" name="Slide Number Placeholder 41"/>
          <p:cNvSpPr>
            <a:spLocks noGrp="1"/>
          </p:cNvSpPr>
          <p:nvPr>
            <p:ph type="sldNum" sz="quarter" idx="4"/>
          </p:nvPr>
        </p:nvSpPr>
        <p:spPr/>
        <p:txBody>
          <a:bodyPr/>
          <a:lstStyle/>
          <a:p>
            <a:fld id="{5AE1514C-5E56-4738-A1FF-4B1CFD2A3E36}" type="slidenum">
              <a:rPr lang="en-US" smtClean="0"/>
              <a:pPr/>
              <a:t>12</a:t>
            </a:fld>
            <a:endParaRPr lang="en-US" dirty="0"/>
          </a:p>
        </p:txBody>
      </p:sp>
      <p:sp>
        <p:nvSpPr>
          <p:cNvPr id="22" name="Rectangle 21"/>
          <p:cNvSpPr/>
          <p:nvPr/>
        </p:nvSpPr>
        <p:spPr>
          <a:xfrm>
            <a:off x="164592" y="1281409"/>
            <a:ext cx="11192256" cy="5386090"/>
          </a:xfrm>
          <a:prstGeom prst="rect">
            <a:avLst/>
          </a:prstGeom>
        </p:spPr>
        <p:txBody>
          <a:bodyPr wrap="square">
            <a:spAutoFit/>
          </a:bodyPr>
          <a:lstStyle/>
          <a:p>
            <a:r>
              <a:rPr lang="en-US" sz="2000" b="1" u="sng" dirty="0" smtClean="0"/>
              <a:t>                                                                                                                                          </a:t>
            </a:r>
            <a:r>
              <a:rPr lang="en-US" b="1" u="sng" dirty="0"/>
              <a:t/>
            </a:r>
            <a:br>
              <a:rPr lang="en-US" b="1" u="sng" dirty="0"/>
            </a:br>
            <a:r>
              <a:rPr lang="en-US" b="1" dirty="0"/>
              <a:t/>
            </a:r>
            <a:br>
              <a:rPr lang="en-US" b="1" dirty="0"/>
            </a:br>
            <a:r>
              <a:rPr lang="en-US" b="1" dirty="0"/>
              <a:t>Student Cost: </a:t>
            </a:r>
            <a:r>
              <a:rPr lang="en-US" dirty="0"/>
              <a:t>There is no cost to the student for the academy.  All costs associated with LDA: transportation, meals and snacks, field trips, retreats, and graduation and other meetings are paid for by federal grants and/or private donations</a:t>
            </a:r>
            <a:r>
              <a:rPr lang="en-US" dirty="0" smtClean="0"/>
              <a:t>.</a:t>
            </a:r>
            <a:br>
              <a:rPr lang="en-US" dirty="0" smtClean="0"/>
            </a:br>
            <a:endParaRPr lang="en-US" dirty="0"/>
          </a:p>
          <a:p>
            <a:r>
              <a:rPr lang="en-US" b="1" dirty="0"/>
              <a:t>Transportation: </a:t>
            </a:r>
            <a:r>
              <a:rPr lang="en-US" dirty="0"/>
              <a:t>Luxury motor coach transportation will be provided for group field trips.   Students meet at the college for pick-up and drop-off</a:t>
            </a:r>
            <a:r>
              <a:rPr lang="en-US" dirty="0" smtClean="0"/>
              <a:t>.</a:t>
            </a:r>
            <a:br>
              <a:rPr lang="en-US" dirty="0" smtClean="0"/>
            </a:br>
            <a:endParaRPr lang="en-US" dirty="0"/>
          </a:p>
          <a:p>
            <a:r>
              <a:rPr lang="en-US" b="1" dirty="0"/>
              <a:t>Meals: </a:t>
            </a:r>
            <a:r>
              <a:rPr lang="en-US" dirty="0"/>
              <a:t>Breakfast, lunch and other refreshments will be provided for field trips and day-long activities. </a:t>
            </a:r>
            <a:r>
              <a:rPr lang="en-US" dirty="0" smtClean="0"/>
              <a:t/>
            </a:r>
            <a:br>
              <a:rPr lang="en-US" dirty="0" smtClean="0"/>
            </a:br>
            <a:endParaRPr lang="en-US" dirty="0"/>
          </a:p>
          <a:p>
            <a:r>
              <a:rPr lang="en-US" b="1" dirty="0"/>
              <a:t>Nominee Recruitment Period: </a:t>
            </a:r>
            <a:r>
              <a:rPr lang="en-US" dirty="0"/>
              <a:t>June 3, 2019 – August 10, </a:t>
            </a:r>
            <a:r>
              <a:rPr lang="en-US" dirty="0" smtClean="0"/>
              <a:t>2019</a:t>
            </a:r>
            <a:br>
              <a:rPr lang="en-US" dirty="0" smtClean="0"/>
            </a:br>
            <a:endParaRPr lang="en-US" dirty="0"/>
          </a:p>
          <a:p>
            <a:r>
              <a:rPr lang="en-US" b="1" dirty="0"/>
              <a:t>Target </a:t>
            </a:r>
            <a:r>
              <a:rPr lang="en-US" b="1" dirty="0" smtClean="0"/>
              <a:t>Audiences: </a:t>
            </a:r>
            <a:r>
              <a:rPr lang="en-US" dirty="0" smtClean="0"/>
              <a:t>Faculty/staff nominations of </a:t>
            </a:r>
            <a:r>
              <a:rPr lang="en-US" dirty="0"/>
              <a:t>students exhibiting leadership </a:t>
            </a:r>
            <a:r>
              <a:rPr lang="en-US" dirty="0" smtClean="0"/>
              <a:t>qualities </a:t>
            </a:r>
            <a:r>
              <a:rPr lang="en-US" i="1" dirty="0" smtClean="0"/>
              <a:t>(including Student </a:t>
            </a:r>
            <a:r>
              <a:rPr lang="en-US" i="1" dirty="0"/>
              <a:t>Life, Clubs, Peer </a:t>
            </a:r>
            <a:r>
              <a:rPr lang="en-US" i="1" dirty="0" smtClean="0"/>
              <a:t>Mentors, College </a:t>
            </a:r>
            <a:r>
              <a:rPr lang="en-US" i="1" dirty="0"/>
              <a:t>W</a:t>
            </a:r>
            <a:r>
              <a:rPr lang="en-US" i="1" dirty="0" smtClean="0"/>
              <a:t>ork </a:t>
            </a:r>
            <a:r>
              <a:rPr lang="en-US" i="1" dirty="0"/>
              <a:t>S</a:t>
            </a:r>
            <a:r>
              <a:rPr lang="en-US" i="1" dirty="0" smtClean="0"/>
              <a:t>tudy)</a:t>
            </a:r>
            <a:br>
              <a:rPr lang="en-US" i="1" dirty="0" smtClean="0"/>
            </a:br>
            <a:endParaRPr lang="en-US" i="1" dirty="0"/>
          </a:p>
          <a:p>
            <a:r>
              <a:rPr lang="en-US" b="1" dirty="0"/>
              <a:t>Maximum number of Students</a:t>
            </a:r>
            <a:r>
              <a:rPr lang="en-US" dirty="0"/>
              <a:t>: </a:t>
            </a:r>
            <a:r>
              <a:rPr lang="en-US" dirty="0" smtClean="0"/>
              <a:t>40</a:t>
            </a:r>
            <a:br>
              <a:rPr lang="en-US" dirty="0" smtClean="0"/>
            </a:br>
            <a:endParaRPr lang="en-US" dirty="0"/>
          </a:p>
          <a:p>
            <a:r>
              <a:rPr lang="en-US" b="1" dirty="0"/>
              <a:t>Application Deadline:  </a:t>
            </a:r>
            <a:r>
              <a:rPr lang="en-US" dirty="0"/>
              <a:t>August 15, 2019</a:t>
            </a:r>
          </a:p>
        </p:txBody>
      </p:sp>
      <p:sp>
        <p:nvSpPr>
          <p:cNvPr id="23" name="Text Placeholder 22"/>
          <p:cNvSpPr>
            <a:spLocks noGrp="1"/>
          </p:cNvSpPr>
          <p:nvPr>
            <p:ph type="body" sz="quarter" idx="16"/>
          </p:nvPr>
        </p:nvSpPr>
        <p:spPr>
          <a:xfrm>
            <a:off x="3107602" y="182440"/>
            <a:ext cx="9084398" cy="701731"/>
          </a:xfrm>
        </p:spPr>
        <p:txBody>
          <a:bodyPr/>
          <a:lstStyle/>
          <a:p>
            <a:r>
              <a:rPr lang="en-US" sz="4400" dirty="0" smtClean="0">
                <a:solidFill>
                  <a:srgbClr val="FFC000"/>
                </a:solidFill>
              </a:rPr>
              <a:t>Academy Logistics</a:t>
            </a:r>
            <a:endParaRPr lang="en-US" sz="4400" dirty="0">
              <a:solidFill>
                <a:srgbClr val="FFC000"/>
              </a:solidFill>
            </a:endParaRPr>
          </a:p>
        </p:txBody>
      </p:sp>
    </p:spTree>
    <p:extLst>
      <p:ext uri="{BB962C8B-B14F-4D97-AF65-F5344CB8AC3E}">
        <p14:creationId xmlns:p14="http://schemas.microsoft.com/office/powerpoint/2010/main" val="35565249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p:txBody>
          <a:bodyPr/>
          <a:lstStyle/>
          <a:p>
            <a:r>
              <a:rPr lang="en-US" smtClean="0"/>
              <a:t>Logistics</a:t>
            </a:r>
            <a:endParaRPr lang="en-US" dirty="0"/>
          </a:p>
        </p:txBody>
      </p:sp>
      <p:sp>
        <p:nvSpPr>
          <p:cNvPr id="42" name="Slide Number Placeholder 41"/>
          <p:cNvSpPr>
            <a:spLocks noGrp="1"/>
          </p:cNvSpPr>
          <p:nvPr>
            <p:ph type="sldNum" sz="quarter" idx="4"/>
          </p:nvPr>
        </p:nvSpPr>
        <p:spPr/>
        <p:txBody>
          <a:bodyPr/>
          <a:lstStyle/>
          <a:p>
            <a:fld id="{5AE1514C-5E56-4738-A1FF-4B1CFD2A3E36}" type="slidenum">
              <a:rPr lang="en-US" smtClean="0"/>
              <a:pPr/>
              <a:t>13</a:t>
            </a:fld>
            <a:endParaRPr lang="en-US" dirty="0"/>
          </a:p>
        </p:txBody>
      </p:sp>
      <p:sp>
        <p:nvSpPr>
          <p:cNvPr id="23" name="Text Placeholder 22"/>
          <p:cNvSpPr>
            <a:spLocks noGrp="1"/>
          </p:cNvSpPr>
          <p:nvPr>
            <p:ph type="body" sz="quarter" idx="16"/>
          </p:nvPr>
        </p:nvSpPr>
        <p:spPr>
          <a:xfrm>
            <a:off x="3107602" y="182440"/>
            <a:ext cx="9084398" cy="701731"/>
          </a:xfrm>
        </p:spPr>
        <p:txBody>
          <a:bodyPr/>
          <a:lstStyle/>
          <a:p>
            <a:r>
              <a:rPr lang="en-US" sz="4400" dirty="0" smtClean="0">
                <a:solidFill>
                  <a:srgbClr val="FFC000"/>
                </a:solidFill>
              </a:rPr>
              <a:t>Field Trip/Session Itinerary</a:t>
            </a:r>
            <a:endParaRPr lang="en-US" sz="4400" dirty="0">
              <a:solidFill>
                <a:srgbClr val="FFC000"/>
              </a:solidFill>
            </a:endParaRPr>
          </a:p>
        </p:txBody>
      </p:sp>
      <p:sp>
        <p:nvSpPr>
          <p:cNvPr id="6" name="Subtitle 2"/>
          <p:cNvSpPr txBox="1">
            <a:spLocks/>
          </p:cNvSpPr>
          <p:nvPr/>
        </p:nvSpPr>
        <p:spPr>
          <a:xfrm>
            <a:off x="164592" y="1700784"/>
            <a:ext cx="11689951" cy="4847500"/>
          </a:xfrm>
          <a:prstGeom prst="rect">
            <a:avLst/>
          </a:prstGeom>
        </p:spPr>
        <p:txBody>
          <a:bodyPr vert="horz" wrap="square" lIns="91440" tIns="45720" rIns="91440" bIns="45720" rtlCol="0">
            <a:normAutofit/>
          </a:bodyPr>
          <a:lstStyle>
            <a:lvl1pPr marL="0" indent="0" algn="ctr" defTabSz="914400" rtl="0" eaLnBrk="1" latinLnBrk="0" hangingPunct="1">
              <a:lnSpc>
                <a:spcPct val="90000"/>
              </a:lnSpc>
              <a:spcBef>
                <a:spcPts val="1000"/>
              </a:spcBef>
              <a:spcAft>
                <a:spcPts val="3000"/>
              </a:spcAft>
              <a:buFont typeface="Arial" panose="020B0604020202020204" pitchFamily="34" charset="0"/>
              <a:buNone/>
              <a:defRPr sz="2400" b="1" kern="120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marL="0" indent="0" algn="ctr" defTabSz="914400" rtl="0" eaLnBrk="1" latinLnBrk="0" hangingPunct="1">
              <a:lnSpc>
                <a:spcPct val="90000"/>
              </a:lnSpc>
              <a:spcBef>
                <a:spcPts val="1200"/>
              </a:spcBef>
              <a:spcAft>
                <a:spcPts val="1200"/>
              </a:spcAft>
              <a:buFont typeface="Arial" panose="020B0604020202020204" pitchFamily="34" charset="0"/>
              <a:buNone/>
              <a:defRPr sz="1800" b="1" kern="1200">
                <a:solidFill>
                  <a:schemeClr val="tx2"/>
                </a:solidFill>
                <a:latin typeface="+mn-lt"/>
                <a:ea typeface="+mn-ea"/>
                <a:cs typeface="+mn-cs"/>
              </a:defRPr>
            </a:lvl3pPr>
            <a:lvl4pPr marL="0" indent="0" algn="ctr" defTabSz="914400" rtl="0" eaLnBrk="1" latinLnBrk="0" hangingPunct="1">
              <a:lnSpc>
                <a:spcPct val="90000"/>
              </a:lnSpc>
              <a:spcBef>
                <a:spcPts val="0"/>
              </a:spcBef>
              <a:spcAft>
                <a:spcPts val="600"/>
              </a:spcAft>
              <a:buFont typeface="Arial" panose="020B0604020202020204" pitchFamily="34" charset="0"/>
              <a:buNone/>
              <a:defRPr sz="1800" kern="1200">
                <a:solidFill>
                  <a:schemeClr val="tx1">
                    <a:lumMod val="85000"/>
                    <a:lumOff val="15000"/>
                  </a:schemeClr>
                </a:solidFill>
                <a:latin typeface="+mn-lt"/>
                <a:ea typeface="+mn-ea"/>
                <a:cs typeface="+mn-cs"/>
              </a:defRPr>
            </a:lvl4pPr>
            <a:lvl5pPr marL="0" indent="0" algn="ctr"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u="sng" dirty="0" smtClean="0">
                <a:solidFill>
                  <a:srgbClr val="FFC000"/>
                </a:solidFill>
              </a:rPr>
              <a:t>LDA SESSION(s) OVERVIEW</a:t>
            </a:r>
          </a:p>
          <a:p>
            <a:pPr marL="285750" indent="-285750" algn="l" eaLnBrk="0" fontAlgn="base" hangingPunct="0">
              <a:lnSpc>
                <a:spcPct val="100000"/>
              </a:lnSpc>
              <a:spcBef>
                <a:spcPct val="0"/>
              </a:spcBef>
              <a:spcAft>
                <a:spcPct val="0"/>
              </a:spcAft>
              <a:buFont typeface="Arial" panose="020B0604020202020204" pitchFamily="34" charset="0"/>
              <a:buChar char="•"/>
            </a:pPr>
            <a:r>
              <a:rPr lang="en-US" altLang="en-US" dirty="0" smtClean="0">
                <a:solidFill>
                  <a:srgbClr val="000000"/>
                </a:solidFill>
                <a:latin typeface="Arial" panose="020B0604020202020204" pitchFamily="34" charset="0"/>
              </a:rPr>
              <a:t>Transportation: Motor Coach</a:t>
            </a:r>
          </a:p>
          <a:p>
            <a:pPr marL="285750" indent="-285750" algn="l" eaLnBrk="0" fontAlgn="base" hangingPunct="0">
              <a:lnSpc>
                <a:spcPct val="100000"/>
              </a:lnSpc>
              <a:spcBef>
                <a:spcPct val="0"/>
              </a:spcBef>
              <a:spcAft>
                <a:spcPct val="0"/>
              </a:spcAft>
              <a:buFont typeface="Arial" panose="020B0604020202020204" pitchFamily="34" charset="0"/>
              <a:buChar char="•"/>
            </a:pPr>
            <a:r>
              <a:rPr lang="en-US" altLang="en-US" dirty="0" smtClean="0">
                <a:solidFill>
                  <a:srgbClr val="000000"/>
                </a:solidFill>
                <a:latin typeface="Arial" panose="020B0604020202020204" pitchFamily="34" charset="0"/>
              </a:rPr>
              <a:t>Provide </a:t>
            </a:r>
            <a:r>
              <a:rPr lang="en-US" altLang="en-US" dirty="0">
                <a:solidFill>
                  <a:srgbClr val="000000"/>
                </a:solidFill>
                <a:latin typeface="Arial" panose="020B0604020202020204" pitchFamily="34" charset="0"/>
              </a:rPr>
              <a:t>l</a:t>
            </a:r>
            <a:r>
              <a:rPr lang="en-US" altLang="en-US" dirty="0" smtClean="0">
                <a:solidFill>
                  <a:srgbClr val="000000"/>
                </a:solidFill>
                <a:latin typeface="Arial" panose="020B0604020202020204" pitchFamily="34" charset="0"/>
              </a:rPr>
              <a:t>unch and snacks</a:t>
            </a:r>
          </a:p>
          <a:p>
            <a:pPr marL="285750" indent="-285750" algn="l" eaLnBrk="0" fontAlgn="base" hangingPunct="0">
              <a:lnSpc>
                <a:spcPct val="100000"/>
              </a:lnSpc>
              <a:spcBef>
                <a:spcPct val="0"/>
              </a:spcBef>
              <a:spcAft>
                <a:spcPct val="0"/>
              </a:spcAft>
              <a:buFont typeface="Arial" panose="020B0604020202020204" pitchFamily="34" charset="0"/>
              <a:buChar char="•"/>
            </a:pPr>
            <a:r>
              <a:rPr lang="en-US" altLang="en-US" dirty="0" smtClean="0">
                <a:solidFill>
                  <a:srgbClr val="000000"/>
                </a:solidFill>
                <a:latin typeface="Arial" panose="020B0604020202020204" pitchFamily="34" charset="0"/>
              </a:rPr>
              <a:t>Obtain funding through sponsorships and private donations</a:t>
            </a:r>
          </a:p>
          <a:p>
            <a:pPr marL="285750" indent="-285750" algn="l" eaLnBrk="0" fontAlgn="base" hangingPunct="0">
              <a:lnSpc>
                <a:spcPct val="100000"/>
              </a:lnSpc>
              <a:spcBef>
                <a:spcPct val="0"/>
              </a:spcBef>
              <a:spcAft>
                <a:spcPct val="0"/>
              </a:spcAft>
              <a:buFont typeface="Arial" panose="020B0604020202020204" pitchFamily="34" charset="0"/>
              <a:buChar char="•"/>
            </a:pPr>
            <a:r>
              <a:rPr lang="en-US" altLang="en-US" dirty="0" smtClean="0">
                <a:solidFill>
                  <a:srgbClr val="000000"/>
                </a:solidFill>
                <a:latin typeface="Arial" panose="020B0604020202020204" pitchFamily="34" charset="0"/>
              </a:rPr>
              <a:t>Secure dynamic speakers/presenters – provide speaking points</a:t>
            </a:r>
          </a:p>
          <a:p>
            <a:pPr marL="285750" indent="-285750" algn="l" eaLnBrk="0" fontAlgn="base" hangingPunct="0">
              <a:lnSpc>
                <a:spcPct val="100000"/>
              </a:lnSpc>
              <a:spcBef>
                <a:spcPct val="0"/>
              </a:spcBef>
              <a:spcAft>
                <a:spcPct val="0"/>
              </a:spcAft>
              <a:buFont typeface="Arial" panose="020B0604020202020204" pitchFamily="34" charset="0"/>
              <a:buChar char="•"/>
            </a:pPr>
            <a:r>
              <a:rPr lang="en-US" altLang="en-US" dirty="0" smtClean="0">
                <a:solidFill>
                  <a:srgbClr val="000000"/>
                </a:solidFill>
                <a:latin typeface="Arial" panose="020B0604020202020204" pitchFamily="34" charset="0"/>
              </a:rPr>
              <a:t>Secure locations for meetings related to topics</a:t>
            </a:r>
          </a:p>
          <a:p>
            <a:pPr marL="285750" indent="-285750" algn="l" eaLnBrk="0" fontAlgn="base" hangingPunct="0">
              <a:lnSpc>
                <a:spcPct val="100000"/>
              </a:lnSpc>
              <a:spcBef>
                <a:spcPct val="0"/>
              </a:spcBef>
              <a:spcAft>
                <a:spcPct val="0"/>
              </a:spcAft>
              <a:buFont typeface="Arial" panose="020B0604020202020204" pitchFamily="34" charset="0"/>
              <a:buChar char="•"/>
            </a:pPr>
            <a:r>
              <a:rPr lang="en-US" altLang="en-US" dirty="0" smtClean="0">
                <a:solidFill>
                  <a:srgbClr val="000000"/>
                </a:solidFill>
                <a:latin typeface="Arial" panose="020B0604020202020204" pitchFamily="34" charset="0"/>
              </a:rPr>
              <a:t>Provide information about topic and presenter to stude</a:t>
            </a:r>
            <a:r>
              <a:rPr lang="en-US" altLang="en-US" dirty="0">
                <a:solidFill>
                  <a:srgbClr val="000000"/>
                </a:solidFill>
                <a:latin typeface="Arial" panose="020B0604020202020204" pitchFamily="34" charset="0"/>
              </a:rPr>
              <a:t>n</a:t>
            </a:r>
            <a:r>
              <a:rPr lang="en-US" altLang="en-US" dirty="0" smtClean="0">
                <a:solidFill>
                  <a:srgbClr val="000000"/>
                </a:solidFill>
                <a:latin typeface="Arial" panose="020B0604020202020204" pitchFamily="34" charset="0"/>
              </a:rPr>
              <a:t>ts prior to each event</a:t>
            </a:r>
          </a:p>
        </p:txBody>
      </p:sp>
    </p:spTree>
    <p:extLst>
      <p:ext uri="{BB962C8B-B14F-4D97-AF65-F5344CB8AC3E}">
        <p14:creationId xmlns:p14="http://schemas.microsoft.com/office/powerpoint/2010/main" val="34854267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11760200" y="6465888"/>
            <a:ext cx="431800" cy="365125"/>
          </a:xfrm>
          <a:prstGeom prst="rect">
            <a:avLst/>
          </a:prstGeom>
        </p:spPr>
        <p:txBody>
          <a:bodyPr/>
          <a:lstStyle/>
          <a:p>
            <a:fld id="{5AE1514C-5E56-4738-A1FF-4B1CFD2A3E36}" type="slidenum">
              <a:rPr lang="en-US" smtClean="0"/>
              <a:pPr/>
              <a:t>14</a:t>
            </a:fld>
            <a:endParaRPr lang="en-US" dirty="0"/>
          </a:p>
        </p:txBody>
      </p:sp>
      <p:sp>
        <p:nvSpPr>
          <p:cNvPr id="9" name="TextBox 8"/>
          <p:cNvSpPr txBox="1"/>
          <p:nvPr/>
        </p:nvSpPr>
        <p:spPr>
          <a:xfrm>
            <a:off x="1112688" y="243410"/>
            <a:ext cx="670312" cy="580653"/>
          </a:xfrm>
          <a:custGeom>
            <a:avLst/>
            <a:gdLst>
              <a:gd name="connsiteX0" fmla="*/ 603423 w 670312"/>
              <a:gd name="connsiteY0" fmla="*/ 0 h 580653"/>
              <a:gd name="connsiteX1" fmla="*/ 670312 w 670312"/>
              <a:gd name="connsiteY1" fmla="*/ 126662 h 580653"/>
              <a:gd name="connsiteX2" fmla="*/ 557170 w 670312"/>
              <a:gd name="connsiteY2" fmla="*/ 203157 h 580653"/>
              <a:gd name="connsiteX3" fmla="*/ 522302 w 670312"/>
              <a:gd name="connsiteY3" fmla="*/ 293172 h 580653"/>
              <a:gd name="connsiteX4" fmla="*/ 670312 w 670312"/>
              <a:gd name="connsiteY4" fmla="*/ 293172 h 580653"/>
              <a:gd name="connsiteX5" fmla="*/ 670312 w 670312"/>
              <a:gd name="connsiteY5" fmla="*/ 580653 h 580653"/>
              <a:gd name="connsiteX6" fmla="*/ 360772 w 670312"/>
              <a:gd name="connsiteY6" fmla="*/ 580653 h 580653"/>
              <a:gd name="connsiteX7" fmla="*/ 360772 w 670312"/>
              <a:gd name="connsiteY7" fmla="*/ 342272 h 580653"/>
              <a:gd name="connsiteX8" fmla="*/ 415564 w 670312"/>
              <a:gd name="connsiteY8" fmla="*/ 134489 h 580653"/>
              <a:gd name="connsiteX9" fmla="*/ 603423 w 670312"/>
              <a:gd name="connsiteY9" fmla="*/ 0 h 580653"/>
              <a:gd name="connsiteX10" fmla="*/ 242650 w 670312"/>
              <a:gd name="connsiteY10" fmla="*/ 0 h 580653"/>
              <a:gd name="connsiteX11" fmla="*/ 309539 w 670312"/>
              <a:gd name="connsiteY11" fmla="*/ 126662 h 580653"/>
              <a:gd name="connsiteX12" fmla="*/ 196397 w 670312"/>
              <a:gd name="connsiteY12" fmla="*/ 203157 h 580653"/>
              <a:gd name="connsiteX13" fmla="*/ 161530 w 670312"/>
              <a:gd name="connsiteY13" fmla="*/ 293172 h 580653"/>
              <a:gd name="connsiteX14" fmla="*/ 309539 w 670312"/>
              <a:gd name="connsiteY14" fmla="*/ 293172 h 580653"/>
              <a:gd name="connsiteX15" fmla="*/ 309539 w 670312"/>
              <a:gd name="connsiteY15" fmla="*/ 580653 h 580653"/>
              <a:gd name="connsiteX16" fmla="*/ 0 w 670312"/>
              <a:gd name="connsiteY16" fmla="*/ 580653 h 580653"/>
              <a:gd name="connsiteX17" fmla="*/ 0 w 670312"/>
              <a:gd name="connsiteY17" fmla="*/ 342272 h 580653"/>
              <a:gd name="connsiteX18" fmla="*/ 54792 w 670312"/>
              <a:gd name="connsiteY18" fmla="*/ 134489 h 580653"/>
              <a:gd name="connsiteX19" fmla="*/ 242650 w 670312"/>
              <a:gd name="connsiteY19" fmla="*/ 0 h 58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0312" h="580653">
                <a:moveTo>
                  <a:pt x="603423" y="0"/>
                </a:moveTo>
                <a:lnTo>
                  <a:pt x="670312" y="126662"/>
                </a:lnTo>
                <a:cubicBezTo>
                  <a:pt x="615757" y="152279"/>
                  <a:pt x="578043" y="177777"/>
                  <a:pt x="557170" y="203157"/>
                </a:cubicBezTo>
                <a:cubicBezTo>
                  <a:pt x="536297" y="228537"/>
                  <a:pt x="524674" y="258542"/>
                  <a:pt x="522302" y="293172"/>
                </a:cubicBezTo>
                <a:lnTo>
                  <a:pt x="670312" y="293172"/>
                </a:lnTo>
                <a:lnTo>
                  <a:pt x="670312" y="580653"/>
                </a:lnTo>
                <a:lnTo>
                  <a:pt x="360772" y="580653"/>
                </a:lnTo>
                <a:lnTo>
                  <a:pt x="360772" y="342272"/>
                </a:lnTo>
                <a:cubicBezTo>
                  <a:pt x="360772" y="254510"/>
                  <a:pt x="379036" y="185249"/>
                  <a:pt x="415564" y="134489"/>
                </a:cubicBezTo>
                <a:cubicBezTo>
                  <a:pt x="452092" y="83729"/>
                  <a:pt x="514712" y="38900"/>
                  <a:pt x="603423" y="0"/>
                </a:cubicBezTo>
                <a:close/>
                <a:moveTo>
                  <a:pt x="242650" y="0"/>
                </a:moveTo>
                <a:lnTo>
                  <a:pt x="309539" y="126662"/>
                </a:lnTo>
                <a:cubicBezTo>
                  <a:pt x="254985" y="152279"/>
                  <a:pt x="217271" y="177777"/>
                  <a:pt x="196397" y="203157"/>
                </a:cubicBezTo>
                <a:cubicBezTo>
                  <a:pt x="175524" y="228537"/>
                  <a:pt x="163902" y="258542"/>
                  <a:pt x="161530" y="293172"/>
                </a:cubicBezTo>
                <a:lnTo>
                  <a:pt x="309539" y="293172"/>
                </a:lnTo>
                <a:lnTo>
                  <a:pt x="309539" y="580653"/>
                </a:lnTo>
                <a:lnTo>
                  <a:pt x="0" y="580653"/>
                </a:lnTo>
                <a:lnTo>
                  <a:pt x="0" y="342272"/>
                </a:lnTo>
                <a:cubicBezTo>
                  <a:pt x="0" y="254510"/>
                  <a:pt x="18264" y="185249"/>
                  <a:pt x="54792" y="134489"/>
                </a:cubicBezTo>
                <a:cubicBezTo>
                  <a:pt x="91320" y="83729"/>
                  <a:pt x="153940" y="38900"/>
                  <a:pt x="242650" y="0"/>
                </a:cubicBezTo>
                <a:close/>
              </a:path>
            </a:pathLst>
          </a:custGeom>
          <a:solidFill>
            <a:schemeClr val="accent4"/>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dirty="0">
              <a:solidFill>
                <a:schemeClr val="tx2">
                  <a:lumMod val="50000"/>
                </a:schemeClr>
              </a:solidFill>
            </a:endParaRPr>
          </a:p>
        </p:txBody>
      </p:sp>
      <p:pic>
        <p:nvPicPr>
          <p:cNvPr id="1026" name="Picture 2" descr="Clear vision ... One must have a vision before they manifest anything !  Write the vision down ! Make it plain! #FearLess” | Words, Vision quotes,  Words of 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1389" y="1442354"/>
            <a:ext cx="7143750" cy="4730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30557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p:txBody>
          <a:bodyPr/>
          <a:lstStyle/>
          <a:p>
            <a:r>
              <a:rPr lang="en-US" dirty="0" smtClean="0"/>
              <a:t>Itinerary</a:t>
            </a:r>
            <a:endParaRPr lang="en-US" dirty="0"/>
          </a:p>
        </p:txBody>
      </p:sp>
      <p:sp>
        <p:nvSpPr>
          <p:cNvPr id="42" name="Slide Number Placeholder 41"/>
          <p:cNvSpPr>
            <a:spLocks noGrp="1"/>
          </p:cNvSpPr>
          <p:nvPr>
            <p:ph type="sldNum" sz="quarter" idx="4"/>
          </p:nvPr>
        </p:nvSpPr>
        <p:spPr/>
        <p:txBody>
          <a:bodyPr/>
          <a:lstStyle/>
          <a:p>
            <a:fld id="{5AE1514C-5E56-4738-A1FF-4B1CFD2A3E36}" type="slidenum">
              <a:rPr lang="en-US" smtClean="0"/>
              <a:pPr/>
              <a:t>15</a:t>
            </a:fld>
            <a:endParaRPr lang="en-US" dirty="0"/>
          </a:p>
        </p:txBody>
      </p:sp>
      <p:sp>
        <p:nvSpPr>
          <p:cNvPr id="23" name="Text Placeholder 22"/>
          <p:cNvSpPr>
            <a:spLocks noGrp="1"/>
          </p:cNvSpPr>
          <p:nvPr>
            <p:ph type="body" sz="quarter" idx="16"/>
          </p:nvPr>
        </p:nvSpPr>
        <p:spPr>
          <a:xfrm>
            <a:off x="3108960" y="339408"/>
            <a:ext cx="9083040" cy="1141920"/>
          </a:xfrm>
        </p:spPr>
        <p:txBody>
          <a:bodyPr/>
          <a:lstStyle/>
          <a:p>
            <a:r>
              <a:rPr lang="en-US" sz="4400" dirty="0" smtClean="0">
                <a:solidFill>
                  <a:srgbClr val="FFC000"/>
                </a:solidFill>
              </a:rPr>
              <a:t>LDA Schedule of Activities</a:t>
            </a:r>
            <a:endParaRPr lang="en-US" sz="4400" dirty="0">
              <a:solidFill>
                <a:srgbClr val="FFC000"/>
              </a:solidFill>
            </a:endParaRPr>
          </a:p>
        </p:txBody>
      </p:sp>
      <p:sp>
        <p:nvSpPr>
          <p:cNvPr id="25" name="Rectangle 24"/>
          <p:cNvSpPr/>
          <p:nvPr/>
        </p:nvSpPr>
        <p:spPr>
          <a:xfrm>
            <a:off x="142748" y="1650741"/>
            <a:ext cx="11976100" cy="5570756"/>
          </a:xfrm>
          <a:prstGeom prst="rect">
            <a:avLst/>
          </a:prstGeom>
        </p:spPr>
        <p:txBody>
          <a:bodyPr wrap="square">
            <a:spAutoFit/>
          </a:bodyPr>
          <a:lstStyle/>
          <a:p>
            <a:pPr>
              <a:lnSpc>
                <a:spcPct val="90000"/>
              </a:lnSpc>
              <a:spcBef>
                <a:spcPts val="1000"/>
              </a:spcBef>
            </a:pPr>
            <a:r>
              <a:rPr lang="en-US" sz="2000" b="1" dirty="0" smtClean="0">
                <a:latin typeface="Calibri" panose="020F0502020204030204"/>
              </a:rPr>
              <a:t>Students </a:t>
            </a:r>
            <a:r>
              <a:rPr lang="en-US" sz="2000" b="1" dirty="0">
                <a:latin typeface="Calibri" panose="020F0502020204030204"/>
              </a:rPr>
              <a:t>complete </a:t>
            </a:r>
            <a:r>
              <a:rPr lang="en-US" sz="2000" b="1" dirty="0" err="1">
                <a:latin typeface="Calibri" panose="020F0502020204030204"/>
              </a:rPr>
              <a:t>Emergenetics</a:t>
            </a:r>
            <a:r>
              <a:rPr lang="en-US" sz="2000" b="1" dirty="0">
                <a:latin typeface="Calibri" panose="020F0502020204030204"/>
              </a:rPr>
              <a:t> </a:t>
            </a:r>
            <a:r>
              <a:rPr lang="en-US" sz="2000" b="1" dirty="0" smtClean="0">
                <a:latin typeface="Calibri" panose="020F0502020204030204"/>
              </a:rPr>
              <a:t>Profile </a:t>
            </a:r>
            <a:br>
              <a:rPr lang="en-US" sz="2000" b="1" dirty="0" smtClean="0">
                <a:latin typeface="Calibri" panose="020F0502020204030204"/>
              </a:rPr>
            </a:br>
            <a:r>
              <a:rPr lang="en-US" sz="2000" b="1" dirty="0" smtClean="0">
                <a:latin typeface="Calibri" panose="020F0502020204030204"/>
              </a:rPr>
              <a:t/>
            </a:r>
            <a:br>
              <a:rPr lang="en-US" sz="2000" b="1" dirty="0" smtClean="0">
                <a:latin typeface="Calibri" panose="020F0502020204030204"/>
              </a:rPr>
            </a:br>
            <a:r>
              <a:rPr lang="en-US" sz="2000" b="1" dirty="0" smtClean="0">
                <a:latin typeface="Calibri" panose="020F0502020204030204"/>
              </a:rPr>
              <a:t>Inaugural Breakfast:  </a:t>
            </a:r>
            <a:r>
              <a:rPr lang="en-US" sz="2000" dirty="0">
                <a:latin typeface="Calibri" panose="020F0502020204030204"/>
              </a:rPr>
              <a:t>Date: August </a:t>
            </a:r>
            <a:r>
              <a:rPr lang="en-US" sz="2000" dirty="0" smtClean="0">
                <a:latin typeface="Calibri" panose="020F0502020204030204"/>
              </a:rPr>
              <a:t>30</a:t>
            </a:r>
            <a:r>
              <a:rPr lang="en-US" sz="2000" dirty="0">
                <a:latin typeface="Calibri" panose="020F0502020204030204"/>
              </a:rPr>
              <a:t> </a:t>
            </a:r>
            <a:r>
              <a:rPr lang="en-US" sz="2000" dirty="0" smtClean="0">
                <a:latin typeface="Calibri" panose="020F0502020204030204"/>
              </a:rPr>
              <a:t>  Bus Trip: The </a:t>
            </a:r>
            <a:r>
              <a:rPr lang="en-US" sz="2000" dirty="0">
                <a:latin typeface="Calibri" panose="020F0502020204030204"/>
              </a:rPr>
              <a:t>Water Campus  </a:t>
            </a:r>
            <a:r>
              <a:rPr lang="en-US" sz="2000" dirty="0" smtClean="0">
                <a:latin typeface="Calibri" panose="020F0502020204030204"/>
              </a:rPr>
              <a:t>Agenda</a:t>
            </a:r>
            <a:r>
              <a:rPr lang="en-US" sz="2000" dirty="0">
                <a:latin typeface="Calibri" panose="020F0502020204030204"/>
              </a:rPr>
              <a:t>: Welcome and </a:t>
            </a:r>
            <a:r>
              <a:rPr lang="en-US" sz="2000" dirty="0" smtClean="0">
                <a:latin typeface="Calibri" panose="020F0502020204030204"/>
              </a:rPr>
              <a:t>Purpose,  </a:t>
            </a:r>
            <a:r>
              <a:rPr lang="en-US" sz="2000" dirty="0">
                <a:latin typeface="Calibri" panose="020F0502020204030204"/>
              </a:rPr>
              <a:t>Keynote </a:t>
            </a:r>
            <a:r>
              <a:rPr lang="en-US" sz="2000" dirty="0" smtClean="0">
                <a:latin typeface="Calibri" panose="020F0502020204030204"/>
              </a:rPr>
              <a:t>Speaker, </a:t>
            </a:r>
            <a:r>
              <a:rPr lang="en-US" sz="2000" dirty="0">
                <a:latin typeface="Calibri" panose="020F0502020204030204"/>
              </a:rPr>
              <a:t>Participant Roll Call and </a:t>
            </a:r>
            <a:r>
              <a:rPr lang="en-US" sz="2000" dirty="0" smtClean="0">
                <a:latin typeface="Calibri" panose="020F0502020204030204"/>
              </a:rPr>
              <a:t>Induction</a:t>
            </a:r>
            <a:endParaRPr lang="en-US" sz="2000" dirty="0">
              <a:latin typeface="Calibri" panose="020F0502020204030204"/>
            </a:endParaRPr>
          </a:p>
          <a:p>
            <a:pPr>
              <a:lnSpc>
                <a:spcPct val="90000"/>
              </a:lnSpc>
              <a:spcBef>
                <a:spcPts val="1000"/>
              </a:spcBef>
            </a:pPr>
            <a:r>
              <a:rPr lang="en-US" sz="2000" b="1" dirty="0">
                <a:latin typeface="Calibri" panose="020F0502020204030204"/>
              </a:rPr>
              <a:t>Opening </a:t>
            </a:r>
            <a:r>
              <a:rPr lang="en-US" sz="2000" b="1" dirty="0" smtClean="0">
                <a:latin typeface="Calibri" panose="020F0502020204030204"/>
              </a:rPr>
              <a:t>Retreat: </a:t>
            </a:r>
            <a:r>
              <a:rPr lang="en-US" sz="2000" b="1" dirty="0">
                <a:latin typeface="Calibri" panose="020F0502020204030204"/>
              </a:rPr>
              <a:t>Self Awareness, Teambuilding, Leadership: </a:t>
            </a:r>
            <a:r>
              <a:rPr lang="en-US" sz="2000" dirty="0">
                <a:latin typeface="Calibri" panose="020F0502020204030204"/>
              </a:rPr>
              <a:t>Date: September </a:t>
            </a:r>
            <a:r>
              <a:rPr lang="en-US" sz="2000" dirty="0" smtClean="0">
                <a:latin typeface="Calibri" panose="020F0502020204030204"/>
              </a:rPr>
              <a:t>3</a:t>
            </a:r>
            <a:r>
              <a:rPr lang="en-US" sz="2000" dirty="0">
                <a:latin typeface="Calibri" panose="020F0502020204030204"/>
              </a:rPr>
              <a:t> </a:t>
            </a:r>
            <a:r>
              <a:rPr lang="en-US" sz="2000" dirty="0" smtClean="0">
                <a:latin typeface="Calibri" panose="020F0502020204030204"/>
              </a:rPr>
              <a:t> Location</a:t>
            </a:r>
            <a:r>
              <a:rPr lang="en-US" sz="2000" dirty="0">
                <a:latin typeface="Calibri" panose="020F0502020204030204"/>
              </a:rPr>
              <a:t>: LCTCS SIS Training Room  </a:t>
            </a:r>
            <a:r>
              <a:rPr lang="en-US" sz="2000" dirty="0" smtClean="0">
                <a:latin typeface="Calibri" panose="020F0502020204030204"/>
              </a:rPr>
              <a:t> </a:t>
            </a:r>
            <a:r>
              <a:rPr lang="en-US" sz="2000" dirty="0">
                <a:latin typeface="Calibri" panose="020F0502020204030204"/>
              </a:rPr>
              <a:t>Agenda: </a:t>
            </a:r>
            <a:r>
              <a:rPr lang="en-US" sz="2000" dirty="0" err="1">
                <a:latin typeface="Calibri" panose="020F0502020204030204"/>
              </a:rPr>
              <a:t>Emergenetics</a:t>
            </a:r>
            <a:r>
              <a:rPr lang="en-US" sz="2000" dirty="0">
                <a:latin typeface="Calibri" panose="020F0502020204030204"/>
              </a:rPr>
              <a:t> </a:t>
            </a:r>
            <a:r>
              <a:rPr lang="en-US" sz="2000" dirty="0" smtClean="0">
                <a:latin typeface="Calibri" panose="020F0502020204030204"/>
              </a:rPr>
              <a:t>Workshop</a:t>
            </a:r>
            <a:br>
              <a:rPr lang="en-US" sz="2000" dirty="0" smtClean="0">
                <a:latin typeface="Calibri" panose="020F0502020204030204"/>
              </a:rPr>
            </a:br>
            <a:endParaRPr lang="en-US" sz="2000" dirty="0" smtClean="0">
              <a:latin typeface="Calibri" panose="020F0502020204030204"/>
            </a:endParaRPr>
          </a:p>
          <a:p>
            <a:pPr>
              <a:lnSpc>
                <a:spcPct val="90000"/>
              </a:lnSpc>
              <a:spcBef>
                <a:spcPts val="1000"/>
              </a:spcBef>
            </a:pPr>
            <a:r>
              <a:rPr lang="en-US" sz="2000" b="1" dirty="0" smtClean="0">
                <a:latin typeface="Calibri" panose="020F0502020204030204"/>
              </a:rPr>
              <a:t>Topic 1: Higher Education / Philanthropy  </a:t>
            </a:r>
            <a:r>
              <a:rPr lang="en-US" sz="2000" dirty="0" smtClean="0">
                <a:latin typeface="Calibri" panose="020F0502020204030204"/>
              </a:rPr>
              <a:t>Date: September 30  Bus Trip: Board of Regents, LCTCS, BRAF, BRAC</a:t>
            </a:r>
          </a:p>
          <a:p>
            <a:pPr>
              <a:lnSpc>
                <a:spcPct val="90000"/>
              </a:lnSpc>
              <a:spcBef>
                <a:spcPts val="1000"/>
              </a:spcBef>
            </a:pPr>
            <a:r>
              <a:rPr lang="en-US" sz="2000" b="1" dirty="0" smtClean="0">
                <a:latin typeface="Calibri" panose="020F0502020204030204"/>
              </a:rPr>
              <a:t>Topic 2: City </a:t>
            </a:r>
            <a:r>
              <a:rPr lang="en-US" sz="2000" b="1" dirty="0">
                <a:latin typeface="Calibri" panose="020F0502020204030204"/>
              </a:rPr>
              <a:t>and State Government   </a:t>
            </a:r>
            <a:r>
              <a:rPr lang="en-US" sz="2000" dirty="0">
                <a:latin typeface="Calibri" panose="020F0502020204030204"/>
              </a:rPr>
              <a:t>Date: October </a:t>
            </a:r>
            <a:r>
              <a:rPr lang="en-US" sz="2000" dirty="0" smtClean="0">
                <a:latin typeface="Calibri" panose="020F0502020204030204"/>
              </a:rPr>
              <a:t>24</a:t>
            </a:r>
            <a:r>
              <a:rPr lang="en-US" sz="2000" dirty="0">
                <a:latin typeface="Calibri" panose="020F0502020204030204"/>
              </a:rPr>
              <a:t> </a:t>
            </a:r>
            <a:r>
              <a:rPr lang="en-US" sz="2000" dirty="0" smtClean="0">
                <a:latin typeface="Calibri" panose="020F0502020204030204"/>
              </a:rPr>
              <a:t>  </a:t>
            </a:r>
            <a:r>
              <a:rPr lang="en-US" sz="2000" dirty="0">
                <a:latin typeface="Calibri" panose="020F0502020204030204"/>
              </a:rPr>
              <a:t>Bus Trip: City Council, Mayor’s Office, La State Museum, State Capitol-Lunch With Black Caucus, Governor’s </a:t>
            </a:r>
            <a:r>
              <a:rPr lang="en-US" sz="2000" dirty="0" smtClean="0">
                <a:latin typeface="Calibri" panose="020F0502020204030204"/>
              </a:rPr>
              <a:t>Mansion</a:t>
            </a:r>
          </a:p>
          <a:p>
            <a:pPr>
              <a:lnSpc>
                <a:spcPct val="90000"/>
              </a:lnSpc>
              <a:spcBef>
                <a:spcPts val="1000"/>
              </a:spcBef>
            </a:pPr>
            <a:r>
              <a:rPr lang="en-US" sz="2000" b="1" dirty="0" smtClean="0">
                <a:latin typeface="Calibri" panose="020F0502020204030204"/>
              </a:rPr>
              <a:t>Topic 3: Criminal </a:t>
            </a:r>
            <a:r>
              <a:rPr lang="en-US" sz="2000" b="1" dirty="0">
                <a:latin typeface="Calibri" panose="020F0502020204030204"/>
              </a:rPr>
              <a:t>Justice and Social Concerns  </a:t>
            </a:r>
            <a:r>
              <a:rPr lang="en-US" sz="2000" dirty="0">
                <a:latin typeface="Calibri" panose="020F0502020204030204"/>
              </a:rPr>
              <a:t>Date: November </a:t>
            </a:r>
            <a:r>
              <a:rPr lang="en-US" sz="2000" dirty="0" smtClean="0">
                <a:latin typeface="Calibri" panose="020F0502020204030204"/>
              </a:rPr>
              <a:t>22 Bus </a:t>
            </a:r>
            <a:r>
              <a:rPr lang="en-US" sz="2000" dirty="0">
                <a:latin typeface="Calibri" panose="020F0502020204030204"/>
              </a:rPr>
              <a:t>Trip: Judge Johnson Chambers, United Way, La Promise, St. Vincent Shelter, Youth and Family </a:t>
            </a:r>
            <a:r>
              <a:rPr lang="en-US" sz="2000" dirty="0" smtClean="0">
                <a:latin typeface="Calibri" panose="020F0502020204030204"/>
              </a:rPr>
              <a:t>Services</a:t>
            </a:r>
            <a:br>
              <a:rPr lang="en-US" sz="2000" dirty="0" smtClean="0">
                <a:latin typeface="Calibri" panose="020F0502020204030204"/>
              </a:rPr>
            </a:br>
            <a:endParaRPr lang="en-US" sz="2000" dirty="0" smtClean="0">
              <a:latin typeface="Calibri" panose="020F0502020204030204"/>
            </a:endParaRPr>
          </a:p>
          <a:p>
            <a:pPr>
              <a:lnSpc>
                <a:spcPct val="90000"/>
              </a:lnSpc>
              <a:spcBef>
                <a:spcPts val="1000"/>
              </a:spcBef>
            </a:pPr>
            <a:r>
              <a:rPr lang="en-US" sz="2000" b="1" dirty="0" smtClean="0">
                <a:latin typeface="Calibri" panose="020F0502020204030204"/>
              </a:rPr>
              <a:t>Closing Retreat:  LSU Team-Building </a:t>
            </a:r>
            <a:r>
              <a:rPr lang="en-US" sz="2000" b="1" dirty="0">
                <a:latin typeface="Calibri" panose="020F0502020204030204"/>
              </a:rPr>
              <a:t>Ropes Course  </a:t>
            </a:r>
            <a:r>
              <a:rPr lang="en-US" sz="2000" dirty="0">
                <a:latin typeface="Calibri" panose="020F0502020204030204"/>
              </a:rPr>
              <a:t>Date: December </a:t>
            </a:r>
            <a:r>
              <a:rPr lang="en-US" sz="2000" dirty="0" smtClean="0">
                <a:latin typeface="Calibri" panose="020F0502020204030204"/>
              </a:rPr>
              <a:t>6 Bus </a:t>
            </a:r>
            <a:r>
              <a:rPr lang="en-US" sz="2000" dirty="0">
                <a:latin typeface="Calibri" panose="020F0502020204030204"/>
              </a:rPr>
              <a:t>Trip: LSU – </a:t>
            </a:r>
            <a:r>
              <a:rPr lang="en-US" sz="2000" dirty="0" smtClean="0">
                <a:latin typeface="Calibri" panose="020F0502020204030204"/>
              </a:rPr>
              <a:t>Recreational Building</a:t>
            </a:r>
            <a:br>
              <a:rPr lang="en-US" sz="2000" dirty="0" smtClean="0">
                <a:latin typeface="Calibri" panose="020F0502020204030204"/>
              </a:rPr>
            </a:br>
            <a:r>
              <a:rPr lang="en-US" sz="2000" b="1" dirty="0" smtClean="0">
                <a:latin typeface="Calibri" panose="020F0502020204030204"/>
              </a:rPr>
              <a:t/>
            </a:r>
            <a:br>
              <a:rPr lang="en-US" sz="2000" b="1" dirty="0" smtClean="0">
                <a:latin typeface="Calibri" panose="020F0502020204030204"/>
              </a:rPr>
            </a:br>
            <a:r>
              <a:rPr lang="en-US" sz="2000" b="1" dirty="0" smtClean="0">
                <a:latin typeface="Calibri" panose="020F0502020204030204"/>
              </a:rPr>
              <a:t>Graduation Dinner:</a:t>
            </a:r>
            <a:r>
              <a:rPr lang="en-US" sz="2000" dirty="0" smtClean="0">
                <a:latin typeface="Calibri" panose="020F0502020204030204"/>
              </a:rPr>
              <a:t>  </a:t>
            </a:r>
            <a:r>
              <a:rPr lang="en-US" sz="2000" dirty="0">
                <a:latin typeface="Calibri" panose="020F0502020204030204"/>
              </a:rPr>
              <a:t>Date: January 6, </a:t>
            </a:r>
            <a:r>
              <a:rPr lang="en-US" sz="2000" dirty="0" smtClean="0">
                <a:latin typeface="Calibri" panose="020F0502020204030204"/>
              </a:rPr>
              <a:t> </a:t>
            </a:r>
            <a:r>
              <a:rPr lang="en-US" sz="2000" dirty="0">
                <a:latin typeface="Calibri" panose="020F0502020204030204"/>
              </a:rPr>
              <a:t>Location: BRCC   Keynote Speaker</a:t>
            </a:r>
          </a:p>
          <a:p>
            <a:pPr>
              <a:lnSpc>
                <a:spcPct val="90000"/>
              </a:lnSpc>
              <a:spcBef>
                <a:spcPts val="1000"/>
              </a:spcBef>
            </a:pPr>
            <a:endParaRPr lang="en-US" sz="2000" dirty="0">
              <a:solidFill>
                <a:prstClr val="black">
                  <a:tint val="75000"/>
                </a:prstClr>
              </a:solidFill>
              <a:latin typeface="Calibri" panose="020F0502020204030204"/>
            </a:endParaRPr>
          </a:p>
        </p:txBody>
      </p:sp>
    </p:spTree>
    <p:extLst>
      <p:ext uri="{BB962C8B-B14F-4D97-AF65-F5344CB8AC3E}">
        <p14:creationId xmlns:p14="http://schemas.microsoft.com/office/powerpoint/2010/main" val="1361798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3"/>
          </p:nvPr>
        </p:nvSpPr>
        <p:spPr>
          <a:xfrm>
            <a:off x="304800" y="2690335"/>
            <a:ext cx="11887200" cy="2020209"/>
          </a:xfrm>
        </p:spPr>
        <p:txBody>
          <a:bodyPr>
            <a:normAutofit fontScale="92500" lnSpcReduction="10000"/>
          </a:bodyPr>
          <a:lstStyle/>
          <a:p>
            <a:pPr marL="0" indent="0">
              <a:buNone/>
            </a:pPr>
            <a:r>
              <a:rPr lang="en-US" sz="3200" b="1" dirty="0" smtClean="0"/>
              <a:t/>
            </a:r>
            <a:br>
              <a:rPr lang="en-US" sz="3200" b="1" dirty="0" smtClean="0"/>
            </a:br>
            <a:endParaRPr lang="en-US" sz="4400" b="1" dirty="0"/>
          </a:p>
          <a:p>
            <a:pPr marL="0" indent="0">
              <a:buNone/>
            </a:pPr>
            <a:r>
              <a:rPr lang="en-US" sz="4400" b="1" dirty="0" smtClean="0"/>
              <a:t>“Leadership </a:t>
            </a:r>
            <a:r>
              <a:rPr lang="en-US" sz="4400" b="1" dirty="0"/>
              <a:t>is a choice, not a position.” —Stephen Covey</a:t>
            </a:r>
            <a:endParaRPr lang="en-US" sz="3200" dirty="0"/>
          </a:p>
        </p:txBody>
      </p:sp>
      <p:sp>
        <p:nvSpPr>
          <p:cNvPr id="2" name="Slide Number Placeholder 1"/>
          <p:cNvSpPr>
            <a:spLocks noGrp="1"/>
          </p:cNvSpPr>
          <p:nvPr>
            <p:ph type="sldNum" sz="quarter" idx="4294967295"/>
          </p:nvPr>
        </p:nvSpPr>
        <p:spPr>
          <a:xfrm>
            <a:off x="11760200" y="6465888"/>
            <a:ext cx="431800" cy="365125"/>
          </a:xfrm>
          <a:prstGeom prst="rect">
            <a:avLst/>
          </a:prstGeom>
        </p:spPr>
        <p:txBody>
          <a:bodyPr/>
          <a:lstStyle/>
          <a:p>
            <a:fld id="{5AE1514C-5E56-4738-A1FF-4B1CFD2A3E36}" type="slidenum">
              <a:rPr lang="en-US" smtClean="0"/>
              <a:pPr/>
              <a:t>16</a:t>
            </a:fld>
            <a:endParaRPr lang="en-US" dirty="0"/>
          </a:p>
        </p:txBody>
      </p:sp>
      <p:sp>
        <p:nvSpPr>
          <p:cNvPr id="9" name="TextBox 8"/>
          <p:cNvSpPr txBox="1"/>
          <p:nvPr/>
        </p:nvSpPr>
        <p:spPr>
          <a:xfrm>
            <a:off x="1112688" y="243410"/>
            <a:ext cx="670312" cy="580653"/>
          </a:xfrm>
          <a:custGeom>
            <a:avLst/>
            <a:gdLst>
              <a:gd name="connsiteX0" fmla="*/ 603423 w 670312"/>
              <a:gd name="connsiteY0" fmla="*/ 0 h 580653"/>
              <a:gd name="connsiteX1" fmla="*/ 670312 w 670312"/>
              <a:gd name="connsiteY1" fmla="*/ 126662 h 580653"/>
              <a:gd name="connsiteX2" fmla="*/ 557170 w 670312"/>
              <a:gd name="connsiteY2" fmla="*/ 203157 h 580653"/>
              <a:gd name="connsiteX3" fmla="*/ 522302 w 670312"/>
              <a:gd name="connsiteY3" fmla="*/ 293172 h 580653"/>
              <a:gd name="connsiteX4" fmla="*/ 670312 w 670312"/>
              <a:gd name="connsiteY4" fmla="*/ 293172 h 580653"/>
              <a:gd name="connsiteX5" fmla="*/ 670312 w 670312"/>
              <a:gd name="connsiteY5" fmla="*/ 580653 h 580653"/>
              <a:gd name="connsiteX6" fmla="*/ 360772 w 670312"/>
              <a:gd name="connsiteY6" fmla="*/ 580653 h 580653"/>
              <a:gd name="connsiteX7" fmla="*/ 360772 w 670312"/>
              <a:gd name="connsiteY7" fmla="*/ 342272 h 580653"/>
              <a:gd name="connsiteX8" fmla="*/ 415564 w 670312"/>
              <a:gd name="connsiteY8" fmla="*/ 134489 h 580653"/>
              <a:gd name="connsiteX9" fmla="*/ 603423 w 670312"/>
              <a:gd name="connsiteY9" fmla="*/ 0 h 580653"/>
              <a:gd name="connsiteX10" fmla="*/ 242650 w 670312"/>
              <a:gd name="connsiteY10" fmla="*/ 0 h 580653"/>
              <a:gd name="connsiteX11" fmla="*/ 309539 w 670312"/>
              <a:gd name="connsiteY11" fmla="*/ 126662 h 580653"/>
              <a:gd name="connsiteX12" fmla="*/ 196397 w 670312"/>
              <a:gd name="connsiteY12" fmla="*/ 203157 h 580653"/>
              <a:gd name="connsiteX13" fmla="*/ 161530 w 670312"/>
              <a:gd name="connsiteY13" fmla="*/ 293172 h 580653"/>
              <a:gd name="connsiteX14" fmla="*/ 309539 w 670312"/>
              <a:gd name="connsiteY14" fmla="*/ 293172 h 580653"/>
              <a:gd name="connsiteX15" fmla="*/ 309539 w 670312"/>
              <a:gd name="connsiteY15" fmla="*/ 580653 h 580653"/>
              <a:gd name="connsiteX16" fmla="*/ 0 w 670312"/>
              <a:gd name="connsiteY16" fmla="*/ 580653 h 580653"/>
              <a:gd name="connsiteX17" fmla="*/ 0 w 670312"/>
              <a:gd name="connsiteY17" fmla="*/ 342272 h 580653"/>
              <a:gd name="connsiteX18" fmla="*/ 54792 w 670312"/>
              <a:gd name="connsiteY18" fmla="*/ 134489 h 580653"/>
              <a:gd name="connsiteX19" fmla="*/ 242650 w 670312"/>
              <a:gd name="connsiteY19" fmla="*/ 0 h 58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0312" h="580653">
                <a:moveTo>
                  <a:pt x="603423" y="0"/>
                </a:moveTo>
                <a:lnTo>
                  <a:pt x="670312" y="126662"/>
                </a:lnTo>
                <a:cubicBezTo>
                  <a:pt x="615757" y="152279"/>
                  <a:pt x="578043" y="177777"/>
                  <a:pt x="557170" y="203157"/>
                </a:cubicBezTo>
                <a:cubicBezTo>
                  <a:pt x="536297" y="228537"/>
                  <a:pt x="524674" y="258542"/>
                  <a:pt x="522302" y="293172"/>
                </a:cubicBezTo>
                <a:lnTo>
                  <a:pt x="670312" y="293172"/>
                </a:lnTo>
                <a:lnTo>
                  <a:pt x="670312" y="580653"/>
                </a:lnTo>
                <a:lnTo>
                  <a:pt x="360772" y="580653"/>
                </a:lnTo>
                <a:lnTo>
                  <a:pt x="360772" y="342272"/>
                </a:lnTo>
                <a:cubicBezTo>
                  <a:pt x="360772" y="254510"/>
                  <a:pt x="379036" y="185249"/>
                  <a:pt x="415564" y="134489"/>
                </a:cubicBezTo>
                <a:cubicBezTo>
                  <a:pt x="452092" y="83729"/>
                  <a:pt x="514712" y="38900"/>
                  <a:pt x="603423" y="0"/>
                </a:cubicBezTo>
                <a:close/>
                <a:moveTo>
                  <a:pt x="242650" y="0"/>
                </a:moveTo>
                <a:lnTo>
                  <a:pt x="309539" y="126662"/>
                </a:lnTo>
                <a:cubicBezTo>
                  <a:pt x="254985" y="152279"/>
                  <a:pt x="217271" y="177777"/>
                  <a:pt x="196397" y="203157"/>
                </a:cubicBezTo>
                <a:cubicBezTo>
                  <a:pt x="175524" y="228537"/>
                  <a:pt x="163902" y="258542"/>
                  <a:pt x="161530" y="293172"/>
                </a:cubicBezTo>
                <a:lnTo>
                  <a:pt x="309539" y="293172"/>
                </a:lnTo>
                <a:lnTo>
                  <a:pt x="309539" y="580653"/>
                </a:lnTo>
                <a:lnTo>
                  <a:pt x="0" y="580653"/>
                </a:lnTo>
                <a:lnTo>
                  <a:pt x="0" y="342272"/>
                </a:lnTo>
                <a:cubicBezTo>
                  <a:pt x="0" y="254510"/>
                  <a:pt x="18264" y="185249"/>
                  <a:pt x="54792" y="134489"/>
                </a:cubicBezTo>
                <a:cubicBezTo>
                  <a:pt x="91320" y="83729"/>
                  <a:pt x="153940" y="38900"/>
                  <a:pt x="242650" y="0"/>
                </a:cubicBezTo>
                <a:close/>
              </a:path>
            </a:pathLst>
          </a:custGeom>
          <a:solidFill>
            <a:schemeClr val="accent4"/>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dirty="0">
              <a:solidFill>
                <a:schemeClr val="tx2">
                  <a:lumMod val="50000"/>
                </a:schemeClr>
              </a:solidFill>
            </a:endParaRPr>
          </a:p>
        </p:txBody>
      </p:sp>
    </p:spTree>
    <p:extLst>
      <p:ext uri="{BB962C8B-B14F-4D97-AF65-F5344CB8AC3E}">
        <p14:creationId xmlns:p14="http://schemas.microsoft.com/office/powerpoint/2010/main" val="1605776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p:txBody>
          <a:bodyPr/>
          <a:lstStyle/>
          <a:p>
            <a:r>
              <a:rPr lang="en-US" dirty="0" smtClean="0"/>
              <a:t>Budget</a:t>
            </a:r>
            <a:endParaRPr lang="en-US" dirty="0"/>
          </a:p>
        </p:txBody>
      </p:sp>
      <p:sp>
        <p:nvSpPr>
          <p:cNvPr id="42" name="Slide Number Placeholder 41"/>
          <p:cNvSpPr>
            <a:spLocks noGrp="1"/>
          </p:cNvSpPr>
          <p:nvPr>
            <p:ph type="sldNum" sz="quarter" idx="4"/>
          </p:nvPr>
        </p:nvSpPr>
        <p:spPr/>
        <p:txBody>
          <a:bodyPr/>
          <a:lstStyle/>
          <a:p>
            <a:fld id="{5AE1514C-5E56-4738-A1FF-4B1CFD2A3E36}" type="slidenum">
              <a:rPr lang="en-US" smtClean="0"/>
              <a:pPr/>
              <a:t>17</a:t>
            </a:fld>
            <a:endParaRPr lang="en-US" dirty="0"/>
          </a:p>
        </p:txBody>
      </p:sp>
      <p:sp>
        <p:nvSpPr>
          <p:cNvPr id="23" name="Text Placeholder 22"/>
          <p:cNvSpPr>
            <a:spLocks noGrp="1"/>
          </p:cNvSpPr>
          <p:nvPr>
            <p:ph type="body" sz="quarter" idx="16"/>
          </p:nvPr>
        </p:nvSpPr>
        <p:spPr>
          <a:xfrm>
            <a:off x="3107602" y="182440"/>
            <a:ext cx="9084398" cy="701731"/>
          </a:xfrm>
        </p:spPr>
        <p:txBody>
          <a:bodyPr/>
          <a:lstStyle/>
          <a:p>
            <a:r>
              <a:rPr lang="en-US" sz="4400" dirty="0" smtClean="0">
                <a:solidFill>
                  <a:srgbClr val="FFC000"/>
                </a:solidFill>
              </a:rPr>
              <a:t>Sample Budget/Funding Sources</a:t>
            </a:r>
            <a:endParaRPr lang="en-US" sz="4400" dirty="0">
              <a:solidFill>
                <a:srgbClr val="FFC000"/>
              </a:solidFill>
            </a:endParaRPr>
          </a:p>
        </p:txBody>
      </p:sp>
      <p:sp>
        <p:nvSpPr>
          <p:cNvPr id="2" name="Rectangle 1"/>
          <p:cNvSpPr/>
          <p:nvPr/>
        </p:nvSpPr>
        <p:spPr>
          <a:xfrm>
            <a:off x="0" y="1720840"/>
            <a:ext cx="12192000" cy="5170646"/>
          </a:xfrm>
          <a:prstGeom prst="rect">
            <a:avLst/>
          </a:prstGeom>
        </p:spPr>
        <p:txBody>
          <a:bodyPr wrap="square">
            <a:spAutoFit/>
          </a:bodyPr>
          <a:lstStyle/>
          <a:p>
            <a:r>
              <a:rPr lang="en-US" sz="2800" b="1" dirty="0" smtClean="0"/>
              <a:t>Sample Budget: Roughly $20,000</a:t>
            </a:r>
          </a:p>
          <a:p>
            <a:r>
              <a:rPr lang="en-US" b="1" dirty="0" smtClean="0"/>
              <a:t>$11,000-  </a:t>
            </a:r>
            <a:r>
              <a:rPr lang="en-US" b="1" dirty="0" err="1" smtClean="0"/>
              <a:t>Emergentics</a:t>
            </a:r>
            <a:r>
              <a:rPr lang="en-US" b="1" dirty="0" smtClean="0"/>
              <a:t> Presenter and Student </a:t>
            </a:r>
            <a:r>
              <a:rPr lang="en-US" b="1" dirty="0"/>
              <a:t>Profiles </a:t>
            </a:r>
            <a:r>
              <a:rPr lang="en-US" b="1" i="1" dirty="0" smtClean="0"/>
              <a:t>(to have an employee become certified is a (1 time fee) and to purchase student profiles)</a:t>
            </a:r>
          </a:p>
          <a:p>
            <a:r>
              <a:rPr lang="en-US" b="1" dirty="0" smtClean="0"/>
              <a:t>$5000 - Motor Coach  Rental Total </a:t>
            </a:r>
          </a:p>
          <a:p>
            <a:r>
              <a:rPr lang="en-US" b="1" dirty="0" smtClean="0"/>
              <a:t>$1000 - Induction Ceremony Venue Rental</a:t>
            </a:r>
          </a:p>
          <a:p>
            <a:r>
              <a:rPr lang="en-US" b="1" dirty="0" smtClean="0"/>
              <a:t>$1000 -ROPES </a:t>
            </a:r>
            <a:r>
              <a:rPr lang="en-US" b="1" dirty="0"/>
              <a:t>COURSE: </a:t>
            </a:r>
          </a:p>
          <a:p>
            <a:r>
              <a:rPr lang="en-US" b="1" dirty="0" smtClean="0"/>
              <a:t>$1600 – Lunch and snacks total</a:t>
            </a:r>
          </a:p>
          <a:p>
            <a:r>
              <a:rPr lang="en-US" b="1" dirty="0" smtClean="0"/>
              <a:t>$500 -Graduation Certificates/Decorations/Swag</a:t>
            </a:r>
            <a:r>
              <a:rPr lang="en-US" sz="2800" b="1" dirty="0" smtClean="0"/>
              <a:t/>
            </a:r>
            <a:br>
              <a:rPr lang="en-US" sz="2800" b="1" dirty="0" smtClean="0"/>
            </a:br>
            <a:r>
              <a:rPr lang="en-US" sz="2800" b="1" dirty="0" smtClean="0"/>
              <a:t/>
            </a:r>
            <a:br>
              <a:rPr lang="en-US" sz="2800" b="1" dirty="0" smtClean="0"/>
            </a:br>
            <a:r>
              <a:rPr lang="en-US" sz="2800" b="1" dirty="0" smtClean="0"/>
              <a:t>FUNDING </a:t>
            </a:r>
            <a:r>
              <a:rPr lang="en-US" sz="2800" b="1" dirty="0"/>
              <a:t>SOURCES:</a:t>
            </a:r>
          </a:p>
          <a:p>
            <a:pPr marL="457200" indent="-457200">
              <a:buFont typeface="Wingdings" panose="05000000000000000000" pitchFamily="2" charset="2"/>
              <a:buChar char="Ø"/>
            </a:pPr>
            <a:r>
              <a:rPr lang="en-US" sz="2000" b="1" dirty="0"/>
              <a:t>Federal </a:t>
            </a:r>
            <a:r>
              <a:rPr lang="en-US" sz="2000" b="1" dirty="0" smtClean="0"/>
              <a:t>Grants (Perkins, PBI etc.)   </a:t>
            </a:r>
          </a:p>
          <a:p>
            <a:pPr marL="457200" indent="-457200">
              <a:buFont typeface="Wingdings" panose="05000000000000000000" pitchFamily="2" charset="2"/>
              <a:buChar char="Ø"/>
            </a:pPr>
            <a:r>
              <a:rPr lang="en-US" sz="2000" b="1" dirty="0" smtClean="0"/>
              <a:t>SGA Funds</a:t>
            </a:r>
          </a:p>
          <a:p>
            <a:pPr marL="457200" indent="-457200">
              <a:buFont typeface="Wingdings" panose="05000000000000000000" pitchFamily="2" charset="2"/>
              <a:buChar char="Ø"/>
            </a:pPr>
            <a:r>
              <a:rPr lang="en-US" sz="2000" b="1" dirty="0" smtClean="0"/>
              <a:t>Foundation</a:t>
            </a:r>
          </a:p>
          <a:p>
            <a:pPr marL="457200" indent="-457200">
              <a:buFont typeface="Wingdings" panose="05000000000000000000" pitchFamily="2" charset="2"/>
              <a:buChar char="Ø"/>
            </a:pPr>
            <a:r>
              <a:rPr lang="en-US" sz="2000" b="1" dirty="0" smtClean="0"/>
              <a:t> Departmental Grants</a:t>
            </a:r>
          </a:p>
          <a:p>
            <a:pPr marL="457200" indent="-457200">
              <a:buFont typeface="Wingdings" panose="05000000000000000000" pitchFamily="2" charset="2"/>
              <a:buChar char="Ø"/>
            </a:pPr>
            <a:r>
              <a:rPr lang="en-US" sz="2000" b="1" dirty="0" smtClean="0"/>
              <a:t>Community Grants</a:t>
            </a:r>
          </a:p>
          <a:p>
            <a:pPr marL="457200" indent="-457200">
              <a:buFont typeface="Wingdings" panose="05000000000000000000" pitchFamily="2" charset="2"/>
              <a:buChar char="Ø"/>
            </a:pPr>
            <a:r>
              <a:rPr lang="en-US" sz="2000" b="1" dirty="0" smtClean="0"/>
              <a:t>Private </a:t>
            </a:r>
            <a:r>
              <a:rPr lang="en-US" sz="2000" b="1" dirty="0"/>
              <a:t>Donations</a:t>
            </a:r>
          </a:p>
        </p:txBody>
      </p:sp>
    </p:spTree>
    <p:extLst>
      <p:ext uri="{BB962C8B-B14F-4D97-AF65-F5344CB8AC3E}">
        <p14:creationId xmlns:p14="http://schemas.microsoft.com/office/powerpoint/2010/main" val="306584705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3"/>
          </p:nvPr>
        </p:nvSpPr>
        <p:spPr>
          <a:xfrm>
            <a:off x="304800" y="2690335"/>
            <a:ext cx="11887200" cy="2020209"/>
          </a:xfrm>
        </p:spPr>
        <p:txBody>
          <a:bodyPr>
            <a:normAutofit lnSpcReduction="10000"/>
          </a:bodyPr>
          <a:lstStyle/>
          <a:p>
            <a:pPr marL="0" indent="0">
              <a:buNone/>
            </a:pPr>
            <a:r>
              <a:rPr lang="en-US" sz="3200" b="1" dirty="0" smtClean="0"/>
              <a:t/>
            </a:r>
            <a:br>
              <a:rPr lang="en-US" sz="3200" b="1" dirty="0" smtClean="0"/>
            </a:br>
            <a:endParaRPr lang="en-US" sz="4400" b="1" dirty="0"/>
          </a:p>
          <a:p>
            <a:pPr marL="0" indent="0">
              <a:buNone/>
            </a:pPr>
            <a:r>
              <a:rPr lang="en-US" dirty="0"/>
              <a:t>“</a:t>
            </a:r>
            <a:r>
              <a:rPr lang="en-US" b="1" dirty="0"/>
              <a:t>Obstacles</a:t>
            </a:r>
            <a:r>
              <a:rPr lang="en-US" dirty="0"/>
              <a:t> are those frightful things you see when you take your eyes off your goal.” – Henry Ford.</a:t>
            </a:r>
          </a:p>
          <a:p>
            <a:pPr lvl="1" indent="122238"/>
            <a:endParaRPr lang="en-US" sz="3200" dirty="0"/>
          </a:p>
        </p:txBody>
      </p:sp>
      <p:sp>
        <p:nvSpPr>
          <p:cNvPr id="2" name="Slide Number Placeholder 1"/>
          <p:cNvSpPr>
            <a:spLocks noGrp="1"/>
          </p:cNvSpPr>
          <p:nvPr>
            <p:ph type="sldNum" sz="quarter" idx="4294967295"/>
          </p:nvPr>
        </p:nvSpPr>
        <p:spPr>
          <a:xfrm>
            <a:off x="11760200" y="6465888"/>
            <a:ext cx="431800" cy="365125"/>
          </a:xfrm>
          <a:prstGeom prst="rect">
            <a:avLst/>
          </a:prstGeom>
        </p:spPr>
        <p:txBody>
          <a:bodyPr/>
          <a:lstStyle/>
          <a:p>
            <a:fld id="{5AE1514C-5E56-4738-A1FF-4B1CFD2A3E36}" type="slidenum">
              <a:rPr lang="en-US" smtClean="0"/>
              <a:pPr/>
              <a:t>18</a:t>
            </a:fld>
            <a:endParaRPr lang="en-US" dirty="0"/>
          </a:p>
        </p:txBody>
      </p:sp>
      <p:sp>
        <p:nvSpPr>
          <p:cNvPr id="9" name="TextBox 8"/>
          <p:cNvSpPr txBox="1"/>
          <p:nvPr/>
        </p:nvSpPr>
        <p:spPr>
          <a:xfrm>
            <a:off x="1112688" y="243410"/>
            <a:ext cx="670312" cy="580653"/>
          </a:xfrm>
          <a:custGeom>
            <a:avLst/>
            <a:gdLst>
              <a:gd name="connsiteX0" fmla="*/ 603423 w 670312"/>
              <a:gd name="connsiteY0" fmla="*/ 0 h 580653"/>
              <a:gd name="connsiteX1" fmla="*/ 670312 w 670312"/>
              <a:gd name="connsiteY1" fmla="*/ 126662 h 580653"/>
              <a:gd name="connsiteX2" fmla="*/ 557170 w 670312"/>
              <a:gd name="connsiteY2" fmla="*/ 203157 h 580653"/>
              <a:gd name="connsiteX3" fmla="*/ 522302 w 670312"/>
              <a:gd name="connsiteY3" fmla="*/ 293172 h 580653"/>
              <a:gd name="connsiteX4" fmla="*/ 670312 w 670312"/>
              <a:gd name="connsiteY4" fmla="*/ 293172 h 580653"/>
              <a:gd name="connsiteX5" fmla="*/ 670312 w 670312"/>
              <a:gd name="connsiteY5" fmla="*/ 580653 h 580653"/>
              <a:gd name="connsiteX6" fmla="*/ 360772 w 670312"/>
              <a:gd name="connsiteY6" fmla="*/ 580653 h 580653"/>
              <a:gd name="connsiteX7" fmla="*/ 360772 w 670312"/>
              <a:gd name="connsiteY7" fmla="*/ 342272 h 580653"/>
              <a:gd name="connsiteX8" fmla="*/ 415564 w 670312"/>
              <a:gd name="connsiteY8" fmla="*/ 134489 h 580653"/>
              <a:gd name="connsiteX9" fmla="*/ 603423 w 670312"/>
              <a:gd name="connsiteY9" fmla="*/ 0 h 580653"/>
              <a:gd name="connsiteX10" fmla="*/ 242650 w 670312"/>
              <a:gd name="connsiteY10" fmla="*/ 0 h 580653"/>
              <a:gd name="connsiteX11" fmla="*/ 309539 w 670312"/>
              <a:gd name="connsiteY11" fmla="*/ 126662 h 580653"/>
              <a:gd name="connsiteX12" fmla="*/ 196397 w 670312"/>
              <a:gd name="connsiteY12" fmla="*/ 203157 h 580653"/>
              <a:gd name="connsiteX13" fmla="*/ 161530 w 670312"/>
              <a:gd name="connsiteY13" fmla="*/ 293172 h 580653"/>
              <a:gd name="connsiteX14" fmla="*/ 309539 w 670312"/>
              <a:gd name="connsiteY14" fmla="*/ 293172 h 580653"/>
              <a:gd name="connsiteX15" fmla="*/ 309539 w 670312"/>
              <a:gd name="connsiteY15" fmla="*/ 580653 h 580653"/>
              <a:gd name="connsiteX16" fmla="*/ 0 w 670312"/>
              <a:gd name="connsiteY16" fmla="*/ 580653 h 580653"/>
              <a:gd name="connsiteX17" fmla="*/ 0 w 670312"/>
              <a:gd name="connsiteY17" fmla="*/ 342272 h 580653"/>
              <a:gd name="connsiteX18" fmla="*/ 54792 w 670312"/>
              <a:gd name="connsiteY18" fmla="*/ 134489 h 580653"/>
              <a:gd name="connsiteX19" fmla="*/ 242650 w 670312"/>
              <a:gd name="connsiteY19" fmla="*/ 0 h 58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0312" h="580653">
                <a:moveTo>
                  <a:pt x="603423" y="0"/>
                </a:moveTo>
                <a:lnTo>
                  <a:pt x="670312" y="126662"/>
                </a:lnTo>
                <a:cubicBezTo>
                  <a:pt x="615757" y="152279"/>
                  <a:pt x="578043" y="177777"/>
                  <a:pt x="557170" y="203157"/>
                </a:cubicBezTo>
                <a:cubicBezTo>
                  <a:pt x="536297" y="228537"/>
                  <a:pt x="524674" y="258542"/>
                  <a:pt x="522302" y="293172"/>
                </a:cubicBezTo>
                <a:lnTo>
                  <a:pt x="670312" y="293172"/>
                </a:lnTo>
                <a:lnTo>
                  <a:pt x="670312" y="580653"/>
                </a:lnTo>
                <a:lnTo>
                  <a:pt x="360772" y="580653"/>
                </a:lnTo>
                <a:lnTo>
                  <a:pt x="360772" y="342272"/>
                </a:lnTo>
                <a:cubicBezTo>
                  <a:pt x="360772" y="254510"/>
                  <a:pt x="379036" y="185249"/>
                  <a:pt x="415564" y="134489"/>
                </a:cubicBezTo>
                <a:cubicBezTo>
                  <a:pt x="452092" y="83729"/>
                  <a:pt x="514712" y="38900"/>
                  <a:pt x="603423" y="0"/>
                </a:cubicBezTo>
                <a:close/>
                <a:moveTo>
                  <a:pt x="242650" y="0"/>
                </a:moveTo>
                <a:lnTo>
                  <a:pt x="309539" y="126662"/>
                </a:lnTo>
                <a:cubicBezTo>
                  <a:pt x="254985" y="152279"/>
                  <a:pt x="217271" y="177777"/>
                  <a:pt x="196397" y="203157"/>
                </a:cubicBezTo>
                <a:cubicBezTo>
                  <a:pt x="175524" y="228537"/>
                  <a:pt x="163902" y="258542"/>
                  <a:pt x="161530" y="293172"/>
                </a:cubicBezTo>
                <a:lnTo>
                  <a:pt x="309539" y="293172"/>
                </a:lnTo>
                <a:lnTo>
                  <a:pt x="309539" y="580653"/>
                </a:lnTo>
                <a:lnTo>
                  <a:pt x="0" y="580653"/>
                </a:lnTo>
                <a:lnTo>
                  <a:pt x="0" y="342272"/>
                </a:lnTo>
                <a:cubicBezTo>
                  <a:pt x="0" y="254510"/>
                  <a:pt x="18264" y="185249"/>
                  <a:pt x="54792" y="134489"/>
                </a:cubicBezTo>
                <a:cubicBezTo>
                  <a:pt x="91320" y="83729"/>
                  <a:pt x="153940" y="38900"/>
                  <a:pt x="242650" y="0"/>
                </a:cubicBezTo>
                <a:close/>
              </a:path>
            </a:pathLst>
          </a:custGeom>
          <a:solidFill>
            <a:schemeClr val="accent4"/>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dirty="0">
              <a:solidFill>
                <a:schemeClr val="tx2">
                  <a:lumMod val="50000"/>
                </a:schemeClr>
              </a:solidFill>
            </a:endParaRPr>
          </a:p>
        </p:txBody>
      </p:sp>
    </p:spTree>
    <p:extLst>
      <p:ext uri="{BB962C8B-B14F-4D97-AF65-F5344CB8AC3E}">
        <p14:creationId xmlns:p14="http://schemas.microsoft.com/office/powerpoint/2010/main" val="194225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11760200" y="6465888"/>
            <a:ext cx="431800" cy="365125"/>
          </a:xfrm>
          <a:prstGeom prst="rect">
            <a:avLst/>
          </a:prstGeom>
        </p:spPr>
        <p:txBody>
          <a:bodyPr/>
          <a:lstStyle/>
          <a:p>
            <a:fld id="{5AE1514C-5E56-4738-A1FF-4B1CFD2A3E36}" type="slidenum">
              <a:rPr lang="en-US" smtClean="0"/>
              <a:pPr/>
              <a:t>19</a:t>
            </a:fld>
            <a:endParaRPr lang="en-US" dirty="0"/>
          </a:p>
        </p:txBody>
      </p:sp>
      <p:sp>
        <p:nvSpPr>
          <p:cNvPr id="9" name="TextBox 8"/>
          <p:cNvSpPr txBox="1"/>
          <p:nvPr/>
        </p:nvSpPr>
        <p:spPr>
          <a:xfrm>
            <a:off x="1112688" y="243410"/>
            <a:ext cx="670312" cy="580653"/>
          </a:xfrm>
          <a:custGeom>
            <a:avLst/>
            <a:gdLst>
              <a:gd name="connsiteX0" fmla="*/ 603423 w 670312"/>
              <a:gd name="connsiteY0" fmla="*/ 0 h 580653"/>
              <a:gd name="connsiteX1" fmla="*/ 670312 w 670312"/>
              <a:gd name="connsiteY1" fmla="*/ 126662 h 580653"/>
              <a:gd name="connsiteX2" fmla="*/ 557170 w 670312"/>
              <a:gd name="connsiteY2" fmla="*/ 203157 h 580653"/>
              <a:gd name="connsiteX3" fmla="*/ 522302 w 670312"/>
              <a:gd name="connsiteY3" fmla="*/ 293172 h 580653"/>
              <a:gd name="connsiteX4" fmla="*/ 670312 w 670312"/>
              <a:gd name="connsiteY4" fmla="*/ 293172 h 580653"/>
              <a:gd name="connsiteX5" fmla="*/ 670312 w 670312"/>
              <a:gd name="connsiteY5" fmla="*/ 580653 h 580653"/>
              <a:gd name="connsiteX6" fmla="*/ 360772 w 670312"/>
              <a:gd name="connsiteY6" fmla="*/ 580653 h 580653"/>
              <a:gd name="connsiteX7" fmla="*/ 360772 w 670312"/>
              <a:gd name="connsiteY7" fmla="*/ 342272 h 580653"/>
              <a:gd name="connsiteX8" fmla="*/ 415564 w 670312"/>
              <a:gd name="connsiteY8" fmla="*/ 134489 h 580653"/>
              <a:gd name="connsiteX9" fmla="*/ 603423 w 670312"/>
              <a:gd name="connsiteY9" fmla="*/ 0 h 580653"/>
              <a:gd name="connsiteX10" fmla="*/ 242650 w 670312"/>
              <a:gd name="connsiteY10" fmla="*/ 0 h 580653"/>
              <a:gd name="connsiteX11" fmla="*/ 309539 w 670312"/>
              <a:gd name="connsiteY11" fmla="*/ 126662 h 580653"/>
              <a:gd name="connsiteX12" fmla="*/ 196397 w 670312"/>
              <a:gd name="connsiteY12" fmla="*/ 203157 h 580653"/>
              <a:gd name="connsiteX13" fmla="*/ 161530 w 670312"/>
              <a:gd name="connsiteY13" fmla="*/ 293172 h 580653"/>
              <a:gd name="connsiteX14" fmla="*/ 309539 w 670312"/>
              <a:gd name="connsiteY14" fmla="*/ 293172 h 580653"/>
              <a:gd name="connsiteX15" fmla="*/ 309539 w 670312"/>
              <a:gd name="connsiteY15" fmla="*/ 580653 h 580653"/>
              <a:gd name="connsiteX16" fmla="*/ 0 w 670312"/>
              <a:gd name="connsiteY16" fmla="*/ 580653 h 580653"/>
              <a:gd name="connsiteX17" fmla="*/ 0 w 670312"/>
              <a:gd name="connsiteY17" fmla="*/ 342272 h 580653"/>
              <a:gd name="connsiteX18" fmla="*/ 54792 w 670312"/>
              <a:gd name="connsiteY18" fmla="*/ 134489 h 580653"/>
              <a:gd name="connsiteX19" fmla="*/ 242650 w 670312"/>
              <a:gd name="connsiteY19" fmla="*/ 0 h 58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0312" h="580653">
                <a:moveTo>
                  <a:pt x="603423" y="0"/>
                </a:moveTo>
                <a:lnTo>
                  <a:pt x="670312" y="126662"/>
                </a:lnTo>
                <a:cubicBezTo>
                  <a:pt x="615757" y="152279"/>
                  <a:pt x="578043" y="177777"/>
                  <a:pt x="557170" y="203157"/>
                </a:cubicBezTo>
                <a:cubicBezTo>
                  <a:pt x="536297" y="228537"/>
                  <a:pt x="524674" y="258542"/>
                  <a:pt x="522302" y="293172"/>
                </a:cubicBezTo>
                <a:lnTo>
                  <a:pt x="670312" y="293172"/>
                </a:lnTo>
                <a:lnTo>
                  <a:pt x="670312" y="580653"/>
                </a:lnTo>
                <a:lnTo>
                  <a:pt x="360772" y="580653"/>
                </a:lnTo>
                <a:lnTo>
                  <a:pt x="360772" y="342272"/>
                </a:lnTo>
                <a:cubicBezTo>
                  <a:pt x="360772" y="254510"/>
                  <a:pt x="379036" y="185249"/>
                  <a:pt x="415564" y="134489"/>
                </a:cubicBezTo>
                <a:cubicBezTo>
                  <a:pt x="452092" y="83729"/>
                  <a:pt x="514712" y="38900"/>
                  <a:pt x="603423" y="0"/>
                </a:cubicBezTo>
                <a:close/>
                <a:moveTo>
                  <a:pt x="242650" y="0"/>
                </a:moveTo>
                <a:lnTo>
                  <a:pt x="309539" y="126662"/>
                </a:lnTo>
                <a:cubicBezTo>
                  <a:pt x="254985" y="152279"/>
                  <a:pt x="217271" y="177777"/>
                  <a:pt x="196397" y="203157"/>
                </a:cubicBezTo>
                <a:cubicBezTo>
                  <a:pt x="175524" y="228537"/>
                  <a:pt x="163902" y="258542"/>
                  <a:pt x="161530" y="293172"/>
                </a:cubicBezTo>
                <a:lnTo>
                  <a:pt x="309539" y="293172"/>
                </a:lnTo>
                <a:lnTo>
                  <a:pt x="309539" y="580653"/>
                </a:lnTo>
                <a:lnTo>
                  <a:pt x="0" y="580653"/>
                </a:lnTo>
                <a:lnTo>
                  <a:pt x="0" y="342272"/>
                </a:lnTo>
                <a:cubicBezTo>
                  <a:pt x="0" y="254510"/>
                  <a:pt x="18264" y="185249"/>
                  <a:pt x="54792" y="134489"/>
                </a:cubicBezTo>
                <a:cubicBezTo>
                  <a:pt x="91320" y="83729"/>
                  <a:pt x="153940" y="38900"/>
                  <a:pt x="242650" y="0"/>
                </a:cubicBezTo>
                <a:close/>
              </a:path>
            </a:pathLst>
          </a:custGeom>
          <a:solidFill>
            <a:schemeClr val="accent4"/>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dirty="0">
              <a:solidFill>
                <a:schemeClr val="tx2">
                  <a:lumMod val="50000"/>
                </a:schemeClr>
              </a:solidFill>
            </a:endParaRPr>
          </a:p>
        </p:txBody>
      </p:sp>
      <p:pic>
        <p:nvPicPr>
          <p:cNvPr id="4" name="Picture 3"/>
          <p:cNvPicPr>
            <a:picLocks noChangeAspect="1"/>
          </p:cNvPicPr>
          <p:nvPr/>
        </p:nvPicPr>
        <p:blipFill>
          <a:blip r:embed="rId3"/>
          <a:stretch>
            <a:fillRect/>
          </a:stretch>
        </p:blipFill>
        <p:spPr>
          <a:xfrm>
            <a:off x="264670" y="2883360"/>
            <a:ext cx="11662659" cy="1091279"/>
          </a:xfrm>
          <a:prstGeom prst="rect">
            <a:avLst/>
          </a:prstGeom>
        </p:spPr>
      </p:pic>
      <p:pic>
        <p:nvPicPr>
          <p:cNvPr id="5" name="Picture 4"/>
          <p:cNvPicPr>
            <a:picLocks noChangeAspect="1"/>
          </p:cNvPicPr>
          <p:nvPr/>
        </p:nvPicPr>
        <p:blipFill>
          <a:blip r:embed="rId3"/>
          <a:stretch>
            <a:fillRect/>
          </a:stretch>
        </p:blipFill>
        <p:spPr>
          <a:xfrm>
            <a:off x="417070" y="3035760"/>
            <a:ext cx="11662659" cy="1091279"/>
          </a:xfrm>
          <a:prstGeom prst="rect">
            <a:avLst/>
          </a:prstGeom>
        </p:spPr>
      </p:pic>
      <p:pic>
        <p:nvPicPr>
          <p:cNvPr id="6" name="Picture 5"/>
          <p:cNvPicPr>
            <a:picLocks noChangeAspect="1"/>
          </p:cNvPicPr>
          <p:nvPr/>
        </p:nvPicPr>
        <p:blipFill>
          <a:blip r:embed="rId4"/>
          <a:stretch>
            <a:fillRect/>
          </a:stretch>
        </p:blipFill>
        <p:spPr>
          <a:xfrm>
            <a:off x="3902106" y="825103"/>
            <a:ext cx="4387786" cy="4116514"/>
          </a:xfrm>
          <a:prstGeom prst="rect">
            <a:avLst/>
          </a:prstGeom>
        </p:spPr>
      </p:pic>
    </p:spTree>
    <p:extLst>
      <p:ext uri="{BB962C8B-B14F-4D97-AF65-F5344CB8AC3E}">
        <p14:creationId xmlns:p14="http://schemas.microsoft.com/office/powerpoint/2010/main" val="14722197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reeform: Shape 64"/>
          <p:cNvSpPr>
            <a:spLocks noChangeAspect="1"/>
          </p:cNvSpPr>
          <p:nvPr/>
        </p:nvSpPr>
        <p:spPr>
          <a:xfrm>
            <a:off x="1191491" y="526472"/>
            <a:ext cx="9047017" cy="6137563"/>
          </a:xfrm>
          <a:custGeom>
            <a:avLst/>
            <a:gdLst>
              <a:gd name="connsiteX0" fmla="*/ 244064 w 488128"/>
              <a:gd name="connsiteY0" fmla="*/ 0 h 488128"/>
              <a:gd name="connsiteX1" fmla="*/ 488128 w 488128"/>
              <a:gd name="connsiteY1" fmla="*/ 244064 h 488128"/>
              <a:gd name="connsiteX2" fmla="*/ 244064 w 488128"/>
              <a:gd name="connsiteY2" fmla="*/ 488128 h 488128"/>
              <a:gd name="connsiteX3" fmla="*/ 0 w 488128"/>
              <a:gd name="connsiteY3" fmla="*/ 244064 h 488128"/>
              <a:gd name="connsiteX4" fmla="*/ 244064 w 488128"/>
              <a:gd name="connsiteY4" fmla="*/ 0 h 48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28" h="488128">
                <a:moveTo>
                  <a:pt x="244064" y="0"/>
                </a:moveTo>
                <a:cubicBezTo>
                  <a:pt x="378857" y="0"/>
                  <a:pt x="488128" y="109271"/>
                  <a:pt x="488128" y="244064"/>
                </a:cubicBezTo>
                <a:cubicBezTo>
                  <a:pt x="488128" y="378857"/>
                  <a:pt x="378857" y="488128"/>
                  <a:pt x="244064" y="488128"/>
                </a:cubicBezTo>
                <a:cubicBezTo>
                  <a:pt x="109271" y="488128"/>
                  <a:pt x="0" y="378857"/>
                  <a:pt x="0" y="244064"/>
                </a:cubicBezTo>
                <a:cubicBezTo>
                  <a:pt x="0" y="109271"/>
                  <a:pt x="109271" y="0"/>
                  <a:pt x="2440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r>
              <a:rPr lang="en-US" sz="2000" dirty="0" smtClean="0"/>
              <a:t>   </a:t>
            </a:r>
            <a:endParaRPr lang="en-US" sz="2000" dirty="0" smtClean="0"/>
          </a:p>
          <a:p>
            <a:pPr algn="ctr"/>
            <a:r>
              <a:rPr lang="en-US" sz="2000" dirty="0" smtClean="0"/>
              <a:t> </a:t>
            </a:r>
            <a:r>
              <a:rPr lang="en-US" sz="2000" dirty="0" smtClean="0"/>
              <a:t>This presentation shows how to create a Leadership Academy based on the     Leadership Development Academy (LDA) at Baton Rouge Community College</a:t>
            </a:r>
            <a:r>
              <a:rPr lang="en-US" sz="2000" dirty="0" smtClean="0"/>
              <a:t>.                                                           </a:t>
            </a:r>
            <a:r>
              <a:rPr lang="en-US" sz="2000" b="1" dirty="0" smtClean="0">
                <a:solidFill>
                  <a:srgbClr val="C00000"/>
                </a:solidFill>
              </a:rPr>
              <a:t>What is LDA?</a:t>
            </a:r>
            <a:endParaRPr lang="en-US" sz="2000" b="1" dirty="0">
              <a:solidFill>
                <a:srgbClr val="C00000"/>
              </a:solidFill>
            </a:endParaRPr>
          </a:p>
          <a:p>
            <a:pPr algn="ctr"/>
            <a:r>
              <a:rPr lang="en-US" sz="2000" dirty="0" smtClean="0"/>
              <a:t> </a:t>
            </a:r>
            <a:r>
              <a:rPr lang="en-US" sz="2000" dirty="0"/>
              <a:t>Leadership Development Academy (LDA) is a student program designed to: educate, engage, empower , encourage and </a:t>
            </a:r>
            <a:r>
              <a:rPr lang="en-US" sz="2000" dirty="0" smtClean="0"/>
              <a:t> to create </a:t>
            </a:r>
            <a:r>
              <a:rPr lang="en-US" sz="2000" dirty="0"/>
              <a:t>networking opportunities for students. </a:t>
            </a:r>
            <a:endParaRPr lang="en-US" sz="2000" dirty="0" smtClean="0"/>
          </a:p>
          <a:p>
            <a:pPr algn="ctr"/>
            <a:endParaRPr lang="en-US" sz="2000" dirty="0" smtClean="0"/>
          </a:p>
        </p:txBody>
      </p:sp>
      <p:sp>
        <p:nvSpPr>
          <p:cNvPr id="32" name="Title 31"/>
          <p:cNvSpPr>
            <a:spLocks noGrp="1"/>
          </p:cNvSpPr>
          <p:nvPr>
            <p:ph type="title"/>
          </p:nvPr>
        </p:nvSpPr>
        <p:spPr>
          <a:xfrm>
            <a:off x="3158836" y="942109"/>
            <a:ext cx="4826415" cy="914096"/>
          </a:xfrm>
        </p:spPr>
        <p:txBody>
          <a:bodyPr>
            <a:normAutofit fontScale="90000"/>
          </a:bodyPr>
          <a:lstStyle/>
          <a:p>
            <a:r>
              <a:rPr lang="en-US" b="1" dirty="0" smtClean="0">
                <a:gradFill>
                  <a:gsLst>
                    <a:gs pos="15000">
                      <a:schemeClr val="bg1"/>
                    </a:gs>
                    <a:gs pos="47000">
                      <a:schemeClr val="bg1"/>
                    </a:gs>
                  </a:gsLst>
                  <a:lin ang="5400000" scaled="1"/>
                </a:gradFill>
              </a:rPr>
              <a:t>                            </a:t>
            </a:r>
            <a:r>
              <a:rPr lang="en-US" sz="5300" b="1" dirty="0" smtClean="0">
                <a:solidFill>
                  <a:srgbClr val="C00000"/>
                </a:solidFill>
              </a:rPr>
              <a:t>INTRODUCTION</a:t>
            </a:r>
            <a:endParaRPr lang="en-US" sz="5300" b="1" dirty="0">
              <a:solidFill>
                <a:srgbClr val="C00000"/>
              </a:solidFill>
            </a:endParaRPr>
          </a:p>
        </p:txBody>
      </p:sp>
    </p:spTree>
    <p:extLst>
      <p:ext uri="{BB962C8B-B14F-4D97-AF65-F5344CB8AC3E}">
        <p14:creationId xmlns:p14="http://schemas.microsoft.com/office/powerpoint/2010/main" val="14496609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1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316322" y="0"/>
            <a:ext cx="2375877" cy="1318137"/>
          </a:xfrm>
        </p:spPr>
        <p:txBody>
          <a:bodyPr/>
          <a:lstStyle/>
          <a:p>
            <a:r>
              <a:rPr lang="en-US" dirty="0"/>
              <a:t>Self-Awareness</a:t>
            </a:r>
          </a:p>
        </p:txBody>
      </p:sp>
      <p:sp>
        <p:nvSpPr>
          <p:cNvPr id="42" name="Slide Number Placeholder 4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1514C-5E56-4738-A1FF-4B1CFD2A3E36}" type="slidenum">
              <a:rPr kumimoji="0" lang="en-US" sz="1200" b="0" i="0" u="none" strike="noStrike" kern="1200" cap="none" spc="0" normalizeH="0" baseline="0" noProof="0" smtClean="0">
                <a:ln>
                  <a:noFill/>
                </a:ln>
                <a:solidFill>
                  <a:srgbClr val="0074AF"/>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0074AF"/>
              </a:solidFill>
              <a:effectLst/>
              <a:uLnTx/>
              <a:uFillTx/>
              <a:latin typeface="Segoe UI"/>
              <a:ea typeface="+mn-ea"/>
              <a:cs typeface="+mn-cs"/>
            </a:endParaRPr>
          </a:p>
        </p:txBody>
      </p:sp>
      <p:sp>
        <p:nvSpPr>
          <p:cNvPr id="23" name="Text Placeholder 22"/>
          <p:cNvSpPr>
            <a:spLocks noGrp="1"/>
          </p:cNvSpPr>
          <p:nvPr>
            <p:ph type="body" sz="quarter" idx="16"/>
          </p:nvPr>
        </p:nvSpPr>
        <p:spPr>
          <a:xfrm>
            <a:off x="5010332" y="776904"/>
            <a:ext cx="9083040" cy="701731"/>
          </a:xfrm>
        </p:spPr>
        <p:txBody>
          <a:bodyPr/>
          <a:lstStyle/>
          <a:p>
            <a:r>
              <a:rPr lang="en-US" sz="4400" dirty="0" err="1">
                <a:solidFill>
                  <a:srgbClr val="FFC000"/>
                </a:solidFill>
              </a:rPr>
              <a:t>Emergentics</a:t>
            </a:r>
            <a:endParaRPr lang="en-US" sz="4400" dirty="0">
              <a:solidFill>
                <a:srgbClr val="FFC000"/>
              </a:solidFill>
            </a:endParaRPr>
          </a:p>
        </p:txBody>
      </p:sp>
      <p:sp>
        <p:nvSpPr>
          <p:cNvPr id="25" name="Rectangle 24"/>
          <p:cNvSpPr/>
          <p:nvPr/>
        </p:nvSpPr>
        <p:spPr>
          <a:xfrm>
            <a:off x="203200" y="2340865"/>
            <a:ext cx="11915648" cy="253593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Utilizes psychometric tools that measure seven Thinking and Behavioral Attributes, forming the basis of understanding self and others at a personal and professional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Segoe UI"/>
              <a:ea typeface="+mn-ea"/>
              <a:cs typeface="+mn-cs"/>
            </a:endParaRPr>
          </a:p>
        </p:txBody>
      </p:sp>
      <p:pic>
        <p:nvPicPr>
          <p:cNvPr id="3" name="Picture 2">
            <a:extLst>
              <a:ext uri="{FF2B5EF4-FFF2-40B4-BE49-F238E27FC236}">
                <a16:creationId xmlns:a16="http://schemas.microsoft.com/office/drawing/2014/main" id="{8C004A6F-9B68-1946-AB12-A3011B168B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7912" y="-1"/>
            <a:ext cx="4264561" cy="1318137"/>
          </a:xfrm>
          <a:prstGeom prst="rect">
            <a:avLst/>
          </a:prstGeom>
        </p:spPr>
      </p:pic>
    </p:spTree>
    <p:extLst>
      <p:ext uri="{BB962C8B-B14F-4D97-AF65-F5344CB8AC3E}">
        <p14:creationId xmlns:p14="http://schemas.microsoft.com/office/powerpoint/2010/main" val="3890106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C646D9-F881-4D4B-858B-AEC585714C9B}"/>
              </a:ext>
            </a:extLst>
          </p:cNvPr>
          <p:cNvSpPr txBox="1"/>
          <p:nvPr/>
        </p:nvSpPr>
        <p:spPr>
          <a:xfrm>
            <a:off x="1044120" y="1990138"/>
            <a:ext cx="4491707" cy="3545586"/>
          </a:xfrm>
          <a:prstGeom prst="rect">
            <a:avLst/>
          </a:prstGeom>
          <a:noFill/>
        </p:spPr>
        <p:txBody>
          <a:bodyPr wrap="square" rtlCol="0" anchor="t">
            <a:spAutoFit/>
          </a:bodyPr>
          <a:lstStyle/>
          <a:p>
            <a:pPr marL="342900" marR="0" lvl="0" indent="-342900" algn="l" defTabSz="914400" rtl="0" eaLnBrk="1" fontAlgn="auto" latinLnBrk="0" hangingPunct="1">
              <a:lnSpc>
                <a:spcPts val="3180"/>
              </a:lnSpc>
              <a:spcBef>
                <a:spcPts val="1200"/>
              </a:spcBef>
              <a:spcAft>
                <a:spcPts val="0"/>
              </a:spcAft>
              <a:buClr>
                <a:srgbClr val="1DABCF"/>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Reliable and valid assessment</a:t>
            </a:r>
          </a:p>
          <a:p>
            <a:pPr marL="342900" marR="0" lvl="0" indent="-342900" algn="l" defTabSz="914400" rtl="0" eaLnBrk="1" fontAlgn="auto" latinLnBrk="0" hangingPunct="1">
              <a:lnSpc>
                <a:spcPts val="3180"/>
              </a:lnSpc>
              <a:spcBef>
                <a:spcPts val="1200"/>
              </a:spcBef>
              <a:spcAft>
                <a:spcPts val="0"/>
              </a:spcAft>
              <a:buClr>
                <a:srgbClr val="1DABCF"/>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Measures seven Thinking and Behavioral preferences in an easily understood report</a:t>
            </a:r>
          </a:p>
          <a:p>
            <a:pPr marL="342900" marR="0" lvl="0" indent="-342900" algn="l" defTabSz="914400" rtl="0" eaLnBrk="1" fontAlgn="auto" latinLnBrk="0" hangingPunct="1">
              <a:lnSpc>
                <a:spcPts val="3180"/>
              </a:lnSpc>
              <a:spcBef>
                <a:spcPts val="1200"/>
              </a:spcBef>
              <a:spcAft>
                <a:spcPts val="0"/>
              </a:spcAft>
              <a:buClr>
                <a:srgbClr val="1DABCF"/>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Uses positive language </a:t>
            </a:r>
          </a:p>
          <a:p>
            <a:pPr marL="342900" marR="0" lvl="0" indent="-342900" algn="l" defTabSz="914400" rtl="0" eaLnBrk="1" fontAlgn="auto" latinLnBrk="0" hangingPunct="1">
              <a:lnSpc>
                <a:spcPts val="3180"/>
              </a:lnSpc>
              <a:spcBef>
                <a:spcPts val="1200"/>
              </a:spcBef>
              <a:spcAft>
                <a:spcPts val="0"/>
              </a:spcAft>
              <a:buClr>
                <a:srgbClr val="1DABCF"/>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Increases effective communication</a:t>
            </a:r>
          </a:p>
          <a:p>
            <a:pPr marL="342900" marR="0" lvl="0" indent="-342900" algn="l" defTabSz="914400" rtl="0" eaLnBrk="1" fontAlgn="auto" latinLnBrk="0" hangingPunct="1">
              <a:lnSpc>
                <a:spcPts val="3180"/>
              </a:lnSpc>
              <a:spcBef>
                <a:spcPts val="1200"/>
              </a:spcBef>
              <a:spcAft>
                <a:spcPts val="0"/>
              </a:spcAft>
              <a:buClr>
                <a:srgbClr val="1DABCF"/>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Builds strong teams</a:t>
            </a:r>
          </a:p>
        </p:txBody>
      </p:sp>
      <p:grpSp>
        <p:nvGrpSpPr>
          <p:cNvPr id="8" name="Group 7">
            <a:extLst>
              <a:ext uri="{FF2B5EF4-FFF2-40B4-BE49-F238E27FC236}">
                <a16:creationId xmlns:a16="http://schemas.microsoft.com/office/drawing/2014/main" id="{93F25B00-FA96-1046-88D1-0257D1F679A4}"/>
              </a:ext>
            </a:extLst>
          </p:cNvPr>
          <p:cNvGrpSpPr/>
          <p:nvPr/>
        </p:nvGrpSpPr>
        <p:grpSpPr>
          <a:xfrm>
            <a:off x="6656175" y="754743"/>
            <a:ext cx="4317218" cy="5226281"/>
            <a:chOff x="7495739" y="1480531"/>
            <a:chExt cx="3477654" cy="4500493"/>
          </a:xfrm>
        </p:grpSpPr>
        <p:sp>
          <p:nvSpPr>
            <p:cNvPr id="9" name="Rectangle 8">
              <a:extLst>
                <a:ext uri="{FF2B5EF4-FFF2-40B4-BE49-F238E27FC236}">
                  <a16:creationId xmlns:a16="http://schemas.microsoft.com/office/drawing/2014/main" id="{6B8621A7-14D5-0A41-8832-F78C1A38FFA3}"/>
                </a:ext>
              </a:extLst>
            </p:cNvPr>
            <p:cNvSpPr/>
            <p:nvPr/>
          </p:nvSpPr>
          <p:spPr>
            <a:xfrm>
              <a:off x="7495739" y="1480531"/>
              <a:ext cx="3477654" cy="450049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C052E832-4ED0-BA41-B9FF-1B91E14F506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95739" y="1480531"/>
              <a:ext cx="3477654" cy="4500493"/>
            </a:xfrm>
            <a:prstGeom prst="rect">
              <a:avLst/>
            </a:prstGeom>
            <a:ln>
              <a:solidFill>
                <a:schemeClr val="bg2">
                  <a:lumMod val="75000"/>
                </a:schemeClr>
              </a:solidFill>
            </a:ln>
          </p:spPr>
        </p:pic>
      </p:grpSp>
      <p:pic>
        <p:nvPicPr>
          <p:cNvPr id="7" name="Picture 6">
            <a:extLst>
              <a:ext uri="{FF2B5EF4-FFF2-40B4-BE49-F238E27FC236}">
                <a16:creationId xmlns:a16="http://schemas.microsoft.com/office/drawing/2014/main" id="{31A3A6ED-082C-6843-82F8-D36508EF6D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9149" y="239308"/>
            <a:ext cx="4264561" cy="1318137"/>
          </a:xfrm>
          <a:prstGeom prst="rect">
            <a:avLst/>
          </a:prstGeom>
        </p:spPr>
      </p:pic>
    </p:spTree>
    <p:extLst>
      <p:ext uri="{BB962C8B-B14F-4D97-AF65-F5344CB8AC3E}">
        <p14:creationId xmlns:p14="http://schemas.microsoft.com/office/powerpoint/2010/main" val="113797305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3"/>
          </p:nvPr>
        </p:nvSpPr>
        <p:spPr>
          <a:xfrm>
            <a:off x="304800" y="2690335"/>
            <a:ext cx="11887200" cy="2020209"/>
          </a:xfrm>
        </p:spPr>
        <p:txBody>
          <a:bodyPr>
            <a:normAutofit/>
          </a:bodyPr>
          <a:lstStyle/>
          <a:p>
            <a:pPr marL="0" indent="0">
              <a:buNone/>
            </a:pPr>
            <a:r>
              <a:rPr lang="en-US" sz="3200" b="1" dirty="0" smtClean="0"/>
              <a:t/>
            </a:r>
            <a:br>
              <a:rPr lang="en-US" sz="3200" b="1" dirty="0" smtClean="0"/>
            </a:br>
            <a:endParaRPr lang="en-US" sz="4400" b="1" dirty="0"/>
          </a:p>
          <a:p>
            <a:pPr marL="0" indent="0">
              <a:buNone/>
            </a:pPr>
            <a:r>
              <a:rPr lang="en-US" sz="4400" b="1" dirty="0"/>
              <a:t>“A </a:t>
            </a:r>
            <a:r>
              <a:rPr lang="en-US" sz="4400" b="1" dirty="0" smtClean="0"/>
              <a:t>picture is worth </a:t>
            </a:r>
            <a:r>
              <a:rPr lang="en-US" sz="4400" b="1" dirty="0"/>
              <a:t>1</a:t>
            </a:r>
            <a:r>
              <a:rPr lang="en-US" sz="4400" b="1" dirty="0" smtClean="0"/>
              <a:t>000 words.”</a:t>
            </a:r>
            <a:endParaRPr lang="en-US" sz="2600" b="1" i="1" dirty="0"/>
          </a:p>
          <a:p>
            <a:pPr lvl="1" indent="122238"/>
            <a:endParaRPr lang="en-US" sz="3200" dirty="0"/>
          </a:p>
        </p:txBody>
      </p:sp>
      <p:sp>
        <p:nvSpPr>
          <p:cNvPr id="2" name="Slide Number Placeholder 1"/>
          <p:cNvSpPr>
            <a:spLocks noGrp="1"/>
          </p:cNvSpPr>
          <p:nvPr>
            <p:ph type="sldNum" sz="quarter" idx="4294967295"/>
          </p:nvPr>
        </p:nvSpPr>
        <p:spPr>
          <a:xfrm>
            <a:off x="11760200" y="6465888"/>
            <a:ext cx="431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1514C-5E56-4738-A1FF-4B1CFD2A3E3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TextBox 8"/>
          <p:cNvSpPr txBox="1"/>
          <p:nvPr/>
        </p:nvSpPr>
        <p:spPr>
          <a:xfrm>
            <a:off x="1112688" y="243410"/>
            <a:ext cx="670312" cy="580653"/>
          </a:xfrm>
          <a:custGeom>
            <a:avLst/>
            <a:gdLst>
              <a:gd name="connsiteX0" fmla="*/ 603423 w 670312"/>
              <a:gd name="connsiteY0" fmla="*/ 0 h 580653"/>
              <a:gd name="connsiteX1" fmla="*/ 670312 w 670312"/>
              <a:gd name="connsiteY1" fmla="*/ 126662 h 580653"/>
              <a:gd name="connsiteX2" fmla="*/ 557170 w 670312"/>
              <a:gd name="connsiteY2" fmla="*/ 203157 h 580653"/>
              <a:gd name="connsiteX3" fmla="*/ 522302 w 670312"/>
              <a:gd name="connsiteY3" fmla="*/ 293172 h 580653"/>
              <a:gd name="connsiteX4" fmla="*/ 670312 w 670312"/>
              <a:gd name="connsiteY4" fmla="*/ 293172 h 580653"/>
              <a:gd name="connsiteX5" fmla="*/ 670312 w 670312"/>
              <a:gd name="connsiteY5" fmla="*/ 580653 h 580653"/>
              <a:gd name="connsiteX6" fmla="*/ 360772 w 670312"/>
              <a:gd name="connsiteY6" fmla="*/ 580653 h 580653"/>
              <a:gd name="connsiteX7" fmla="*/ 360772 w 670312"/>
              <a:gd name="connsiteY7" fmla="*/ 342272 h 580653"/>
              <a:gd name="connsiteX8" fmla="*/ 415564 w 670312"/>
              <a:gd name="connsiteY8" fmla="*/ 134489 h 580653"/>
              <a:gd name="connsiteX9" fmla="*/ 603423 w 670312"/>
              <a:gd name="connsiteY9" fmla="*/ 0 h 580653"/>
              <a:gd name="connsiteX10" fmla="*/ 242650 w 670312"/>
              <a:gd name="connsiteY10" fmla="*/ 0 h 580653"/>
              <a:gd name="connsiteX11" fmla="*/ 309539 w 670312"/>
              <a:gd name="connsiteY11" fmla="*/ 126662 h 580653"/>
              <a:gd name="connsiteX12" fmla="*/ 196397 w 670312"/>
              <a:gd name="connsiteY12" fmla="*/ 203157 h 580653"/>
              <a:gd name="connsiteX13" fmla="*/ 161530 w 670312"/>
              <a:gd name="connsiteY13" fmla="*/ 293172 h 580653"/>
              <a:gd name="connsiteX14" fmla="*/ 309539 w 670312"/>
              <a:gd name="connsiteY14" fmla="*/ 293172 h 580653"/>
              <a:gd name="connsiteX15" fmla="*/ 309539 w 670312"/>
              <a:gd name="connsiteY15" fmla="*/ 580653 h 580653"/>
              <a:gd name="connsiteX16" fmla="*/ 0 w 670312"/>
              <a:gd name="connsiteY16" fmla="*/ 580653 h 580653"/>
              <a:gd name="connsiteX17" fmla="*/ 0 w 670312"/>
              <a:gd name="connsiteY17" fmla="*/ 342272 h 580653"/>
              <a:gd name="connsiteX18" fmla="*/ 54792 w 670312"/>
              <a:gd name="connsiteY18" fmla="*/ 134489 h 580653"/>
              <a:gd name="connsiteX19" fmla="*/ 242650 w 670312"/>
              <a:gd name="connsiteY19" fmla="*/ 0 h 58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0312" h="580653">
                <a:moveTo>
                  <a:pt x="603423" y="0"/>
                </a:moveTo>
                <a:lnTo>
                  <a:pt x="670312" y="126662"/>
                </a:lnTo>
                <a:cubicBezTo>
                  <a:pt x="615757" y="152279"/>
                  <a:pt x="578043" y="177777"/>
                  <a:pt x="557170" y="203157"/>
                </a:cubicBezTo>
                <a:cubicBezTo>
                  <a:pt x="536297" y="228537"/>
                  <a:pt x="524674" y="258542"/>
                  <a:pt x="522302" y="293172"/>
                </a:cubicBezTo>
                <a:lnTo>
                  <a:pt x="670312" y="293172"/>
                </a:lnTo>
                <a:lnTo>
                  <a:pt x="670312" y="580653"/>
                </a:lnTo>
                <a:lnTo>
                  <a:pt x="360772" y="580653"/>
                </a:lnTo>
                <a:lnTo>
                  <a:pt x="360772" y="342272"/>
                </a:lnTo>
                <a:cubicBezTo>
                  <a:pt x="360772" y="254510"/>
                  <a:pt x="379036" y="185249"/>
                  <a:pt x="415564" y="134489"/>
                </a:cubicBezTo>
                <a:cubicBezTo>
                  <a:pt x="452092" y="83729"/>
                  <a:pt x="514712" y="38900"/>
                  <a:pt x="603423" y="0"/>
                </a:cubicBezTo>
                <a:close/>
                <a:moveTo>
                  <a:pt x="242650" y="0"/>
                </a:moveTo>
                <a:lnTo>
                  <a:pt x="309539" y="126662"/>
                </a:lnTo>
                <a:cubicBezTo>
                  <a:pt x="254985" y="152279"/>
                  <a:pt x="217271" y="177777"/>
                  <a:pt x="196397" y="203157"/>
                </a:cubicBezTo>
                <a:cubicBezTo>
                  <a:pt x="175524" y="228537"/>
                  <a:pt x="163902" y="258542"/>
                  <a:pt x="161530" y="293172"/>
                </a:cubicBezTo>
                <a:lnTo>
                  <a:pt x="309539" y="293172"/>
                </a:lnTo>
                <a:lnTo>
                  <a:pt x="309539" y="580653"/>
                </a:lnTo>
                <a:lnTo>
                  <a:pt x="0" y="580653"/>
                </a:lnTo>
                <a:lnTo>
                  <a:pt x="0" y="342272"/>
                </a:lnTo>
                <a:cubicBezTo>
                  <a:pt x="0" y="254510"/>
                  <a:pt x="18264" y="185249"/>
                  <a:pt x="54792" y="134489"/>
                </a:cubicBezTo>
                <a:cubicBezTo>
                  <a:pt x="91320" y="83729"/>
                  <a:pt x="153940" y="38900"/>
                  <a:pt x="242650" y="0"/>
                </a:cubicBezTo>
                <a:close/>
              </a:path>
            </a:pathLst>
          </a:custGeom>
          <a:solidFill>
            <a:schemeClr val="accent4"/>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44546A">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92439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1514C-5E56-4738-A1FF-4B1CFD2A3E36}" type="slidenum">
              <a:rPr kumimoji="0" lang="en-US" sz="11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Text Placeholder 41"/>
          <p:cNvSpPr>
            <a:spLocks noGrp="1"/>
          </p:cNvSpPr>
          <p:nvPr>
            <p:ph type="body" sz="quarter" idx="11"/>
          </p:nvPr>
        </p:nvSpPr>
        <p:spPr>
          <a:xfrm>
            <a:off x="664536" y="215416"/>
            <a:ext cx="10021824" cy="1837944"/>
          </a:xfrm>
        </p:spPr>
        <p:txBody>
          <a:bodyPr>
            <a:noAutofit/>
          </a:bodyPr>
          <a:lstStyle/>
          <a:p>
            <a:r>
              <a:rPr lang="en-US" sz="4400" dirty="0">
                <a:solidFill>
                  <a:srgbClr val="FFC000"/>
                </a:solidFill>
              </a:rPr>
              <a:t>LDA Inaugural Induction Breakfast</a:t>
            </a:r>
          </a:p>
        </p:txBody>
      </p:sp>
      <p:pic>
        <p:nvPicPr>
          <p:cNvPr id="6" name="Picture 5">
            <a:extLst>
              <a:ext uri="{FF2B5EF4-FFF2-40B4-BE49-F238E27FC236}">
                <a16:creationId xmlns:a16="http://schemas.microsoft.com/office/drawing/2014/main" id="{9BDB14F0-C8C0-2943-8ADF-9327F388AA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2577" y="1514462"/>
            <a:ext cx="2935111" cy="2201333"/>
          </a:xfrm>
          <a:prstGeom prst="rect">
            <a:avLst/>
          </a:prstGeom>
        </p:spPr>
      </p:pic>
      <p:pic>
        <p:nvPicPr>
          <p:cNvPr id="9" name="Picture 8" descr="A group of people standing in front of a crowd posing for the camera&#10;&#10;Description automatically generated">
            <a:extLst>
              <a:ext uri="{FF2B5EF4-FFF2-40B4-BE49-F238E27FC236}">
                <a16:creationId xmlns:a16="http://schemas.microsoft.com/office/drawing/2014/main" id="{D17E4E73-7A95-2443-9A4D-DD4E02766A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5234" y="1243342"/>
            <a:ext cx="3492500" cy="1358900"/>
          </a:xfrm>
          <a:prstGeom prst="rect">
            <a:avLst/>
          </a:prstGeom>
        </p:spPr>
      </p:pic>
      <p:pic>
        <p:nvPicPr>
          <p:cNvPr id="11" name="Picture 10" descr="A group of people posing for the camera&#10;&#10;Description automatically generated">
            <a:extLst>
              <a:ext uri="{FF2B5EF4-FFF2-40B4-BE49-F238E27FC236}">
                <a16:creationId xmlns:a16="http://schemas.microsoft.com/office/drawing/2014/main" id="{8EB749D8-D342-D845-B9B0-C9156C2666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5680" y="2966902"/>
            <a:ext cx="3040454" cy="3883160"/>
          </a:xfrm>
          <a:prstGeom prst="rect">
            <a:avLst/>
          </a:prstGeom>
        </p:spPr>
      </p:pic>
      <p:pic>
        <p:nvPicPr>
          <p:cNvPr id="13" name="Picture 12" descr="A group of people posing for the camera&#10;&#10;Description automatically generated">
            <a:extLst>
              <a:ext uri="{FF2B5EF4-FFF2-40B4-BE49-F238E27FC236}">
                <a16:creationId xmlns:a16="http://schemas.microsoft.com/office/drawing/2014/main" id="{5C620B3F-93B7-C244-B57F-F9A13D71E5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66575" y="1274538"/>
            <a:ext cx="3995437" cy="5210399"/>
          </a:xfrm>
          <a:prstGeom prst="rect">
            <a:avLst/>
          </a:prstGeom>
        </p:spPr>
      </p:pic>
      <p:pic>
        <p:nvPicPr>
          <p:cNvPr id="17" name="Picture 16" descr="A group of people sitting posing for the camera&#10;&#10;Description automatically generated">
            <a:extLst>
              <a:ext uri="{FF2B5EF4-FFF2-40B4-BE49-F238E27FC236}">
                <a16:creationId xmlns:a16="http://schemas.microsoft.com/office/drawing/2014/main" id="{2883C37B-B3AD-574C-B3B8-4C9122CE7A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9158" y="3147025"/>
            <a:ext cx="2513749" cy="3351665"/>
          </a:xfrm>
          <a:prstGeom prst="rect">
            <a:avLst/>
          </a:prstGeom>
        </p:spPr>
      </p:pic>
      <p:pic>
        <p:nvPicPr>
          <p:cNvPr id="18" name="Picture 17" descr="A group of people sitting posing for the camera&#10;&#10;Description automatically generated">
            <a:extLst>
              <a:ext uri="{FF2B5EF4-FFF2-40B4-BE49-F238E27FC236}">
                <a16:creationId xmlns:a16="http://schemas.microsoft.com/office/drawing/2014/main" id="{90D874A1-D881-9D48-8AFC-316D3A0DD5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38477" y="3232649"/>
            <a:ext cx="2513749" cy="3351665"/>
          </a:xfrm>
          <a:prstGeom prst="rect">
            <a:avLst/>
          </a:prstGeom>
        </p:spPr>
      </p:pic>
      <p:pic>
        <p:nvPicPr>
          <p:cNvPr id="19" name="Picture 18" descr="A group of people standing around each other&#10;&#10;Description automatically generated">
            <a:extLst>
              <a:ext uri="{FF2B5EF4-FFF2-40B4-BE49-F238E27FC236}">
                <a16:creationId xmlns:a16="http://schemas.microsoft.com/office/drawing/2014/main" id="{C1EEA370-1E4B-CA46-A6AA-A3523E16D8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19390" y="4462204"/>
            <a:ext cx="1256874" cy="1675832"/>
          </a:xfrm>
          <a:prstGeom prst="rect">
            <a:avLst/>
          </a:prstGeom>
        </p:spPr>
      </p:pic>
      <p:pic>
        <p:nvPicPr>
          <p:cNvPr id="21" name="Picture 20" descr="A group of people standing next to a suitcase&#10;&#10;Description automatically generated">
            <a:extLst>
              <a:ext uri="{FF2B5EF4-FFF2-40B4-BE49-F238E27FC236}">
                <a16:creationId xmlns:a16="http://schemas.microsoft.com/office/drawing/2014/main" id="{729103F2-74BF-CB4E-889D-F0967B9D65D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84082" y="2439471"/>
            <a:ext cx="1256874" cy="1675832"/>
          </a:xfrm>
          <a:prstGeom prst="rect">
            <a:avLst/>
          </a:prstGeom>
        </p:spPr>
      </p:pic>
    </p:spTree>
    <p:extLst>
      <p:ext uri="{BB962C8B-B14F-4D97-AF65-F5344CB8AC3E}">
        <p14:creationId xmlns:p14="http://schemas.microsoft.com/office/powerpoint/2010/main" val="12949078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group of people looking at a computer&#10;&#10;Description automatically generated">
            <a:extLst>
              <a:ext uri="{FF2B5EF4-FFF2-40B4-BE49-F238E27FC236}">
                <a16:creationId xmlns:a16="http://schemas.microsoft.com/office/drawing/2014/main" id="{0D76C228-31E6-F64F-B77A-61DF80CFCA26}"/>
              </a:ext>
            </a:extLst>
          </p:cNvPr>
          <p:cNvPicPr>
            <a:picLocks noChangeAspect="1"/>
          </p:cNvPicPr>
          <p:nvPr/>
        </p:nvPicPr>
        <p:blipFill rotWithShape="1">
          <a:blip r:embed="rId2">
            <a:extLst>
              <a:ext uri="{28A0092B-C50C-407E-A947-70E740481C1C}">
                <a14:useLocalDpi xmlns:a14="http://schemas.microsoft.com/office/drawing/2010/main" val="0"/>
              </a:ext>
            </a:extLst>
          </a:blip>
          <a:srcRect t="11219" r="-2" b="17885"/>
          <a:stretch/>
        </p:blipFill>
        <p:spPr>
          <a:xfrm>
            <a:off x="321730" y="321732"/>
            <a:ext cx="5674897" cy="3017405"/>
          </a:xfrm>
          <a:prstGeom prst="rect">
            <a:avLst/>
          </a:prstGeom>
        </p:spPr>
      </p:pic>
      <p:pic>
        <p:nvPicPr>
          <p:cNvPr id="5" name="Picture 4" descr="A group of people sitting at a desk&#10;&#10;Description automatically generated">
            <a:extLst>
              <a:ext uri="{FF2B5EF4-FFF2-40B4-BE49-F238E27FC236}">
                <a16:creationId xmlns:a16="http://schemas.microsoft.com/office/drawing/2014/main" id="{A11242A0-B270-E14A-807D-E891A00622F6}"/>
              </a:ext>
            </a:extLst>
          </p:cNvPr>
          <p:cNvPicPr>
            <a:picLocks noChangeAspect="1"/>
          </p:cNvPicPr>
          <p:nvPr/>
        </p:nvPicPr>
        <p:blipFill rotWithShape="1">
          <a:blip r:embed="rId3">
            <a:extLst>
              <a:ext uri="{28A0092B-C50C-407E-A947-70E740481C1C}">
                <a14:useLocalDpi xmlns:a14="http://schemas.microsoft.com/office/drawing/2010/main" val="0"/>
              </a:ext>
            </a:extLst>
          </a:blip>
          <a:srcRect t="20461" r="-2" b="13987"/>
          <a:stretch/>
        </p:blipFill>
        <p:spPr>
          <a:xfrm>
            <a:off x="321730" y="3510853"/>
            <a:ext cx="5674897" cy="2789954"/>
          </a:xfrm>
          <a:prstGeom prst="rect">
            <a:avLst/>
          </a:prstGeom>
        </p:spPr>
      </p:pic>
      <p:pic>
        <p:nvPicPr>
          <p:cNvPr id="3" name="Picture 2" descr="A group of people sitting at a table&#10;&#10;Description automatically generated">
            <a:extLst>
              <a:ext uri="{FF2B5EF4-FFF2-40B4-BE49-F238E27FC236}">
                <a16:creationId xmlns:a16="http://schemas.microsoft.com/office/drawing/2014/main" id="{A244D86F-2E20-D241-8E68-5384E689F2BC}"/>
              </a:ext>
            </a:extLst>
          </p:cNvPr>
          <p:cNvPicPr>
            <a:picLocks noChangeAspect="1"/>
          </p:cNvPicPr>
          <p:nvPr/>
        </p:nvPicPr>
        <p:blipFill rotWithShape="1">
          <a:blip r:embed="rId4">
            <a:extLst>
              <a:ext uri="{28A0092B-C50C-407E-A947-70E740481C1C}">
                <a14:useLocalDpi xmlns:a14="http://schemas.microsoft.com/office/drawing/2010/main" val="0"/>
              </a:ext>
            </a:extLst>
          </a:blip>
          <a:srcRect t="15432" r="-2" b="5547"/>
          <a:stretch/>
        </p:blipFill>
        <p:spPr>
          <a:xfrm>
            <a:off x="6195373" y="321733"/>
            <a:ext cx="5674897" cy="5979074"/>
          </a:xfrm>
          <a:prstGeom prst="rect">
            <a:avLst/>
          </a:prstGeom>
        </p:spPr>
      </p:pic>
    </p:spTree>
    <p:extLst>
      <p:ext uri="{BB962C8B-B14F-4D97-AF65-F5344CB8AC3E}">
        <p14:creationId xmlns:p14="http://schemas.microsoft.com/office/powerpoint/2010/main" val="3734849897"/>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5BD9D9C-ABC5-4E43-BBB1-34D60727FB85}"/>
              </a:ext>
            </a:extLst>
          </p:cNvPr>
          <p:cNvSpPr/>
          <p:nvPr/>
        </p:nvSpPr>
        <p:spPr>
          <a:xfrm>
            <a:off x="527538" y="4756638"/>
            <a:ext cx="11139854" cy="930447"/>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Light" panose="020F0302020204030204"/>
                <a:ea typeface="+mn-ea"/>
                <a:cs typeface="+mn-cs"/>
              </a:rPr>
              <a:t>Honorable Judge Don Johnson</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Light" panose="020F0302020204030204"/>
                <a:ea typeface="+mn-ea"/>
                <a:cs typeface="+mn-cs"/>
              </a:rPr>
              <a:t>Judge’s Chambers</a:t>
            </a:r>
            <a:br>
              <a:rPr kumimoji="0" lang="en-US" sz="1800" b="0" i="0" u="none" strike="noStrike" kern="1200" cap="none" spc="0" normalizeH="0" baseline="0" noProof="0" dirty="0">
                <a:ln>
                  <a:noFill/>
                </a:ln>
                <a:solidFill>
                  <a:srgbClr val="FFFFFF"/>
                </a:solidFill>
                <a:effectLst/>
                <a:uLnTx/>
                <a:uFillTx/>
                <a:latin typeface="Calibri Light" panose="020F0302020204030204"/>
                <a:ea typeface="+mn-ea"/>
                <a:cs typeface="+mn-cs"/>
              </a:rPr>
            </a:br>
            <a:r>
              <a:rPr kumimoji="0" lang="en-US" sz="1800" b="0" i="0" u="none" strike="noStrike" kern="1200" cap="none" spc="0" normalizeH="0" baseline="0" noProof="0" dirty="0">
                <a:ln>
                  <a:noFill/>
                </a:ln>
                <a:solidFill>
                  <a:srgbClr val="FFFFFF"/>
                </a:solidFill>
                <a:effectLst/>
                <a:uLnTx/>
                <a:uFillTx/>
                <a:latin typeface="Calibri Light" panose="020F0302020204030204"/>
                <a:ea typeface="+mn-ea"/>
                <a:cs typeface="+mn-cs"/>
              </a:rPr>
              <a:t>Criminal Court</a:t>
            </a:r>
          </a:p>
        </p:txBody>
      </p:sp>
      <p:pic>
        <p:nvPicPr>
          <p:cNvPr id="12" name="Picture 11" descr="A group of people sitting at a table in a room&#10;&#10;Description automatically generated">
            <a:extLst>
              <a:ext uri="{FF2B5EF4-FFF2-40B4-BE49-F238E27FC236}">
                <a16:creationId xmlns:a16="http://schemas.microsoft.com/office/drawing/2014/main" id="{3E91ACB9-F3A6-D24E-A232-82595F97CA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583" y="2546804"/>
            <a:ext cx="2998227" cy="3997637"/>
          </a:xfrm>
          <a:prstGeom prst="rect">
            <a:avLst/>
          </a:prstGeom>
        </p:spPr>
      </p:pic>
      <p:pic>
        <p:nvPicPr>
          <p:cNvPr id="8" name="Picture 7" descr="A group of people standing in a room&#10;&#10;Description automatically generated">
            <a:extLst>
              <a:ext uri="{FF2B5EF4-FFF2-40B4-BE49-F238E27FC236}">
                <a16:creationId xmlns:a16="http://schemas.microsoft.com/office/drawing/2014/main" id="{C786F5D1-81D9-4847-A87D-5DDC7E6D88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4389" y="3704425"/>
            <a:ext cx="2998227" cy="3153575"/>
          </a:xfrm>
          <a:prstGeom prst="rect">
            <a:avLst/>
          </a:prstGeom>
        </p:spPr>
      </p:pic>
      <p:pic>
        <p:nvPicPr>
          <p:cNvPr id="7" name="Picture Placeholder 4"/>
          <p:cNvPicPr>
            <a:picLocks noChangeAspect="1"/>
          </p:cNvPicPr>
          <p:nvPr/>
        </p:nvPicPr>
        <p:blipFill rotWithShape="1">
          <a:blip r:embed="rId4"/>
          <a:srcRect l="11652" r="14400" b="43943"/>
          <a:stretch/>
        </p:blipFill>
        <p:spPr>
          <a:xfrm>
            <a:off x="6447504" y="0"/>
            <a:ext cx="5697415" cy="3355144"/>
          </a:xfrm>
          <a:prstGeom prst="rect">
            <a:avLst/>
          </a:prstGeom>
        </p:spPr>
      </p:pic>
      <p:sp>
        <p:nvSpPr>
          <p:cNvPr id="9" name="Text Placeholder 41"/>
          <p:cNvSpPr txBox="1">
            <a:spLocks/>
          </p:cNvSpPr>
          <p:nvPr/>
        </p:nvSpPr>
        <p:spPr>
          <a:xfrm>
            <a:off x="-1" y="302457"/>
            <a:ext cx="6260123" cy="1906171"/>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solidFill>
                  <a:srgbClr val="FFC000"/>
                </a:solidFill>
              </a:rPr>
              <a:t>Honorable Judge Don Johnson</a:t>
            </a:r>
          </a:p>
          <a:p>
            <a:r>
              <a:rPr lang="en-US" sz="3600" b="1" dirty="0" smtClean="0">
                <a:solidFill>
                  <a:srgbClr val="FFC000"/>
                </a:solidFill>
              </a:rPr>
              <a:t>Judge’s Chambers</a:t>
            </a:r>
            <a:br>
              <a:rPr lang="en-US" sz="3600" b="1" dirty="0" smtClean="0">
                <a:solidFill>
                  <a:srgbClr val="FFC000"/>
                </a:solidFill>
              </a:rPr>
            </a:br>
            <a:r>
              <a:rPr lang="en-US" sz="3600" b="1" dirty="0" smtClean="0">
                <a:solidFill>
                  <a:srgbClr val="FFC000"/>
                </a:solidFill>
              </a:rPr>
              <a:t>Criminal Court</a:t>
            </a:r>
            <a:endParaRPr lang="en-US" sz="3600" b="1" dirty="0">
              <a:solidFill>
                <a:srgbClr val="FFC000"/>
              </a:solidFill>
            </a:endParaRPr>
          </a:p>
        </p:txBody>
      </p:sp>
      <p:pic>
        <p:nvPicPr>
          <p:cNvPr id="10" name="Picture 9" descr="A person sitting at a desk in a room&#10;&#10;Description automatically generated">
            <a:extLst>
              <a:ext uri="{FF2B5EF4-FFF2-40B4-BE49-F238E27FC236}">
                <a16:creationId xmlns:a16="http://schemas.microsoft.com/office/drawing/2014/main" id="{F0DBA946-D642-FB4B-B50B-F03C655C94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7835" y="3573745"/>
            <a:ext cx="2998227" cy="3181711"/>
          </a:xfrm>
          <a:prstGeom prst="rect">
            <a:avLst/>
          </a:prstGeom>
        </p:spPr>
      </p:pic>
    </p:spTree>
    <p:extLst>
      <p:ext uri="{BB962C8B-B14F-4D97-AF65-F5344CB8AC3E}">
        <p14:creationId xmlns:p14="http://schemas.microsoft.com/office/powerpoint/2010/main" val="2286583433"/>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erson wearing a suit and tie&#10;&#10;Description automatically generated">
            <a:extLst>
              <a:ext uri="{FF2B5EF4-FFF2-40B4-BE49-F238E27FC236}">
                <a16:creationId xmlns:a16="http://schemas.microsoft.com/office/drawing/2014/main" id="{D2780EB2-5007-B043-A919-A65D9FE201CA}"/>
              </a:ext>
            </a:extLst>
          </p:cNvPr>
          <p:cNvPicPr>
            <a:picLocks noChangeAspect="1"/>
          </p:cNvPicPr>
          <p:nvPr/>
        </p:nvPicPr>
        <p:blipFill rotWithShape="1">
          <a:blip r:embed="rId2">
            <a:extLst>
              <a:ext uri="{28A0092B-C50C-407E-A947-70E740481C1C}">
                <a14:useLocalDpi xmlns:a14="http://schemas.microsoft.com/office/drawing/2010/main" val="0"/>
              </a:ext>
            </a:extLst>
          </a:blip>
          <a:srcRect t="13100" r="-2" b="20242"/>
          <a:stretch/>
        </p:blipFill>
        <p:spPr>
          <a:xfrm>
            <a:off x="20" y="10"/>
            <a:ext cx="6095980" cy="6857990"/>
          </a:xfrm>
          <a:prstGeom prst="rect">
            <a:avLst/>
          </a:prstGeom>
        </p:spPr>
      </p:pic>
      <p:pic>
        <p:nvPicPr>
          <p:cNvPr id="10" name="Picture 9" descr="A group of people sitting at a table&#10;&#10;Description automatically generated">
            <a:extLst>
              <a:ext uri="{FF2B5EF4-FFF2-40B4-BE49-F238E27FC236}">
                <a16:creationId xmlns:a16="http://schemas.microsoft.com/office/drawing/2014/main" id="{B749383B-FA3A-5345-850C-62E4F9753C73}"/>
              </a:ext>
            </a:extLst>
          </p:cNvPr>
          <p:cNvPicPr>
            <a:picLocks noChangeAspect="1"/>
          </p:cNvPicPr>
          <p:nvPr/>
        </p:nvPicPr>
        <p:blipFill rotWithShape="1">
          <a:blip r:embed="rId3">
            <a:extLst>
              <a:ext uri="{28A0092B-C50C-407E-A947-70E740481C1C}">
                <a14:useLocalDpi xmlns:a14="http://schemas.microsoft.com/office/drawing/2010/main" val="0"/>
              </a:ext>
            </a:extLst>
          </a:blip>
          <a:srcRect t="26678" r="-1" b="10040"/>
          <a:stretch/>
        </p:blipFill>
        <p:spPr>
          <a:xfrm>
            <a:off x="6096000" y="-140676"/>
            <a:ext cx="6096000" cy="6858000"/>
          </a:xfrm>
          <a:prstGeom prst="rect">
            <a:avLst/>
          </a:prstGeom>
        </p:spPr>
      </p:pic>
      <p:sp>
        <p:nvSpPr>
          <p:cNvPr id="6" name="Rectangle 5">
            <a:extLst>
              <a:ext uri="{FF2B5EF4-FFF2-40B4-BE49-F238E27FC236}">
                <a16:creationId xmlns:a16="http://schemas.microsoft.com/office/drawing/2014/main" id="{CE42C98F-E54E-D146-9D51-CF7DA9935C5E}"/>
              </a:ext>
            </a:extLst>
          </p:cNvPr>
          <p:cNvSpPr/>
          <p:nvPr/>
        </p:nvSpPr>
        <p:spPr>
          <a:xfrm>
            <a:off x="311028" y="4188952"/>
            <a:ext cx="4886326" cy="183640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1" u="none" strike="noStrike" kern="1200" cap="none" spc="0" normalizeH="0" noProof="0" dirty="0" smtClean="0">
                <a:ln>
                  <a:noFill/>
                </a:ln>
                <a:solidFill>
                  <a:srgbClr val="FFC000"/>
                </a:solidFill>
                <a:effectLst/>
                <a:uLnTx/>
                <a:uFillTx/>
                <a:latin typeface="Calibri Light" panose="020F0302020204030204"/>
                <a:ea typeface="+mn-ea"/>
                <a:cs typeface="+mn-cs"/>
              </a:rPr>
              <a:t>Greater Baton Rouge Area Chamber of Commerce </a:t>
            </a:r>
            <a:endParaRPr kumimoji="0" lang="en-US" sz="4400" b="1" u="none" strike="noStrike" kern="1200" cap="none" spc="0" normalizeH="0" noProof="0" dirty="0">
              <a:ln>
                <a:noFill/>
              </a:ln>
              <a:solidFill>
                <a:srgbClr val="FFC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56561464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sitting at a desk in front of a window&#10;&#10;Description automatically generated">
            <a:extLst>
              <a:ext uri="{FF2B5EF4-FFF2-40B4-BE49-F238E27FC236}">
                <a16:creationId xmlns:a16="http://schemas.microsoft.com/office/drawing/2014/main" id="{41C64B6D-F2F3-B843-83C4-C8D2833E6A75}"/>
              </a:ext>
            </a:extLst>
          </p:cNvPr>
          <p:cNvPicPr>
            <a:picLocks noChangeAspect="1"/>
          </p:cNvPicPr>
          <p:nvPr/>
        </p:nvPicPr>
        <p:blipFill rotWithShape="1">
          <a:blip r:embed="rId2">
            <a:extLst>
              <a:ext uri="{28A0092B-C50C-407E-A947-70E740481C1C}">
                <a14:useLocalDpi xmlns:a14="http://schemas.microsoft.com/office/drawing/2010/main" val="0"/>
              </a:ext>
            </a:extLst>
          </a:blip>
          <a:srcRect r="2" b="36359"/>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p:nvSpPr>
          <p:cNvPr id="2" name="Rectangle 1">
            <a:extLst>
              <a:ext uri="{FF2B5EF4-FFF2-40B4-BE49-F238E27FC236}">
                <a16:creationId xmlns:a16="http://schemas.microsoft.com/office/drawing/2014/main" id="{47BCEA58-36BB-8E48-AA58-4CD17773214E}"/>
              </a:ext>
            </a:extLst>
          </p:cNvPr>
          <p:cNvSpPr/>
          <p:nvPr/>
        </p:nvSpPr>
        <p:spPr>
          <a:xfrm>
            <a:off x="477981" y="1122363"/>
            <a:ext cx="4023360" cy="320413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noProof="0" dirty="0">
                <a:ln>
                  <a:noFill/>
                </a:ln>
                <a:solidFill>
                  <a:srgbClr val="FFC000"/>
                </a:solidFill>
                <a:effectLst/>
                <a:uLnTx/>
                <a:uFillTx/>
                <a:latin typeface="Arial Rounded MT Bold" panose="020F0704030504030204" pitchFamily="34" charset="0"/>
              </a:rPr>
              <a:t>Capital Area United Way</a:t>
            </a:r>
            <a:br>
              <a:rPr kumimoji="0" lang="en-US" sz="4800" b="0" i="0" u="none" strike="noStrike" kern="1200" cap="none" spc="0" normalizeH="0" noProof="0" dirty="0">
                <a:ln>
                  <a:noFill/>
                </a:ln>
                <a:solidFill>
                  <a:srgbClr val="FFC000"/>
                </a:solidFill>
                <a:effectLst/>
                <a:uLnTx/>
                <a:uFillTx/>
                <a:latin typeface="Arial Rounded MT Bold" panose="020F0704030504030204" pitchFamily="34" charset="0"/>
              </a:rPr>
            </a:br>
            <a:r>
              <a:rPr kumimoji="0" lang="en-US" sz="4800" b="0" i="0" u="none" strike="noStrike" kern="1200" cap="none" spc="0" normalizeH="0" noProof="0" dirty="0">
                <a:ln>
                  <a:noFill/>
                </a:ln>
                <a:solidFill>
                  <a:srgbClr val="FFC000"/>
                </a:solidFill>
                <a:effectLst/>
                <a:uLnTx/>
                <a:uFillTx/>
                <a:latin typeface="Arial Rounded MT Bold" panose="020F0704030504030204" pitchFamily="34" charset="0"/>
              </a:rPr>
              <a:t>CEO, George Bell</a:t>
            </a:r>
          </a:p>
        </p:txBody>
      </p:sp>
    </p:spTree>
    <p:extLst>
      <p:ext uri="{BB962C8B-B14F-4D97-AF65-F5344CB8AC3E}">
        <p14:creationId xmlns:p14="http://schemas.microsoft.com/office/powerpoint/2010/main" val="215831393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a:srcRect l="21043" r="21043"/>
          <a:stretch>
            <a:fillRect/>
          </a:stretch>
        </p:blipFill>
        <p:spPr>
          <a:xfrm>
            <a:off x="3928035" y="2557320"/>
            <a:ext cx="3910599" cy="3307316"/>
          </a:xfrm>
          <a:prstGeom prst="rect">
            <a:avLst/>
          </a:prstGeom>
        </p:spPr>
      </p:pic>
      <p:sp>
        <p:nvSpPr>
          <p:cNvPr id="2" name="Slide Number Placeholder 1"/>
          <p:cNvSpPr>
            <a:spLocks noGrp="1"/>
          </p:cNvSpPr>
          <p:nvPr>
            <p:ph type="sldNum" sz="quarter" idx="4"/>
          </p:nvPr>
        </p:nvSpPr>
        <p:spPr/>
        <p:txBody>
          <a:bodyPr/>
          <a:lstStyle/>
          <a:p>
            <a:fld id="{5AE1514C-5E56-4738-A1FF-4B1CFD2A3E36}" type="slidenum">
              <a:rPr lang="en-US" smtClean="0"/>
              <a:pPr/>
              <a:t>28</a:t>
            </a:fld>
            <a:endParaRPr lang="en-US" dirty="0"/>
          </a:p>
        </p:txBody>
      </p:sp>
      <p:sp>
        <p:nvSpPr>
          <p:cNvPr id="42" name="Text Placeholder 41"/>
          <p:cNvSpPr>
            <a:spLocks noGrp="1"/>
          </p:cNvSpPr>
          <p:nvPr>
            <p:ph type="body" sz="quarter" idx="11"/>
          </p:nvPr>
        </p:nvSpPr>
        <p:spPr>
          <a:xfrm>
            <a:off x="262427" y="304566"/>
            <a:ext cx="6925850" cy="1650844"/>
          </a:xfrm>
        </p:spPr>
        <p:txBody>
          <a:bodyPr>
            <a:normAutofit/>
          </a:bodyPr>
          <a:lstStyle/>
          <a:p>
            <a:r>
              <a:rPr lang="en-US" sz="4000" b="1" dirty="0" smtClean="0">
                <a:solidFill>
                  <a:srgbClr val="FFC000"/>
                </a:solidFill>
                <a:latin typeface="+mn-lt"/>
              </a:rPr>
              <a:t>Louisiana Governor’s Mansion with the State First Lady</a:t>
            </a:r>
            <a:endParaRPr lang="en-US" sz="4000" b="1" dirty="0">
              <a:solidFill>
                <a:srgbClr val="FFC000"/>
              </a:solidFill>
              <a:latin typeface="+mn-lt"/>
            </a:endParaRPr>
          </a:p>
        </p:txBody>
      </p:sp>
      <p:pic>
        <p:nvPicPr>
          <p:cNvPr id="5" name="Picture 4" descr="A group of people standing in a room&#10;&#10;Description automatically generated">
            <a:extLst>
              <a:ext uri="{FF2B5EF4-FFF2-40B4-BE49-F238E27FC236}">
                <a16:creationId xmlns:a16="http://schemas.microsoft.com/office/drawing/2014/main" id="{54DF0BF0-B9E6-F44B-A95A-88AC809B8B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69" y="2557320"/>
            <a:ext cx="2998227" cy="3815075"/>
          </a:xfrm>
          <a:prstGeom prst="rect">
            <a:avLst/>
          </a:prstGeom>
        </p:spPr>
      </p:pic>
      <p:pic>
        <p:nvPicPr>
          <p:cNvPr id="6" name="Picture 5" descr="A person standing in front of a window&#10;&#10;Description automatically generated">
            <a:extLst>
              <a:ext uri="{FF2B5EF4-FFF2-40B4-BE49-F238E27FC236}">
                <a16:creationId xmlns:a16="http://schemas.microsoft.com/office/drawing/2014/main" id="{784ACBCA-5420-704D-B449-86E2F3EBB8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1574" y="39203"/>
            <a:ext cx="2762092" cy="2996149"/>
          </a:xfrm>
          <a:prstGeom prst="rect">
            <a:avLst/>
          </a:prstGeom>
        </p:spPr>
      </p:pic>
      <p:pic>
        <p:nvPicPr>
          <p:cNvPr id="7" name="Picture 6" descr="A person standing in front of a window&#10;&#10;Description automatically generated">
            <a:extLst>
              <a:ext uri="{FF2B5EF4-FFF2-40B4-BE49-F238E27FC236}">
                <a16:creationId xmlns:a16="http://schemas.microsoft.com/office/drawing/2014/main" id="{D606043E-B5E3-6049-A4C4-090357CCDC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45439" y="3217914"/>
            <a:ext cx="2998227" cy="3449585"/>
          </a:xfrm>
          <a:prstGeom prst="rect">
            <a:avLst/>
          </a:prstGeom>
        </p:spPr>
      </p:pic>
    </p:spTree>
    <p:extLst>
      <p:ext uri="{BB962C8B-B14F-4D97-AF65-F5344CB8AC3E}">
        <p14:creationId xmlns:p14="http://schemas.microsoft.com/office/powerpoint/2010/main" val="1408155718"/>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5AE1514C-5E56-4738-A1FF-4B1CFD2A3E3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Placeholder 6"/>
          <p:cNvPicPr>
            <a:picLocks noGrp="1" noChangeAspect="1"/>
          </p:cNvPicPr>
          <p:nvPr>
            <p:ph type="pic" sz="quarter" idx="4294967295"/>
          </p:nvPr>
        </p:nvPicPr>
        <p:blipFill rotWithShape="1">
          <a:blip r:embed="rId3"/>
          <a:srcRect t="12196" b="15651"/>
          <a:stretch/>
        </p:blipFill>
        <p:spPr>
          <a:xfrm>
            <a:off x="0" y="-90488"/>
            <a:ext cx="12192000" cy="6003926"/>
          </a:xfrm>
          <a:custGeom>
            <a:avLst/>
            <a:gdLst/>
            <a:ahLst/>
            <a:cxnLst/>
            <a:rect l="l" t="t" r="r" b="b"/>
            <a:pathLst>
              <a:path w="12187427" h="6003852">
                <a:moveTo>
                  <a:pt x="0" y="0"/>
                </a:moveTo>
                <a:lnTo>
                  <a:pt x="12187427" y="0"/>
                </a:lnTo>
                <a:lnTo>
                  <a:pt x="12187427" y="4772371"/>
                </a:lnTo>
                <a:lnTo>
                  <a:pt x="11865111" y="4913285"/>
                </a:lnTo>
                <a:cubicBezTo>
                  <a:pt x="10225213" y="5601147"/>
                  <a:pt x="8237833" y="6003852"/>
                  <a:pt x="6096000" y="6003852"/>
                </a:cubicBezTo>
                <a:cubicBezTo>
                  <a:pt x="3811379" y="6003852"/>
                  <a:pt x="1702489" y="5545663"/>
                  <a:pt x="3601" y="4771946"/>
                </a:cubicBezTo>
                <a:lnTo>
                  <a:pt x="0" y="4770223"/>
                </a:lnTo>
                <a:close/>
              </a:path>
            </a:pathLst>
          </a:custGeom>
        </p:spPr>
      </p:pic>
      <p:sp>
        <p:nvSpPr>
          <p:cNvPr id="42" name="Text Placeholder 41"/>
          <p:cNvSpPr>
            <a:spLocks noGrp="1"/>
          </p:cNvSpPr>
          <p:nvPr>
            <p:ph type="body" sz="quarter" idx="4294967295"/>
          </p:nvPr>
        </p:nvSpPr>
        <p:spPr>
          <a:xfrm>
            <a:off x="1266092" y="5478463"/>
            <a:ext cx="10925908" cy="1220787"/>
          </a:xfrm>
        </p:spPr>
        <p:txBody>
          <a:bodyPr>
            <a:noAutofit/>
          </a:bodyPr>
          <a:lstStyle/>
          <a:p>
            <a:pPr marL="0" indent="0">
              <a:buNone/>
            </a:pPr>
            <a:r>
              <a:rPr lang="en-US" sz="4400" dirty="0">
                <a:solidFill>
                  <a:srgbClr val="FFC000"/>
                </a:solidFill>
              </a:rPr>
              <a:t/>
            </a:r>
            <a:br>
              <a:rPr lang="en-US" sz="4400" dirty="0">
                <a:solidFill>
                  <a:srgbClr val="FFC000"/>
                </a:solidFill>
              </a:rPr>
            </a:br>
            <a:r>
              <a:rPr lang="en-US" sz="4400" b="1" dirty="0">
                <a:solidFill>
                  <a:srgbClr val="FFC000"/>
                </a:solidFill>
              </a:rPr>
              <a:t>LSU-Team-Building Ropes Challenge</a:t>
            </a:r>
          </a:p>
        </p:txBody>
      </p:sp>
    </p:spTree>
    <p:extLst>
      <p:ext uri="{BB962C8B-B14F-4D97-AF65-F5344CB8AC3E}">
        <p14:creationId xmlns:p14="http://schemas.microsoft.com/office/powerpoint/2010/main" val="6817182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reeform: Shape 64"/>
          <p:cNvSpPr>
            <a:spLocks noChangeAspect="1"/>
          </p:cNvSpPr>
          <p:nvPr/>
        </p:nvSpPr>
        <p:spPr>
          <a:xfrm>
            <a:off x="1620982" y="374072"/>
            <a:ext cx="8575963" cy="6386945"/>
          </a:xfrm>
          <a:custGeom>
            <a:avLst/>
            <a:gdLst>
              <a:gd name="connsiteX0" fmla="*/ 244064 w 488128"/>
              <a:gd name="connsiteY0" fmla="*/ 0 h 488128"/>
              <a:gd name="connsiteX1" fmla="*/ 488128 w 488128"/>
              <a:gd name="connsiteY1" fmla="*/ 244064 h 488128"/>
              <a:gd name="connsiteX2" fmla="*/ 244064 w 488128"/>
              <a:gd name="connsiteY2" fmla="*/ 488128 h 488128"/>
              <a:gd name="connsiteX3" fmla="*/ 0 w 488128"/>
              <a:gd name="connsiteY3" fmla="*/ 244064 h 488128"/>
              <a:gd name="connsiteX4" fmla="*/ 244064 w 488128"/>
              <a:gd name="connsiteY4" fmla="*/ 0 h 48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28" h="488128">
                <a:moveTo>
                  <a:pt x="244064" y="0"/>
                </a:moveTo>
                <a:cubicBezTo>
                  <a:pt x="378857" y="0"/>
                  <a:pt x="488128" y="109271"/>
                  <a:pt x="488128" y="244064"/>
                </a:cubicBezTo>
                <a:cubicBezTo>
                  <a:pt x="488128" y="378857"/>
                  <a:pt x="378857" y="488128"/>
                  <a:pt x="244064" y="488128"/>
                </a:cubicBezTo>
                <a:cubicBezTo>
                  <a:pt x="109271" y="488128"/>
                  <a:pt x="0" y="378857"/>
                  <a:pt x="0" y="244064"/>
                </a:cubicBezTo>
                <a:cubicBezTo>
                  <a:pt x="0" y="109271"/>
                  <a:pt x="109271" y="0"/>
                  <a:pt x="2440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r>
              <a:rPr lang="en-US" sz="2000" dirty="0" smtClean="0"/>
              <a:t>LDA content focuses </a:t>
            </a:r>
            <a:r>
              <a:rPr lang="en-US" sz="2000" dirty="0"/>
              <a:t>on </a:t>
            </a:r>
            <a:r>
              <a:rPr lang="en-US" sz="2000" dirty="0" smtClean="0"/>
              <a:t>leadership skills; </a:t>
            </a:r>
            <a:r>
              <a:rPr lang="en-US" sz="2000" dirty="0"/>
              <a:t>personal development; teambuilding skills; </a:t>
            </a:r>
            <a:r>
              <a:rPr lang="en-US" sz="2000" dirty="0" smtClean="0"/>
              <a:t>exposure to city </a:t>
            </a:r>
            <a:r>
              <a:rPr lang="en-US" sz="2000" dirty="0"/>
              <a:t>and state </a:t>
            </a:r>
            <a:r>
              <a:rPr lang="en-US" sz="2000" dirty="0" smtClean="0"/>
              <a:t>governmental agencies, </a:t>
            </a:r>
            <a:r>
              <a:rPr lang="en-US" sz="2000" dirty="0"/>
              <a:t>social </a:t>
            </a:r>
            <a:r>
              <a:rPr lang="en-US" sz="2000" dirty="0" smtClean="0"/>
              <a:t>concerns, non-profit organizations, </a:t>
            </a:r>
            <a:r>
              <a:rPr lang="en-US" sz="2000" dirty="0" smtClean="0"/>
              <a:t> </a:t>
            </a:r>
            <a:r>
              <a:rPr lang="en-US" sz="2000" dirty="0" smtClean="0"/>
              <a:t>higher education </a:t>
            </a:r>
            <a:r>
              <a:rPr lang="en-US" sz="2000" dirty="0"/>
              <a:t>and the criminal justice system. </a:t>
            </a:r>
            <a:endParaRPr lang="en-US" sz="2000" dirty="0" smtClean="0"/>
          </a:p>
          <a:p>
            <a:endParaRPr lang="en-US" dirty="0"/>
          </a:p>
        </p:txBody>
      </p:sp>
      <p:sp>
        <p:nvSpPr>
          <p:cNvPr id="32" name="Title 31"/>
          <p:cNvSpPr>
            <a:spLocks noGrp="1"/>
          </p:cNvSpPr>
          <p:nvPr>
            <p:ph type="title"/>
          </p:nvPr>
        </p:nvSpPr>
        <p:spPr>
          <a:xfrm>
            <a:off x="3519054" y="138545"/>
            <a:ext cx="4184073" cy="1094510"/>
          </a:xfrm>
        </p:spPr>
        <p:txBody>
          <a:bodyPr>
            <a:normAutofit fontScale="90000"/>
          </a:bodyPr>
          <a:lstStyle/>
          <a:p>
            <a:pPr algn="l"/>
            <a:r>
              <a:rPr lang="en-US" b="1" dirty="0" smtClean="0">
                <a:gradFill>
                  <a:gsLst>
                    <a:gs pos="15000">
                      <a:schemeClr val="bg1"/>
                    </a:gs>
                    <a:gs pos="47000">
                      <a:schemeClr val="bg1"/>
                    </a:gs>
                  </a:gsLst>
                  <a:lin ang="5400000" scaled="1"/>
                </a:gradFill>
              </a:rPr>
              <a:t>                                			</a:t>
            </a:r>
            <a:r>
              <a:rPr lang="en-US" sz="5300" b="1" dirty="0" smtClean="0">
                <a:solidFill>
                  <a:srgbClr val="C00000"/>
                </a:solidFill>
              </a:rPr>
              <a:t>CONTENT</a:t>
            </a:r>
            <a:endParaRPr lang="en-US" sz="5300" b="1" dirty="0">
              <a:solidFill>
                <a:srgbClr val="C00000"/>
              </a:solidFill>
            </a:endParaRPr>
          </a:p>
        </p:txBody>
      </p:sp>
    </p:spTree>
    <p:extLst>
      <p:ext uri="{BB962C8B-B14F-4D97-AF65-F5344CB8AC3E}">
        <p14:creationId xmlns:p14="http://schemas.microsoft.com/office/powerpoint/2010/main" val="260021210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2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11766616" y="6492875"/>
            <a:ext cx="393567" cy="365125"/>
          </a:xfrm>
        </p:spPr>
        <p:txBody>
          <a:bodyPr/>
          <a:lstStyle/>
          <a:p>
            <a:fld id="{5AE1514C-5E56-4738-A1FF-4B1CFD2A3E36}" type="slidenum">
              <a:rPr lang="en-US" smtClean="0"/>
              <a:pPr/>
              <a:t>30</a:t>
            </a:fld>
            <a:endParaRPr lang="en-US" dirty="0"/>
          </a:p>
        </p:txBody>
      </p:sp>
      <p:sp>
        <p:nvSpPr>
          <p:cNvPr id="13" name="Content Placeholder 12"/>
          <p:cNvSpPr>
            <a:spLocks noGrp="1"/>
          </p:cNvSpPr>
          <p:nvPr>
            <p:ph idx="18"/>
          </p:nvPr>
        </p:nvSpPr>
        <p:spPr/>
        <p:txBody>
          <a:bodyPr>
            <a:normAutofit fontScale="92500"/>
          </a:bodyPr>
          <a:lstStyle/>
          <a:p>
            <a:pPr indent="0">
              <a:buNone/>
            </a:pPr>
            <a:r>
              <a:rPr lang="en-US" dirty="0" smtClean="0"/>
              <a:t>STATS</a:t>
            </a:r>
            <a:endParaRPr lang="en-US" dirty="0"/>
          </a:p>
        </p:txBody>
      </p:sp>
      <p:pic>
        <p:nvPicPr>
          <p:cNvPr id="3" name="Picture 2"/>
          <p:cNvPicPr>
            <a:picLocks noChangeAspect="1"/>
          </p:cNvPicPr>
          <p:nvPr/>
        </p:nvPicPr>
        <p:blipFill>
          <a:blip r:embed="rId3"/>
          <a:stretch>
            <a:fillRect/>
          </a:stretch>
        </p:blipFill>
        <p:spPr>
          <a:xfrm>
            <a:off x="1200" y="1259330"/>
            <a:ext cx="6289460" cy="4986725"/>
          </a:xfrm>
          <a:prstGeom prst="rect">
            <a:avLst/>
          </a:prstGeom>
        </p:spPr>
      </p:pic>
      <p:sp>
        <p:nvSpPr>
          <p:cNvPr id="10" name="Content Placeholder 2"/>
          <p:cNvSpPr>
            <a:spLocks noGrp="1"/>
          </p:cNvSpPr>
          <p:nvPr>
            <p:ph sz="half" idx="1"/>
          </p:nvPr>
        </p:nvSpPr>
        <p:spPr>
          <a:xfrm>
            <a:off x="6414869" y="281355"/>
            <a:ext cx="5745314" cy="6211520"/>
          </a:xfrm>
          <a:solidFill>
            <a:schemeClr val="tx2">
              <a:lumMod val="75000"/>
            </a:schemeClr>
          </a:solidFill>
        </p:spPr>
        <p:txBody>
          <a:bodyPr>
            <a:normAutofit fontScale="40000" lnSpcReduction="20000"/>
          </a:bodyPr>
          <a:lstStyle/>
          <a:p>
            <a:pPr marL="0" indent="0" fontAlgn="base">
              <a:buNone/>
            </a:pPr>
            <a:r>
              <a:rPr lang="en-US" altLang="en-US" sz="5000" dirty="0" smtClean="0">
                <a:solidFill>
                  <a:schemeClr val="bg1">
                    <a:lumMod val="95000"/>
                  </a:schemeClr>
                </a:solidFill>
                <a:latin typeface="Arial Rounded MT Bold" panose="020F0704030504030204" pitchFamily="34" charset="0"/>
              </a:rPr>
              <a:t/>
            </a:r>
            <a:br>
              <a:rPr lang="en-US" altLang="en-US" sz="5000" dirty="0" smtClean="0">
                <a:solidFill>
                  <a:schemeClr val="bg1">
                    <a:lumMod val="95000"/>
                  </a:schemeClr>
                </a:solidFill>
                <a:latin typeface="Arial Rounded MT Bold" panose="020F0704030504030204" pitchFamily="34" charset="0"/>
              </a:rPr>
            </a:br>
            <a:r>
              <a:rPr lang="en-US" altLang="en-US" sz="5900" dirty="0">
                <a:solidFill>
                  <a:srgbClr val="FFC000"/>
                </a:solidFill>
                <a:latin typeface="Arial Rounded MT Bold" panose="020F0704030504030204" pitchFamily="34" charset="0"/>
              </a:rPr>
              <a:t>E</a:t>
            </a:r>
            <a:r>
              <a:rPr lang="en-US" sz="5900" dirty="0" smtClean="0">
                <a:solidFill>
                  <a:srgbClr val="FFC000"/>
                </a:solidFill>
                <a:latin typeface="Arial Rounded MT Bold" panose="020F0704030504030204" pitchFamily="34" charset="0"/>
              </a:rPr>
              <a:t>valuations LDA Participants</a:t>
            </a:r>
            <a:endParaRPr lang="en-US" sz="5900" dirty="0">
              <a:solidFill>
                <a:srgbClr val="FFC000"/>
              </a:solidFill>
              <a:latin typeface="Arial Rounded MT Bold" panose="020F0704030504030204" pitchFamily="34" charset="0"/>
            </a:endParaRPr>
          </a:p>
          <a:p>
            <a:pPr marL="0" indent="0" fontAlgn="base">
              <a:buNone/>
            </a:pPr>
            <a:r>
              <a:rPr lang="en-US" sz="5000" dirty="0">
                <a:solidFill>
                  <a:schemeClr val="bg1">
                    <a:lumMod val="95000"/>
                  </a:schemeClr>
                </a:solidFill>
                <a:latin typeface="Arial Rounded MT Bold" panose="020F0704030504030204" pitchFamily="34" charset="0"/>
              </a:rPr>
              <a:t>As the result of participating in this academy:​</a:t>
            </a:r>
          </a:p>
          <a:p>
            <a:pPr fontAlgn="base"/>
            <a:r>
              <a:rPr lang="en-US" sz="5000" dirty="0">
                <a:solidFill>
                  <a:schemeClr val="bg1">
                    <a:lumMod val="95000"/>
                  </a:schemeClr>
                </a:solidFill>
                <a:latin typeface="Arial Rounded MT Bold" panose="020F0704030504030204" pitchFamily="34" charset="0"/>
              </a:rPr>
              <a:t>100% of the participants say they have a better understanding of themselves and group dynamics​</a:t>
            </a:r>
          </a:p>
          <a:p>
            <a:pPr fontAlgn="base"/>
            <a:r>
              <a:rPr lang="en-US" sz="5000" dirty="0">
                <a:solidFill>
                  <a:schemeClr val="bg1">
                    <a:lumMod val="95000"/>
                  </a:schemeClr>
                </a:solidFill>
                <a:latin typeface="Arial Rounded MT Bold" panose="020F0704030504030204" pitchFamily="34" charset="0"/>
              </a:rPr>
              <a:t>100% of participants said that they learned new facts as it pertains to local and state government</a:t>
            </a:r>
            <a:r>
              <a:rPr lang="en-US" sz="5000" dirty="0" smtClean="0">
                <a:solidFill>
                  <a:schemeClr val="bg1">
                    <a:lumMod val="95000"/>
                  </a:schemeClr>
                </a:solidFill>
                <a:latin typeface="Arial Rounded MT Bold" panose="020F0704030504030204" pitchFamily="34" charset="0"/>
              </a:rPr>
              <a:t>​, non-profit agencies </a:t>
            </a:r>
            <a:endParaRPr lang="en-US" sz="5000" dirty="0">
              <a:solidFill>
                <a:schemeClr val="bg1">
                  <a:lumMod val="95000"/>
                </a:schemeClr>
              </a:solidFill>
              <a:latin typeface="Arial Rounded MT Bold" panose="020F0704030504030204" pitchFamily="34" charset="0"/>
            </a:endParaRPr>
          </a:p>
          <a:p>
            <a:pPr fontAlgn="base"/>
            <a:r>
              <a:rPr lang="en-US" sz="5000" dirty="0">
                <a:solidFill>
                  <a:schemeClr val="bg1">
                    <a:lumMod val="95000"/>
                  </a:schemeClr>
                </a:solidFill>
                <a:latin typeface="Arial Rounded MT Bold" panose="020F0704030504030204" pitchFamily="34" charset="0"/>
              </a:rPr>
              <a:t>100% of participants say the learned new facts about </a:t>
            </a:r>
            <a:r>
              <a:rPr lang="en-US" sz="5000" dirty="0" smtClean="0">
                <a:solidFill>
                  <a:schemeClr val="bg1">
                    <a:lumMod val="95000"/>
                  </a:schemeClr>
                </a:solidFill>
                <a:latin typeface="Arial Rounded MT Bold" panose="020F0704030504030204" pitchFamily="34" charset="0"/>
              </a:rPr>
              <a:t>higher educational and the Criminal </a:t>
            </a:r>
            <a:r>
              <a:rPr lang="en-US" sz="5000" dirty="0">
                <a:solidFill>
                  <a:schemeClr val="bg1">
                    <a:lumMod val="95000"/>
                  </a:schemeClr>
                </a:solidFill>
                <a:latin typeface="Arial Rounded MT Bold" panose="020F0704030504030204" pitchFamily="34" charset="0"/>
              </a:rPr>
              <a:t>Justice system </a:t>
            </a:r>
            <a:r>
              <a:rPr lang="en-US" sz="5000" dirty="0" smtClean="0">
                <a:solidFill>
                  <a:schemeClr val="bg1">
                    <a:lumMod val="95000"/>
                  </a:schemeClr>
                </a:solidFill>
                <a:latin typeface="Arial Rounded MT Bold" panose="020F0704030504030204" pitchFamily="34" charset="0"/>
              </a:rPr>
              <a:t>​</a:t>
            </a:r>
          </a:p>
          <a:p>
            <a:pPr fontAlgn="base"/>
            <a:r>
              <a:rPr lang="en-US" sz="5000" dirty="0" smtClean="0">
                <a:solidFill>
                  <a:schemeClr val="bg1">
                    <a:lumMod val="95000"/>
                  </a:schemeClr>
                </a:solidFill>
                <a:latin typeface="Arial Rounded MT Bold" panose="020F0704030504030204" pitchFamily="34" charset="0"/>
              </a:rPr>
              <a:t>100</a:t>
            </a:r>
            <a:r>
              <a:rPr lang="en-US" sz="5000" dirty="0">
                <a:solidFill>
                  <a:schemeClr val="bg1">
                    <a:lumMod val="95000"/>
                  </a:schemeClr>
                </a:solidFill>
                <a:latin typeface="Arial Rounded MT Bold" panose="020F0704030504030204" pitchFamily="34" charset="0"/>
              </a:rPr>
              <a:t>% of participants have gained additional confidence </a:t>
            </a:r>
            <a:r>
              <a:rPr lang="en-US" sz="5000" dirty="0" smtClean="0">
                <a:solidFill>
                  <a:schemeClr val="bg1">
                    <a:lumMod val="95000"/>
                  </a:schemeClr>
                </a:solidFill>
                <a:latin typeface="Arial Rounded MT Bold" panose="020F0704030504030204" pitchFamily="34" charset="0"/>
              </a:rPr>
              <a:t>and motivation</a:t>
            </a:r>
            <a:r>
              <a:rPr lang="en-US" sz="5000" dirty="0">
                <a:solidFill>
                  <a:schemeClr val="bg1">
                    <a:lumMod val="95000"/>
                  </a:schemeClr>
                </a:solidFill>
                <a:latin typeface="Arial Rounded MT Bold" panose="020F0704030504030204" pitchFamily="34" charset="0"/>
              </a:rPr>
              <a:t> </a:t>
            </a:r>
            <a:r>
              <a:rPr lang="en-US" sz="5000" dirty="0" smtClean="0">
                <a:solidFill>
                  <a:schemeClr val="bg1">
                    <a:lumMod val="95000"/>
                  </a:schemeClr>
                </a:solidFill>
                <a:latin typeface="Arial Rounded MT Bold" panose="020F0704030504030204" pitchFamily="34" charset="0"/>
              </a:rPr>
              <a:t>after </a:t>
            </a:r>
            <a:r>
              <a:rPr lang="en-US" sz="5000" dirty="0">
                <a:solidFill>
                  <a:schemeClr val="bg1">
                    <a:lumMod val="95000"/>
                  </a:schemeClr>
                </a:solidFill>
                <a:latin typeface="Arial Rounded MT Bold" panose="020F0704030504030204" pitchFamily="34" charset="0"/>
              </a:rPr>
              <a:t>participating in this </a:t>
            </a:r>
            <a:r>
              <a:rPr lang="en-US" sz="5000" dirty="0" smtClean="0">
                <a:solidFill>
                  <a:schemeClr val="bg1">
                    <a:lumMod val="95000"/>
                  </a:schemeClr>
                </a:solidFill>
                <a:latin typeface="Arial Rounded MT Bold" panose="020F0704030504030204" pitchFamily="34" charset="0"/>
              </a:rPr>
              <a:t>academy</a:t>
            </a:r>
          </a:p>
          <a:p>
            <a:pPr fontAlgn="base"/>
            <a:r>
              <a:rPr lang="en-US" sz="5000" dirty="0" smtClean="0">
                <a:solidFill>
                  <a:schemeClr val="bg1">
                    <a:lumMod val="95000"/>
                  </a:schemeClr>
                </a:solidFill>
                <a:latin typeface="Arial Rounded MT Bold" panose="020F0704030504030204" pitchFamily="34" charset="0"/>
              </a:rPr>
              <a:t>100% of participants said that they have made new friends/contacts as a result of the academy</a:t>
            </a:r>
            <a:r>
              <a:rPr lang="en-US" sz="5000" dirty="0" smtClean="0">
                <a:latin typeface="Arial Rounded MT Bold" panose="020F0704030504030204" pitchFamily="34" charset="0"/>
              </a:rPr>
              <a:t>​</a:t>
            </a:r>
            <a:endParaRPr lang="en-US" altLang="en-US" sz="2400" dirty="0">
              <a:solidFill>
                <a:schemeClr val="bg1">
                  <a:lumMod val="95000"/>
                </a:schemeClr>
              </a:solidFill>
              <a:latin typeface="Arial Rounded MT Bold" panose="020F0704030504030204" pitchFamily="34" charset="0"/>
            </a:endParaRPr>
          </a:p>
        </p:txBody>
      </p:sp>
    </p:spTree>
    <p:extLst>
      <p:ext uri="{BB962C8B-B14F-4D97-AF65-F5344CB8AC3E}">
        <p14:creationId xmlns:p14="http://schemas.microsoft.com/office/powerpoint/2010/main" val="45475254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3"/>
          </p:nvPr>
        </p:nvSpPr>
        <p:spPr>
          <a:xfrm>
            <a:off x="304800" y="2690335"/>
            <a:ext cx="11455400" cy="1625633"/>
          </a:xfrm>
        </p:spPr>
        <p:txBody>
          <a:bodyPr>
            <a:normAutofit fontScale="85000" lnSpcReduction="10000"/>
          </a:bodyPr>
          <a:lstStyle/>
          <a:p>
            <a:pPr marL="0" indent="0">
              <a:buNone/>
            </a:pPr>
            <a:r>
              <a:rPr lang="en-US" sz="3200" b="1" dirty="0" smtClean="0"/>
              <a:t/>
            </a:r>
            <a:br>
              <a:rPr lang="en-US" sz="3200" b="1" dirty="0" smtClean="0"/>
            </a:br>
            <a:endParaRPr lang="en-US" sz="4400" b="1" dirty="0"/>
          </a:p>
          <a:p>
            <a:pPr marL="0" indent="0">
              <a:buNone/>
            </a:pPr>
            <a:r>
              <a:rPr lang="en-US" sz="4400" b="1" dirty="0"/>
              <a:t>“Leadership is a matter of how to be- not how to do it.” – </a:t>
            </a:r>
            <a:r>
              <a:rPr lang="en-US" sz="2600" b="1" dirty="0"/>
              <a:t>Frances </a:t>
            </a:r>
            <a:r>
              <a:rPr lang="en-US" sz="2600" b="1" dirty="0" err="1"/>
              <a:t>Hesselbein</a:t>
            </a:r>
            <a:endParaRPr lang="en-US" sz="2600" b="1" dirty="0"/>
          </a:p>
          <a:p>
            <a:pPr lvl="1" indent="122238"/>
            <a:endParaRPr lang="en-US" sz="3200" dirty="0"/>
          </a:p>
        </p:txBody>
      </p:sp>
      <p:sp>
        <p:nvSpPr>
          <p:cNvPr id="2" name="Slide Number Placeholder 1"/>
          <p:cNvSpPr>
            <a:spLocks noGrp="1"/>
          </p:cNvSpPr>
          <p:nvPr>
            <p:ph type="sldNum" sz="quarter" idx="4294967295"/>
          </p:nvPr>
        </p:nvSpPr>
        <p:spPr>
          <a:xfrm>
            <a:off x="11760200" y="6465888"/>
            <a:ext cx="431800" cy="365125"/>
          </a:xfrm>
          <a:prstGeom prst="rect">
            <a:avLst/>
          </a:prstGeom>
        </p:spPr>
        <p:txBody>
          <a:bodyPr/>
          <a:lstStyle/>
          <a:p>
            <a:fld id="{5AE1514C-5E56-4738-A1FF-4B1CFD2A3E36}" type="slidenum">
              <a:rPr lang="en-US" smtClean="0"/>
              <a:pPr/>
              <a:t>31</a:t>
            </a:fld>
            <a:endParaRPr lang="en-US" dirty="0"/>
          </a:p>
        </p:txBody>
      </p:sp>
      <p:sp>
        <p:nvSpPr>
          <p:cNvPr id="9" name="TextBox 8"/>
          <p:cNvSpPr txBox="1"/>
          <p:nvPr/>
        </p:nvSpPr>
        <p:spPr>
          <a:xfrm>
            <a:off x="1112688" y="243410"/>
            <a:ext cx="670312" cy="580653"/>
          </a:xfrm>
          <a:custGeom>
            <a:avLst/>
            <a:gdLst>
              <a:gd name="connsiteX0" fmla="*/ 603423 w 670312"/>
              <a:gd name="connsiteY0" fmla="*/ 0 h 580653"/>
              <a:gd name="connsiteX1" fmla="*/ 670312 w 670312"/>
              <a:gd name="connsiteY1" fmla="*/ 126662 h 580653"/>
              <a:gd name="connsiteX2" fmla="*/ 557170 w 670312"/>
              <a:gd name="connsiteY2" fmla="*/ 203157 h 580653"/>
              <a:gd name="connsiteX3" fmla="*/ 522302 w 670312"/>
              <a:gd name="connsiteY3" fmla="*/ 293172 h 580653"/>
              <a:gd name="connsiteX4" fmla="*/ 670312 w 670312"/>
              <a:gd name="connsiteY4" fmla="*/ 293172 h 580653"/>
              <a:gd name="connsiteX5" fmla="*/ 670312 w 670312"/>
              <a:gd name="connsiteY5" fmla="*/ 580653 h 580653"/>
              <a:gd name="connsiteX6" fmla="*/ 360772 w 670312"/>
              <a:gd name="connsiteY6" fmla="*/ 580653 h 580653"/>
              <a:gd name="connsiteX7" fmla="*/ 360772 w 670312"/>
              <a:gd name="connsiteY7" fmla="*/ 342272 h 580653"/>
              <a:gd name="connsiteX8" fmla="*/ 415564 w 670312"/>
              <a:gd name="connsiteY8" fmla="*/ 134489 h 580653"/>
              <a:gd name="connsiteX9" fmla="*/ 603423 w 670312"/>
              <a:gd name="connsiteY9" fmla="*/ 0 h 580653"/>
              <a:gd name="connsiteX10" fmla="*/ 242650 w 670312"/>
              <a:gd name="connsiteY10" fmla="*/ 0 h 580653"/>
              <a:gd name="connsiteX11" fmla="*/ 309539 w 670312"/>
              <a:gd name="connsiteY11" fmla="*/ 126662 h 580653"/>
              <a:gd name="connsiteX12" fmla="*/ 196397 w 670312"/>
              <a:gd name="connsiteY12" fmla="*/ 203157 h 580653"/>
              <a:gd name="connsiteX13" fmla="*/ 161530 w 670312"/>
              <a:gd name="connsiteY13" fmla="*/ 293172 h 580653"/>
              <a:gd name="connsiteX14" fmla="*/ 309539 w 670312"/>
              <a:gd name="connsiteY14" fmla="*/ 293172 h 580653"/>
              <a:gd name="connsiteX15" fmla="*/ 309539 w 670312"/>
              <a:gd name="connsiteY15" fmla="*/ 580653 h 580653"/>
              <a:gd name="connsiteX16" fmla="*/ 0 w 670312"/>
              <a:gd name="connsiteY16" fmla="*/ 580653 h 580653"/>
              <a:gd name="connsiteX17" fmla="*/ 0 w 670312"/>
              <a:gd name="connsiteY17" fmla="*/ 342272 h 580653"/>
              <a:gd name="connsiteX18" fmla="*/ 54792 w 670312"/>
              <a:gd name="connsiteY18" fmla="*/ 134489 h 580653"/>
              <a:gd name="connsiteX19" fmla="*/ 242650 w 670312"/>
              <a:gd name="connsiteY19" fmla="*/ 0 h 58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0312" h="580653">
                <a:moveTo>
                  <a:pt x="603423" y="0"/>
                </a:moveTo>
                <a:lnTo>
                  <a:pt x="670312" y="126662"/>
                </a:lnTo>
                <a:cubicBezTo>
                  <a:pt x="615757" y="152279"/>
                  <a:pt x="578043" y="177777"/>
                  <a:pt x="557170" y="203157"/>
                </a:cubicBezTo>
                <a:cubicBezTo>
                  <a:pt x="536297" y="228537"/>
                  <a:pt x="524674" y="258542"/>
                  <a:pt x="522302" y="293172"/>
                </a:cubicBezTo>
                <a:lnTo>
                  <a:pt x="670312" y="293172"/>
                </a:lnTo>
                <a:lnTo>
                  <a:pt x="670312" y="580653"/>
                </a:lnTo>
                <a:lnTo>
                  <a:pt x="360772" y="580653"/>
                </a:lnTo>
                <a:lnTo>
                  <a:pt x="360772" y="342272"/>
                </a:lnTo>
                <a:cubicBezTo>
                  <a:pt x="360772" y="254510"/>
                  <a:pt x="379036" y="185249"/>
                  <a:pt x="415564" y="134489"/>
                </a:cubicBezTo>
                <a:cubicBezTo>
                  <a:pt x="452092" y="83729"/>
                  <a:pt x="514712" y="38900"/>
                  <a:pt x="603423" y="0"/>
                </a:cubicBezTo>
                <a:close/>
                <a:moveTo>
                  <a:pt x="242650" y="0"/>
                </a:moveTo>
                <a:lnTo>
                  <a:pt x="309539" y="126662"/>
                </a:lnTo>
                <a:cubicBezTo>
                  <a:pt x="254985" y="152279"/>
                  <a:pt x="217271" y="177777"/>
                  <a:pt x="196397" y="203157"/>
                </a:cubicBezTo>
                <a:cubicBezTo>
                  <a:pt x="175524" y="228537"/>
                  <a:pt x="163902" y="258542"/>
                  <a:pt x="161530" y="293172"/>
                </a:cubicBezTo>
                <a:lnTo>
                  <a:pt x="309539" y="293172"/>
                </a:lnTo>
                <a:lnTo>
                  <a:pt x="309539" y="580653"/>
                </a:lnTo>
                <a:lnTo>
                  <a:pt x="0" y="580653"/>
                </a:lnTo>
                <a:lnTo>
                  <a:pt x="0" y="342272"/>
                </a:lnTo>
                <a:cubicBezTo>
                  <a:pt x="0" y="254510"/>
                  <a:pt x="18264" y="185249"/>
                  <a:pt x="54792" y="134489"/>
                </a:cubicBezTo>
                <a:cubicBezTo>
                  <a:pt x="91320" y="83729"/>
                  <a:pt x="153940" y="38900"/>
                  <a:pt x="242650" y="0"/>
                </a:cubicBezTo>
                <a:close/>
              </a:path>
            </a:pathLst>
          </a:custGeom>
          <a:solidFill>
            <a:schemeClr val="accent4"/>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dirty="0">
              <a:solidFill>
                <a:schemeClr val="tx2">
                  <a:lumMod val="50000"/>
                </a:schemeClr>
              </a:solidFill>
            </a:endParaRPr>
          </a:p>
        </p:txBody>
      </p:sp>
    </p:spTree>
    <p:extLst>
      <p:ext uri="{BB962C8B-B14F-4D97-AF65-F5344CB8AC3E}">
        <p14:creationId xmlns:p14="http://schemas.microsoft.com/office/powerpoint/2010/main" val="390319105"/>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3"/>
          </p:nvPr>
        </p:nvSpPr>
        <p:spPr>
          <a:xfrm>
            <a:off x="304800" y="1983546"/>
            <a:ext cx="11455400" cy="4276578"/>
          </a:xfrm>
        </p:spPr>
        <p:txBody>
          <a:bodyPr>
            <a:normAutofit fontScale="85000" lnSpcReduction="20000"/>
          </a:bodyPr>
          <a:lstStyle/>
          <a:p>
            <a:pPr marL="0" indent="0">
              <a:buNone/>
            </a:pPr>
            <a:r>
              <a:rPr lang="en-US" sz="5700" b="1" i="1" dirty="0" smtClean="0"/>
              <a:t>Parting Words</a:t>
            </a:r>
            <a:r>
              <a:rPr lang="en-US" sz="3200" b="1" i="1" dirty="0" smtClean="0"/>
              <a:t>:</a:t>
            </a:r>
            <a:r>
              <a:rPr lang="en-US" sz="3200" b="1" dirty="0" smtClean="0"/>
              <a:t/>
            </a:r>
            <a:br>
              <a:rPr lang="en-US" sz="3200" b="1" dirty="0" smtClean="0"/>
            </a:br>
            <a:endParaRPr lang="en-US" sz="3200" b="1" dirty="0" smtClean="0"/>
          </a:p>
          <a:p>
            <a:pPr marL="0" indent="0">
              <a:buNone/>
            </a:pPr>
            <a:endParaRPr lang="en-US" sz="4400" b="1" dirty="0"/>
          </a:p>
          <a:p>
            <a:pPr marL="0" indent="0">
              <a:buNone/>
            </a:pPr>
            <a:r>
              <a:rPr lang="en-US" sz="4400" b="1" dirty="0" smtClean="0"/>
              <a:t>“You can do this at your site. Be creative. Make it your own. Let your desire to positively impact the students we serve drive the mission. Your belief in a program will bring forth the collaborators, the finances and most importantly, the wonder of inspiration</a:t>
            </a:r>
            <a:r>
              <a:rPr lang="en-US" sz="4400" b="1" dirty="0" smtClean="0"/>
              <a:t>.”– US </a:t>
            </a:r>
            <a:r>
              <a:rPr lang="en-US" sz="4400" b="1" dirty="0" smtClean="0">
                <a:sym typeface="Wingdings" panose="05000000000000000000" pitchFamily="2" charset="2"/>
              </a:rPr>
              <a:t></a:t>
            </a:r>
            <a:endParaRPr lang="en-US" sz="4400" b="1" dirty="0" smtClean="0"/>
          </a:p>
          <a:p>
            <a:pPr marL="0" indent="0" algn="ctr">
              <a:buNone/>
            </a:pPr>
            <a:r>
              <a:rPr lang="en-US" sz="4700" b="1" dirty="0">
                <a:solidFill>
                  <a:srgbClr val="FFC000"/>
                </a:solidFill>
              </a:rPr>
              <a:t/>
            </a:r>
            <a:br>
              <a:rPr lang="en-US" sz="4700" b="1" dirty="0">
                <a:solidFill>
                  <a:srgbClr val="FFC000"/>
                </a:solidFill>
              </a:rPr>
            </a:br>
            <a:r>
              <a:rPr lang="en-US" sz="4700" b="1" dirty="0" smtClean="0">
                <a:solidFill>
                  <a:srgbClr val="FFC000"/>
                </a:solidFill>
              </a:rPr>
              <a:t>STUDENTS </a:t>
            </a:r>
            <a:r>
              <a:rPr lang="en-US" sz="4700" b="1" dirty="0" smtClean="0">
                <a:solidFill>
                  <a:srgbClr val="FFC000"/>
                </a:solidFill>
              </a:rPr>
              <a:t>ARE WAITING ON YOU!</a:t>
            </a:r>
          </a:p>
          <a:p>
            <a:pPr marL="0" indent="0">
              <a:buNone/>
            </a:pPr>
            <a:endParaRPr lang="en-US" sz="2600" b="1" dirty="0"/>
          </a:p>
        </p:txBody>
      </p:sp>
      <p:sp>
        <p:nvSpPr>
          <p:cNvPr id="2" name="Slide Number Placeholder 1"/>
          <p:cNvSpPr>
            <a:spLocks noGrp="1"/>
          </p:cNvSpPr>
          <p:nvPr>
            <p:ph type="sldNum" sz="quarter" idx="4294967295"/>
          </p:nvPr>
        </p:nvSpPr>
        <p:spPr>
          <a:xfrm>
            <a:off x="11760200" y="6465888"/>
            <a:ext cx="431800" cy="365125"/>
          </a:xfrm>
          <a:prstGeom prst="rect">
            <a:avLst/>
          </a:prstGeom>
        </p:spPr>
        <p:txBody>
          <a:bodyPr/>
          <a:lstStyle/>
          <a:p>
            <a:fld id="{5AE1514C-5E56-4738-A1FF-4B1CFD2A3E36}" type="slidenum">
              <a:rPr lang="en-US" smtClean="0"/>
              <a:pPr/>
              <a:t>32</a:t>
            </a:fld>
            <a:endParaRPr lang="en-US" dirty="0"/>
          </a:p>
        </p:txBody>
      </p:sp>
      <p:sp>
        <p:nvSpPr>
          <p:cNvPr id="9" name="TextBox 8"/>
          <p:cNvSpPr txBox="1"/>
          <p:nvPr/>
        </p:nvSpPr>
        <p:spPr>
          <a:xfrm>
            <a:off x="1112688" y="243410"/>
            <a:ext cx="670312" cy="580653"/>
          </a:xfrm>
          <a:custGeom>
            <a:avLst/>
            <a:gdLst>
              <a:gd name="connsiteX0" fmla="*/ 603423 w 670312"/>
              <a:gd name="connsiteY0" fmla="*/ 0 h 580653"/>
              <a:gd name="connsiteX1" fmla="*/ 670312 w 670312"/>
              <a:gd name="connsiteY1" fmla="*/ 126662 h 580653"/>
              <a:gd name="connsiteX2" fmla="*/ 557170 w 670312"/>
              <a:gd name="connsiteY2" fmla="*/ 203157 h 580653"/>
              <a:gd name="connsiteX3" fmla="*/ 522302 w 670312"/>
              <a:gd name="connsiteY3" fmla="*/ 293172 h 580653"/>
              <a:gd name="connsiteX4" fmla="*/ 670312 w 670312"/>
              <a:gd name="connsiteY4" fmla="*/ 293172 h 580653"/>
              <a:gd name="connsiteX5" fmla="*/ 670312 w 670312"/>
              <a:gd name="connsiteY5" fmla="*/ 580653 h 580653"/>
              <a:gd name="connsiteX6" fmla="*/ 360772 w 670312"/>
              <a:gd name="connsiteY6" fmla="*/ 580653 h 580653"/>
              <a:gd name="connsiteX7" fmla="*/ 360772 w 670312"/>
              <a:gd name="connsiteY7" fmla="*/ 342272 h 580653"/>
              <a:gd name="connsiteX8" fmla="*/ 415564 w 670312"/>
              <a:gd name="connsiteY8" fmla="*/ 134489 h 580653"/>
              <a:gd name="connsiteX9" fmla="*/ 603423 w 670312"/>
              <a:gd name="connsiteY9" fmla="*/ 0 h 580653"/>
              <a:gd name="connsiteX10" fmla="*/ 242650 w 670312"/>
              <a:gd name="connsiteY10" fmla="*/ 0 h 580653"/>
              <a:gd name="connsiteX11" fmla="*/ 309539 w 670312"/>
              <a:gd name="connsiteY11" fmla="*/ 126662 h 580653"/>
              <a:gd name="connsiteX12" fmla="*/ 196397 w 670312"/>
              <a:gd name="connsiteY12" fmla="*/ 203157 h 580653"/>
              <a:gd name="connsiteX13" fmla="*/ 161530 w 670312"/>
              <a:gd name="connsiteY13" fmla="*/ 293172 h 580653"/>
              <a:gd name="connsiteX14" fmla="*/ 309539 w 670312"/>
              <a:gd name="connsiteY14" fmla="*/ 293172 h 580653"/>
              <a:gd name="connsiteX15" fmla="*/ 309539 w 670312"/>
              <a:gd name="connsiteY15" fmla="*/ 580653 h 580653"/>
              <a:gd name="connsiteX16" fmla="*/ 0 w 670312"/>
              <a:gd name="connsiteY16" fmla="*/ 580653 h 580653"/>
              <a:gd name="connsiteX17" fmla="*/ 0 w 670312"/>
              <a:gd name="connsiteY17" fmla="*/ 342272 h 580653"/>
              <a:gd name="connsiteX18" fmla="*/ 54792 w 670312"/>
              <a:gd name="connsiteY18" fmla="*/ 134489 h 580653"/>
              <a:gd name="connsiteX19" fmla="*/ 242650 w 670312"/>
              <a:gd name="connsiteY19" fmla="*/ 0 h 58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0312" h="580653">
                <a:moveTo>
                  <a:pt x="603423" y="0"/>
                </a:moveTo>
                <a:lnTo>
                  <a:pt x="670312" y="126662"/>
                </a:lnTo>
                <a:cubicBezTo>
                  <a:pt x="615757" y="152279"/>
                  <a:pt x="578043" y="177777"/>
                  <a:pt x="557170" y="203157"/>
                </a:cubicBezTo>
                <a:cubicBezTo>
                  <a:pt x="536297" y="228537"/>
                  <a:pt x="524674" y="258542"/>
                  <a:pt x="522302" y="293172"/>
                </a:cubicBezTo>
                <a:lnTo>
                  <a:pt x="670312" y="293172"/>
                </a:lnTo>
                <a:lnTo>
                  <a:pt x="670312" y="580653"/>
                </a:lnTo>
                <a:lnTo>
                  <a:pt x="360772" y="580653"/>
                </a:lnTo>
                <a:lnTo>
                  <a:pt x="360772" y="342272"/>
                </a:lnTo>
                <a:cubicBezTo>
                  <a:pt x="360772" y="254510"/>
                  <a:pt x="379036" y="185249"/>
                  <a:pt x="415564" y="134489"/>
                </a:cubicBezTo>
                <a:cubicBezTo>
                  <a:pt x="452092" y="83729"/>
                  <a:pt x="514712" y="38900"/>
                  <a:pt x="603423" y="0"/>
                </a:cubicBezTo>
                <a:close/>
                <a:moveTo>
                  <a:pt x="242650" y="0"/>
                </a:moveTo>
                <a:lnTo>
                  <a:pt x="309539" y="126662"/>
                </a:lnTo>
                <a:cubicBezTo>
                  <a:pt x="254985" y="152279"/>
                  <a:pt x="217271" y="177777"/>
                  <a:pt x="196397" y="203157"/>
                </a:cubicBezTo>
                <a:cubicBezTo>
                  <a:pt x="175524" y="228537"/>
                  <a:pt x="163902" y="258542"/>
                  <a:pt x="161530" y="293172"/>
                </a:cubicBezTo>
                <a:lnTo>
                  <a:pt x="309539" y="293172"/>
                </a:lnTo>
                <a:lnTo>
                  <a:pt x="309539" y="580653"/>
                </a:lnTo>
                <a:lnTo>
                  <a:pt x="0" y="580653"/>
                </a:lnTo>
                <a:lnTo>
                  <a:pt x="0" y="342272"/>
                </a:lnTo>
                <a:cubicBezTo>
                  <a:pt x="0" y="254510"/>
                  <a:pt x="18264" y="185249"/>
                  <a:pt x="54792" y="134489"/>
                </a:cubicBezTo>
                <a:cubicBezTo>
                  <a:pt x="91320" y="83729"/>
                  <a:pt x="153940" y="38900"/>
                  <a:pt x="242650" y="0"/>
                </a:cubicBezTo>
                <a:close/>
              </a:path>
            </a:pathLst>
          </a:custGeom>
          <a:solidFill>
            <a:schemeClr val="accent4"/>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dirty="0">
              <a:solidFill>
                <a:schemeClr val="tx2">
                  <a:lumMod val="50000"/>
                </a:schemeClr>
              </a:solidFill>
            </a:endParaRPr>
          </a:p>
        </p:txBody>
      </p:sp>
    </p:spTree>
    <p:extLst>
      <p:ext uri="{BB962C8B-B14F-4D97-AF65-F5344CB8AC3E}">
        <p14:creationId xmlns:p14="http://schemas.microsoft.com/office/powerpoint/2010/main" val="1093620771"/>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iterate type="lt">
                                    <p:tmPct val="0"/>
                                  </p:iterate>
                                  <p:childTnLst>
                                    <p:set>
                                      <p:cBhvr>
                                        <p:cTn id="6" dur="1" fill="hold">
                                          <p:stCondLst>
                                            <p:cond delay="0"/>
                                          </p:stCondLst>
                                        </p:cTn>
                                        <p:tgtEl>
                                          <p:spTgt spid="18">
                                            <p:txEl>
                                              <p:pRg st="3" end="3"/>
                                            </p:txEl>
                                          </p:spTgt>
                                        </p:tgtEl>
                                        <p:attrNameLst>
                                          <p:attrName>style.visibility</p:attrName>
                                        </p:attrNameLst>
                                      </p:cBhvr>
                                      <p:to>
                                        <p:strVal val="visible"/>
                                      </p:to>
                                    </p:set>
                                    <p:anim calcmode="lin" valueType="num">
                                      <p:cBhvr>
                                        <p:cTn id="7" dur="500" fill="hold"/>
                                        <p:tgtEl>
                                          <p:spTgt spid="18">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18">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18">
                                            <p:txEl>
                                              <p:pRg st="3" end="3"/>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nodeType="clickEffect">
                                  <p:stCondLst>
                                    <p:cond delay="0"/>
                                  </p:stCondLst>
                                  <p:iterate type="lt">
                                    <p:tmPct val="0"/>
                                  </p:iterate>
                                  <p:childTnLst>
                                    <p:animClr clrSpc="rgb" dir="cw">
                                      <p:cBhvr override="childStyle">
                                        <p:cTn id="13" dur="250" autoRev="1" fill="remove"/>
                                        <p:tgtEl>
                                          <p:spTgt spid="18">
                                            <p:txEl>
                                              <p:pRg st="3" end="3"/>
                                            </p:txEl>
                                          </p:spTgt>
                                        </p:tgtEl>
                                        <p:attrNameLst>
                                          <p:attrName>style.color</p:attrName>
                                        </p:attrNameLst>
                                      </p:cBhvr>
                                      <p:to>
                                        <a:schemeClr val="bg1"/>
                                      </p:to>
                                    </p:animClr>
                                    <p:animClr clrSpc="rgb" dir="cw">
                                      <p:cBhvr>
                                        <p:cTn id="14" dur="250" autoRev="1" fill="remove"/>
                                        <p:tgtEl>
                                          <p:spTgt spid="18">
                                            <p:txEl>
                                              <p:pRg st="3" end="3"/>
                                            </p:txEl>
                                          </p:spTgt>
                                        </p:tgtEl>
                                        <p:attrNameLst>
                                          <p:attrName>fillcolor</p:attrName>
                                        </p:attrNameLst>
                                      </p:cBhvr>
                                      <p:to>
                                        <a:schemeClr val="bg1"/>
                                      </p:to>
                                    </p:animClr>
                                    <p:set>
                                      <p:cBhvr>
                                        <p:cTn id="15" dur="250" autoRev="1" fill="remove"/>
                                        <p:tgtEl>
                                          <p:spTgt spid="18">
                                            <p:txEl>
                                              <p:pRg st="3" end="3"/>
                                            </p:txEl>
                                          </p:spTgt>
                                        </p:tgtEl>
                                        <p:attrNameLst>
                                          <p:attrName>fill.type</p:attrName>
                                        </p:attrNameLst>
                                      </p:cBhvr>
                                      <p:to>
                                        <p:strVal val="solid"/>
                                      </p:to>
                                    </p:set>
                                    <p:set>
                                      <p:cBhvr>
                                        <p:cTn id="16" dur="250" autoRev="1" fill="remove"/>
                                        <p:tgtEl>
                                          <p:spTgt spid="18">
                                            <p:txEl>
                                              <p:pRg st="3" end="3"/>
                                            </p:txEl>
                                          </p:spTgt>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nodeType="clickEffect">
                                  <p:stCondLst>
                                    <p:cond delay="0"/>
                                  </p:stCondLst>
                                  <p:iterate type="lt">
                                    <p:tmPct val="0"/>
                                  </p:iterate>
                                  <p:childTnLst>
                                    <p:animEffect transition="out" filter="fade">
                                      <p:cBhvr>
                                        <p:cTn id="20" dur="500" tmFilter="0, 0; .2, .5; .8, .5; 1, 0"/>
                                        <p:tgtEl>
                                          <p:spTgt spid="18">
                                            <p:txEl>
                                              <p:pRg st="3" end="3"/>
                                            </p:txEl>
                                          </p:spTgt>
                                        </p:tgtEl>
                                      </p:cBhvr>
                                    </p:animEffect>
                                    <p:animScale>
                                      <p:cBhvr>
                                        <p:cTn id="21" dur="250" autoRev="1" fill="hold"/>
                                        <p:tgtEl>
                                          <p:spTgt spid="18">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06949" y="5429490"/>
            <a:ext cx="11658599" cy="669976"/>
          </a:xfrm>
        </p:spPr>
        <p:txBody>
          <a:bodyPr/>
          <a:lstStyle/>
          <a:p>
            <a:pPr algn="l"/>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a:t/>
            </a:r>
            <a:br>
              <a:rPr lang="en-US" sz="3600" dirty="0"/>
            </a:br>
            <a:r>
              <a:rPr lang="en-US" sz="3600" dirty="0"/>
              <a:t> </a:t>
            </a:r>
            <a:r>
              <a:rPr lang="en-US" sz="3600" dirty="0" smtClean="0"/>
              <a:t>                                    </a:t>
            </a:r>
            <a:r>
              <a:rPr lang="en-US" dirty="0" smtClean="0">
                <a:solidFill>
                  <a:srgbClr val="FFC000"/>
                </a:solidFill>
              </a:rPr>
              <a:t>Questions?</a:t>
            </a:r>
            <a:r>
              <a:rPr lang="en-US" sz="3600" dirty="0" smtClean="0"/>
              <a:t/>
            </a:r>
            <a:br>
              <a:rPr lang="en-US" sz="3600" dirty="0" smtClean="0"/>
            </a:br>
            <a:r>
              <a:rPr lang="en-US" sz="3600" dirty="0" smtClean="0"/>
              <a:t/>
            </a:r>
            <a:br>
              <a:rPr lang="en-US" sz="3600" dirty="0" smtClean="0"/>
            </a:br>
            <a:r>
              <a:rPr lang="en-US" sz="2400" dirty="0" smtClean="0">
                <a:solidFill>
                  <a:schemeClr val="bg2"/>
                </a:solidFill>
              </a:rPr>
              <a:t>Tammy </a:t>
            </a:r>
            <a:r>
              <a:rPr lang="en-US" sz="2400" dirty="0">
                <a:solidFill>
                  <a:schemeClr val="bg2"/>
                </a:solidFill>
              </a:rPr>
              <a:t>Brown, BRCC Campus </a:t>
            </a:r>
            <a:r>
              <a:rPr lang="en-US" sz="2400" dirty="0" smtClean="0">
                <a:solidFill>
                  <a:schemeClr val="bg2"/>
                </a:solidFill>
              </a:rPr>
              <a:t>Administrator </a:t>
            </a:r>
            <a:r>
              <a:rPr lang="en-US" sz="2400" u="sng" dirty="0" smtClean="0">
                <a:solidFill>
                  <a:schemeClr val="bg2"/>
                </a:solidFill>
              </a:rPr>
              <a:t>brownt4@mybrcc.edu</a:t>
            </a:r>
            <a:r>
              <a:rPr lang="en-US" sz="2400" dirty="0" smtClean="0">
                <a:solidFill>
                  <a:schemeClr val="bg2"/>
                </a:solidFill>
              </a:rPr>
              <a:t/>
            </a:r>
            <a:br>
              <a:rPr lang="en-US" sz="2400" dirty="0" smtClean="0">
                <a:solidFill>
                  <a:schemeClr val="bg2"/>
                </a:solidFill>
              </a:rPr>
            </a:br>
            <a:r>
              <a:rPr lang="en-US" sz="2400" dirty="0" smtClean="0">
                <a:solidFill>
                  <a:schemeClr val="bg2"/>
                </a:solidFill>
              </a:rPr>
              <a:t>Gerri Hobdy, BRCC Director of Community Outreach </a:t>
            </a:r>
            <a:r>
              <a:rPr lang="en-US" sz="2400" u="sng" dirty="0" smtClean="0">
                <a:solidFill>
                  <a:schemeClr val="bg2"/>
                </a:solidFill>
              </a:rPr>
              <a:t>hobdyg@mybrcc.edu</a:t>
            </a:r>
            <a:r>
              <a:rPr lang="en-US" sz="2400" dirty="0">
                <a:solidFill>
                  <a:schemeClr val="bg2"/>
                </a:solidFill>
              </a:rPr>
              <a:t/>
            </a:r>
            <a:br>
              <a:rPr lang="en-US" sz="2400" dirty="0">
                <a:solidFill>
                  <a:schemeClr val="bg2"/>
                </a:solidFill>
              </a:rPr>
            </a:br>
            <a:endParaRPr lang="en-US" sz="2400" i="1" dirty="0">
              <a:solidFill>
                <a:schemeClr val="bg2"/>
              </a:solidFill>
            </a:endParaRPr>
          </a:p>
        </p:txBody>
      </p:sp>
      <p:sp>
        <p:nvSpPr>
          <p:cNvPr id="12" name="Text Placeholder 11"/>
          <p:cNvSpPr>
            <a:spLocks noGrp="1"/>
          </p:cNvSpPr>
          <p:nvPr>
            <p:ph type="body" sz="quarter" idx="12"/>
          </p:nvPr>
        </p:nvSpPr>
        <p:spPr>
          <a:xfrm>
            <a:off x="5331656" y="0"/>
            <a:ext cx="1519310" cy="1700066"/>
          </a:xfrm>
        </p:spPr>
        <p:txBody>
          <a:bodyPr>
            <a:normAutofit/>
          </a:bodyPr>
          <a:lstStyle/>
          <a:p>
            <a:pPr marL="0" indent="0">
              <a:buNone/>
            </a:pPr>
            <a:r>
              <a:rPr lang="en-US" sz="9600" dirty="0" smtClean="0"/>
              <a:t>?</a:t>
            </a:r>
            <a:endParaRPr lang="en-US" sz="9600" dirty="0"/>
          </a:p>
        </p:txBody>
      </p:sp>
    </p:spTree>
    <p:extLst>
      <p:ext uri="{BB962C8B-B14F-4D97-AF65-F5344CB8AC3E}">
        <p14:creationId xmlns:p14="http://schemas.microsoft.com/office/powerpoint/2010/main" val="4222441097"/>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reeform: Shape 64"/>
          <p:cNvSpPr>
            <a:spLocks noChangeAspect="1"/>
          </p:cNvSpPr>
          <p:nvPr/>
        </p:nvSpPr>
        <p:spPr>
          <a:xfrm>
            <a:off x="1856509" y="193963"/>
            <a:ext cx="9254837" cy="6386945"/>
          </a:xfrm>
          <a:custGeom>
            <a:avLst/>
            <a:gdLst>
              <a:gd name="connsiteX0" fmla="*/ 244064 w 488128"/>
              <a:gd name="connsiteY0" fmla="*/ 0 h 488128"/>
              <a:gd name="connsiteX1" fmla="*/ 488128 w 488128"/>
              <a:gd name="connsiteY1" fmla="*/ 244064 h 488128"/>
              <a:gd name="connsiteX2" fmla="*/ 244064 w 488128"/>
              <a:gd name="connsiteY2" fmla="*/ 488128 h 488128"/>
              <a:gd name="connsiteX3" fmla="*/ 0 w 488128"/>
              <a:gd name="connsiteY3" fmla="*/ 244064 h 488128"/>
              <a:gd name="connsiteX4" fmla="*/ 244064 w 488128"/>
              <a:gd name="connsiteY4" fmla="*/ 0 h 48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28" h="488128">
                <a:moveTo>
                  <a:pt x="244064" y="0"/>
                </a:moveTo>
                <a:cubicBezTo>
                  <a:pt x="378857" y="0"/>
                  <a:pt x="488128" y="109271"/>
                  <a:pt x="488128" y="244064"/>
                </a:cubicBezTo>
                <a:cubicBezTo>
                  <a:pt x="488128" y="378857"/>
                  <a:pt x="378857" y="488128"/>
                  <a:pt x="244064" y="488128"/>
                </a:cubicBezTo>
                <a:cubicBezTo>
                  <a:pt x="109271" y="488128"/>
                  <a:pt x="0" y="378857"/>
                  <a:pt x="0" y="244064"/>
                </a:cubicBezTo>
                <a:cubicBezTo>
                  <a:pt x="0" y="109271"/>
                  <a:pt x="109271" y="0"/>
                  <a:pt x="2440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t> </a:t>
            </a:r>
            <a:r>
              <a:rPr lang="en-US" dirty="0" smtClean="0"/>
              <a:t>      Students learn their individual thinking and behavioral preferences and</a:t>
            </a:r>
            <a:br>
              <a:rPr lang="en-US" dirty="0" smtClean="0"/>
            </a:br>
            <a:r>
              <a:rPr lang="en-US" dirty="0" smtClean="0"/>
              <a:t>      how they perform in teams</a:t>
            </a:r>
            <a:br>
              <a:rPr lang="en-US" dirty="0" smtClean="0"/>
            </a:br>
            <a:endParaRPr lang="en-US" dirty="0" smtClean="0"/>
          </a:p>
          <a:p>
            <a:pPr algn="ctr"/>
            <a:r>
              <a:rPr lang="en-US" dirty="0" smtClean="0"/>
              <a:t>Students </a:t>
            </a:r>
            <a:r>
              <a:rPr lang="en-US" dirty="0"/>
              <a:t>gain knowledge, confidence and </a:t>
            </a:r>
            <a:r>
              <a:rPr lang="en-US" dirty="0">
                <a:solidFill>
                  <a:srgbClr val="FF0000"/>
                </a:solidFill>
              </a:rPr>
              <a:t>inspiration</a:t>
            </a:r>
            <a:r>
              <a:rPr lang="en-US" dirty="0"/>
              <a:t> by visiting </a:t>
            </a:r>
            <a:r>
              <a:rPr lang="en-US" dirty="0" smtClean="0"/>
              <a:t>state and local </a:t>
            </a:r>
            <a:r>
              <a:rPr lang="en-US" dirty="0" smtClean="0"/>
              <a:t>government</a:t>
            </a:r>
          </a:p>
          <a:p>
            <a:pPr algn="ctr"/>
            <a:r>
              <a:rPr lang="en-US" dirty="0" smtClean="0"/>
              <a:t>      agencies </a:t>
            </a:r>
            <a:r>
              <a:rPr lang="en-US" dirty="0" smtClean="0"/>
              <a:t>and </a:t>
            </a:r>
            <a:r>
              <a:rPr lang="en-US" dirty="0"/>
              <a:t>hearing from prominent community </a:t>
            </a:r>
            <a:r>
              <a:rPr lang="en-US" dirty="0" smtClean="0"/>
              <a:t>leaders</a:t>
            </a:r>
          </a:p>
          <a:p>
            <a:pPr algn="ctr"/>
            <a:endParaRPr lang="en-US" dirty="0" smtClean="0"/>
          </a:p>
          <a:p>
            <a:pPr algn="ctr"/>
            <a:r>
              <a:rPr lang="en-US" dirty="0" smtClean="0"/>
              <a:t>  Students </a:t>
            </a:r>
            <a:r>
              <a:rPr lang="en-US" dirty="0"/>
              <a:t>are afforded networking opportunities to develop support </a:t>
            </a:r>
            <a:r>
              <a:rPr lang="en-US" dirty="0" smtClean="0"/>
              <a:t>groups</a:t>
            </a:r>
            <a:r>
              <a:rPr lang="en-US" dirty="0" smtClean="0"/>
              <a:t>,</a:t>
            </a:r>
            <a:br>
              <a:rPr lang="en-US" dirty="0" smtClean="0"/>
            </a:br>
            <a:r>
              <a:rPr lang="en-US" dirty="0" smtClean="0"/>
              <a:t>          </a:t>
            </a:r>
            <a:r>
              <a:rPr lang="en-US" dirty="0" smtClean="0"/>
              <a:t>business affiliations  </a:t>
            </a:r>
            <a:r>
              <a:rPr lang="en-US" dirty="0" smtClean="0"/>
              <a:t> and </a:t>
            </a:r>
            <a:r>
              <a:rPr lang="en-US" dirty="0"/>
              <a:t>friendships </a:t>
            </a:r>
            <a:r>
              <a:rPr lang="en-US" dirty="0" smtClean="0"/>
              <a:t> while </a:t>
            </a:r>
            <a:r>
              <a:rPr lang="en-US" dirty="0"/>
              <a:t>in college and </a:t>
            </a:r>
            <a:r>
              <a:rPr lang="en-US" dirty="0" smtClean="0"/>
              <a:t>beyond.</a:t>
            </a:r>
            <a:endParaRPr lang="en-US" dirty="0"/>
          </a:p>
          <a:p>
            <a:endParaRPr lang="en-US" dirty="0"/>
          </a:p>
        </p:txBody>
      </p:sp>
      <p:sp>
        <p:nvSpPr>
          <p:cNvPr id="32" name="Title 31"/>
          <p:cNvSpPr>
            <a:spLocks noGrp="1"/>
          </p:cNvSpPr>
          <p:nvPr>
            <p:ph type="title"/>
          </p:nvPr>
        </p:nvSpPr>
        <p:spPr>
          <a:xfrm>
            <a:off x="2452255" y="637309"/>
            <a:ext cx="7730836" cy="1510146"/>
          </a:xfrm>
        </p:spPr>
        <p:txBody>
          <a:bodyPr>
            <a:normAutofit/>
          </a:bodyPr>
          <a:lstStyle/>
          <a:p>
            <a:pPr algn="l"/>
            <a:r>
              <a:rPr lang="en-US" b="1" dirty="0" smtClean="0">
                <a:gradFill>
                  <a:gsLst>
                    <a:gs pos="15000">
                      <a:schemeClr val="bg1"/>
                    </a:gs>
                    <a:gs pos="47000">
                      <a:schemeClr val="bg1"/>
                    </a:gs>
                  </a:gsLst>
                  <a:lin ang="5400000" scaled="1"/>
                </a:gradFill>
              </a:rPr>
              <a:t>    </a:t>
            </a:r>
            <a:r>
              <a:rPr lang="en-US" sz="4900" b="1" dirty="0" smtClean="0">
                <a:solidFill>
                  <a:srgbClr val="C00000"/>
                </a:solidFill>
              </a:rPr>
              <a:t>LDA </a:t>
            </a:r>
            <a:r>
              <a:rPr lang="en-US" sz="4900" b="1" dirty="0" smtClean="0">
                <a:solidFill>
                  <a:srgbClr val="C00000"/>
                </a:solidFill>
              </a:rPr>
              <a:t>LEARNING OBJECTIVES</a:t>
            </a:r>
            <a:endParaRPr lang="en-US" sz="4900" b="1" dirty="0">
              <a:solidFill>
                <a:srgbClr val="C00000"/>
              </a:solidFill>
            </a:endParaRPr>
          </a:p>
        </p:txBody>
      </p:sp>
    </p:spTree>
    <p:extLst>
      <p:ext uri="{BB962C8B-B14F-4D97-AF65-F5344CB8AC3E}">
        <p14:creationId xmlns:p14="http://schemas.microsoft.com/office/powerpoint/2010/main" val="16598501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reeform: Shape 64"/>
          <p:cNvSpPr>
            <a:spLocks noChangeAspect="1"/>
          </p:cNvSpPr>
          <p:nvPr/>
        </p:nvSpPr>
        <p:spPr>
          <a:xfrm>
            <a:off x="1620982" y="332509"/>
            <a:ext cx="9422156" cy="6386945"/>
          </a:xfrm>
          <a:custGeom>
            <a:avLst/>
            <a:gdLst>
              <a:gd name="connsiteX0" fmla="*/ 244064 w 488128"/>
              <a:gd name="connsiteY0" fmla="*/ 0 h 488128"/>
              <a:gd name="connsiteX1" fmla="*/ 488128 w 488128"/>
              <a:gd name="connsiteY1" fmla="*/ 244064 h 488128"/>
              <a:gd name="connsiteX2" fmla="*/ 244064 w 488128"/>
              <a:gd name="connsiteY2" fmla="*/ 488128 h 488128"/>
              <a:gd name="connsiteX3" fmla="*/ 0 w 488128"/>
              <a:gd name="connsiteY3" fmla="*/ 244064 h 488128"/>
              <a:gd name="connsiteX4" fmla="*/ 244064 w 488128"/>
              <a:gd name="connsiteY4" fmla="*/ 0 h 48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28" h="488128">
                <a:moveTo>
                  <a:pt x="244064" y="0"/>
                </a:moveTo>
                <a:cubicBezTo>
                  <a:pt x="378857" y="0"/>
                  <a:pt x="488128" y="109271"/>
                  <a:pt x="488128" y="244064"/>
                </a:cubicBezTo>
                <a:cubicBezTo>
                  <a:pt x="488128" y="378857"/>
                  <a:pt x="378857" y="488128"/>
                  <a:pt x="244064" y="488128"/>
                </a:cubicBezTo>
                <a:cubicBezTo>
                  <a:pt x="109271" y="488128"/>
                  <a:pt x="0" y="378857"/>
                  <a:pt x="0" y="244064"/>
                </a:cubicBezTo>
                <a:cubicBezTo>
                  <a:pt x="0" y="109271"/>
                  <a:pt x="109271" y="0"/>
                  <a:pt x="2440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r>
              <a:rPr lang="en-US" dirty="0" smtClean="0"/>
              <a:t>   That </a:t>
            </a:r>
            <a:r>
              <a:rPr lang="en-US" dirty="0"/>
              <a:t>through these </a:t>
            </a:r>
            <a:r>
              <a:rPr lang="en-US" dirty="0" smtClean="0"/>
              <a:t>experiences, </a:t>
            </a:r>
            <a:r>
              <a:rPr lang="en-US" dirty="0"/>
              <a:t>students will be </a:t>
            </a:r>
            <a:r>
              <a:rPr lang="en-US" sz="2400" b="1" dirty="0">
                <a:solidFill>
                  <a:srgbClr val="C00000"/>
                </a:solidFill>
              </a:rPr>
              <a:t>inspired </a:t>
            </a:r>
            <a:r>
              <a:rPr lang="en-US" dirty="0" smtClean="0"/>
              <a:t>and empowered to become </a:t>
            </a:r>
          </a:p>
          <a:p>
            <a:pPr algn="ctr"/>
            <a:r>
              <a:rPr lang="en-US" dirty="0"/>
              <a:t>	</a:t>
            </a:r>
            <a:r>
              <a:rPr lang="en-US" dirty="0" smtClean="0"/>
              <a:t>better leaders, better </a:t>
            </a:r>
            <a:r>
              <a:rPr lang="en-US" dirty="0"/>
              <a:t>citizens, better students, better team members </a:t>
            </a:r>
            <a:r>
              <a:rPr lang="en-US" dirty="0" smtClean="0"/>
              <a:t/>
            </a:r>
            <a:br>
              <a:rPr lang="en-US" dirty="0" smtClean="0"/>
            </a:br>
            <a:r>
              <a:rPr lang="en-US" dirty="0" smtClean="0"/>
              <a:t>                               and ultimately have an overall better quality of life.</a:t>
            </a:r>
            <a:endParaRPr lang="en-US" dirty="0"/>
          </a:p>
        </p:txBody>
      </p:sp>
      <p:sp>
        <p:nvSpPr>
          <p:cNvPr id="32" name="Title 31"/>
          <p:cNvSpPr>
            <a:spLocks noGrp="1"/>
          </p:cNvSpPr>
          <p:nvPr>
            <p:ph type="title"/>
          </p:nvPr>
        </p:nvSpPr>
        <p:spPr>
          <a:xfrm>
            <a:off x="2867890" y="332509"/>
            <a:ext cx="6747165" cy="1094510"/>
          </a:xfrm>
        </p:spPr>
        <p:txBody>
          <a:bodyPr>
            <a:normAutofit fontScale="90000"/>
          </a:bodyPr>
          <a:lstStyle/>
          <a:p>
            <a:r>
              <a:rPr lang="en-US" b="1" dirty="0" smtClean="0">
                <a:gradFill>
                  <a:gsLst>
                    <a:gs pos="15000">
                      <a:schemeClr val="bg1"/>
                    </a:gs>
                    <a:gs pos="47000">
                      <a:schemeClr val="bg1"/>
                    </a:gs>
                  </a:gsLst>
                  <a:lin ang="5400000" scaled="1"/>
                </a:gradFill>
              </a:rPr>
              <a:t>                                		</a:t>
            </a:r>
            <a:r>
              <a:rPr lang="en-US" sz="4900" b="1" dirty="0">
                <a:solidFill>
                  <a:srgbClr val="C00000"/>
                </a:solidFill>
              </a:rPr>
              <a:t>	</a:t>
            </a:r>
            <a:r>
              <a:rPr lang="en-US" sz="4900" b="1" dirty="0" smtClean="0">
                <a:solidFill>
                  <a:srgbClr val="C00000"/>
                </a:solidFill>
              </a:rPr>
              <a:t>     ULTIMATE </a:t>
            </a:r>
            <a:r>
              <a:rPr lang="en-US" sz="4900" b="1" dirty="0" smtClean="0">
                <a:solidFill>
                  <a:srgbClr val="C00000"/>
                </a:solidFill>
              </a:rPr>
              <a:t>GOAL</a:t>
            </a:r>
            <a:endParaRPr lang="en-US" sz="4900" b="1" dirty="0">
              <a:solidFill>
                <a:srgbClr val="C00000"/>
              </a:solidFill>
            </a:endParaRPr>
          </a:p>
        </p:txBody>
      </p:sp>
      <p:pic>
        <p:nvPicPr>
          <p:cNvPr id="4" name="Picture 3"/>
          <p:cNvPicPr>
            <a:picLocks noChangeAspect="1"/>
          </p:cNvPicPr>
          <p:nvPr/>
        </p:nvPicPr>
        <p:blipFill>
          <a:blip r:embed="rId3"/>
          <a:stretch>
            <a:fillRect/>
          </a:stretch>
        </p:blipFill>
        <p:spPr>
          <a:xfrm>
            <a:off x="3757106" y="1939399"/>
            <a:ext cx="4968731" cy="1816675"/>
          </a:xfrm>
          <a:prstGeom prst="rect">
            <a:avLst/>
          </a:prstGeom>
          <a:effectLst>
            <a:softEdge rad="12700"/>
          </a:effectLst>
        </p:spPr>
      </p:pic>
    </p:spTree>
    <p:extLst>
      <p:ext uri="{BB962C8B-B14F-4D97-AF65-F5344CB8AC3E}">
        <p14:creationId xmlns:p14="http://schemas.microsoft.com/office/powerpoint/2010/main" val="2881880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3"/>
          </p:nvPr>
        </p:nvSpPr>
        <p:spPr>
          <a:xfrm>
            <a:off x="304800" y="2676481"/>
            <a:ext cx="11887200" cy="2020209"/>
          </a:xfrm>
        </p:spPr>
        <p:txBody>
          <a:bodyPr>
            <a:normAutofit/>
          </a:bodyPr>
          <a:lstStyle/>
          <a:p>
            <a:pPr marL="0" indent="0">
              <a:buNone/>
            </a:pPr>
            <a:r>
              <a:rPr lang="en-US" sz="4800" b="1" dirty="0" smtClean="0"/>
              <a:t>We all want to be inspired!!!</a:t>
            </a:r>
          </a:p>
          <a:p>
            <a:pPr marL="0" indent="0">
              <a:buNone/>
            </a:pPr>
            <a:r>
              <a:rPr lang="en-US" sz="3200" b="1" dirty="0" smtClean="0"/>
              <a:t>“If </a:t>
            </a:r>
            <a:r>
              <a:rPr lang="en-US" sz="3200" b="1" dirty="0"/>
              <a:t>your actions </a:t>
            </a:r>
            <a:r>
              <a:rPr lang="en-US" sz="4600" b="1" dirty="0">
                <a:solidFill>
                  <a:srgbClr val="C00000"/>
                </a:solidFill>
              </a:rPr>
              <a:t>inspire </a:t>
            </a:r>
            <a:r>
              <a:rPr lang="en-US" sz="3200" b="1" dirty="0"/>
              <a:t>others to dream more, learn more, do more and </a:t>
            </a:r>
            <a:r>
              <a:rPr lang="en-US" sz="3200" b="1" dirty="0" smtClean="0"/>
              <a:t>become more</a:t>
            </a:r>
            <a:r>
              <a:rPr lang="en-US" sz="3200" b="1" dirty="0"/>
              <a:t>, you are a leader.”- </a:t>
            </a:r>
            <a:r>
              <a:rPr lang="en-US" sz="3200" b="1" i="1" dirty="0"/>
              <a:t>John Quincy </a:t>
            </a:r>
            <a:r>
              <a:rPr lang="en-US" sz="3200" b="1" i="1" dirty="0" smtClean="0"/>
              <a:t>Adams</a:t>
            </a:r>
            <a:endParaRPr lang="en-US" sz="3200" dirty="0"/>
          </a:p>
        </p:txBody>
      </p:sp>
      <p:sp>
        <p:nvSpPr>
          <p:cNvPr id="2" name="Slide Number Placeholder 1"/>
          <p:cNvSpPr>
            <a:spLocks noGrp="1"/>
          </p:cNvSpPr>
          <p:nvPr>
            <p:ph type="sldNum" sz="quarter" idx="4294967295"/>
          </p:nvPr>
        </p:nvSpPr>
        <p:spPr>
          <a:xfrm>
            <a:off x="11760200" y="6465888"/>
            <a:ext cx="431800" cy="365125"/>
          </a:xfrm>
          <a:prstGeom prst="rect">
            <a:avLst/>
          </a:prstGeom>
        </p:spPr>
        <p:txBody>
          <a:bodyPr/>
          <a:lstStyle/>
          <a:p>
            <a:fld id="{5AE1514C-5E56-4738-A1FF-4B1CFD2A3E36}" type="slidenum">
              <a:rPr lang="en-US" smtClean="0"/>
              <a:pPr/>
              <a:t>6</a:t>
            </a:fld>
            <a:endParaRPr lang="en-US" dirty="0"/>
          </a:p>
        </p:txBody>
      </p:sp>
      <p:sp>
        <p:nvSpPr>
          <p:cNvPr id="9" name="TextBox 8"/>
          <p:cNvSpPr txBox="1"/>
          <p:nvPr/>
        </p:nvSpPr>
        <p:spPr>
          <a:xfrm>
            <a:off x="1112688" y="243410"/>
            <a:ext cx="670312" cy="580653"/>
          </a:xfrm>
          <a:custGeom>
            <a:avLst/>
            <a:gdLst>
              <a:gd name="connsiteX0" fmla="*/ 603423 w 670312"/>
              <a:gd name="connsiteY0" fmla="*/ 0 h 580653"/>
              <a:gd name="connsiteX1" fmla="*/ 670312 w 670312"/>
              <a:gd name="connsiteY1" fmla="*/ 126662 h 580653"/>
              <a:gd name="connsiteX2" fmla="*/ 557170 w 670312"/>
              <a:gd name="connsiteY2" fmla="*/ 203157 h 580653"/>
              <a:gd name="connsiteX3" fmla="*/ 522302 w 670312"/>
              <a:gd name="connsiteY3" fmla="*/ 293172 h 580653"/>
              <a:gd name="connsiteX4" fmla="*/ 670312 w 670312"/>
              <a:gd name="connsiteY4" fmla="*/ 293172 h 580653"/>
              <a:gd name="connsiteX5" fmla="*/ 670312 w 670312"/>
              <a:gd name="connsiteY5" fmla="*/ 580653 h 580653"/>
              <a:gd name="connsiteX6" fmla="*/ 360772 w 670312"/>
              <a:gd name="connsiteY6" fmla="*/ 580653 h 580653"/>
              <a:gd name="connsiteX7" fmla="*/ 360772 w 670312"/>
              <a:gd name="connsiteY7" fmla="*/ 342272 h 580653"/>
              <a:gd name="connsiteX8" fmla="*/ 415564 w 670312"/>
              <a:gd name="connsiteY8" fmla="*/ 134489 h 580653"/>
              <a:gd name="connsiteX9" fmla="*/ 603423 w 670312"/>
              <a:gd name="connsiteY9" fmla="*/ 0 h 580653"/>
              <a:gd name="connsiteX10" fmla="*/ 242650 w 670312"/>
              <a:gd name="connsiteY10" fmla="*/ 0 h 580653"/>
              <a:gd name="connsiteX11" fmla="*/ 309539 w 670312"/>
              <a:gd name="connsiteY11" fmla="*/ 126662 h 580653"/>
              <a:gd name="connsiteX12" fmla="*/ 196397 w 670312"/>
              <a:gd name="connsiteY12" fmla="*/ 203157 h 580653"/>
              <a:gd name="connsiteX13" fmla="*/ 161530 w 670312"/>
              <a:gd name="connsiteY13" fmla="*/ 293172 h 580653"/>
              <a:gd name="connsiteX14" fmla="*/ 309539 w 670312"/>
              <a:gd name="connsiteY14" fmla="*/ 293172 h 580653"/>
              <a:gd name="connsiteX15" fmla="*/ 309539 w 670312"/>
              <a:gd name="connsiteY15" fmla="*/ 580653 h 580653"/>
              <a:gd name="connsiteX16" fmla="*/ 0 w 670312"/>
              <a:gd name="connsiteY16" fmla="*/ 580653 h 580653"/>
              <a:gd name="connsiteX17" fmla="*/ 0 w 670312"/>
              <a:gd name="connsiteY17" fmla="*/ 342272 h 580653"/>
              <a:gd name="connsiteX18" fmla="*/ 54792 w 670312"/>
              <a:gd name="connsiteY18" fmla="*/ 134489 h 580653"/>
              <a:gd name="connsiteX19" fmla="*/ 242650 w 670312"/>
              <a:gd name="connsiteY19" fmla="*/ 0 h 58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0312" h="580653">
                <a:moveTo>
                  <a:pt x="603423" y="0"/>
                </a:moveTo>
                <a:lnTo>
                  <a:pt x="670312" y="126662"/>
                </a:lnTo>
                <a:cubicBezTo>
                  <a:pt x="615757" y="152279"/>
                  <a:pt x="578043" y="177777"/>
                  <a:pt x="557170" y="203157"/>
                </a:cubicBezTo>
                <a:cubicBezTo>
                  <a:pt x="536297" y="228537"/>
                  <a:pt x="524674" y="258542"/>
                  <a:pt x="522302" y="293172"/>
                </a:cubicBezTo>
                <a:lnTo>
                  <a:pt x="670312" y="293172"/>
                </a:lnTo>
                <a:lnTo>
                  <a:pt x="670312" y="580653"/>
                </a:lnTo>
                <a:lnTo>
                  <a:pt x="360772" y="580653"/>
                </a:lnTo>
                <a:lnTo>
                  <a:pt x="360772" y="342272"/>
                </a:lnTo>
                <a:cubicBezTo>
                  <a:pt x="360772" y="254510"/>
                  <a:pt x="379036" y="185249"/>
                  <a:pt x="415564" y="134489"/>
                </a:cubicBezTo>
                <a:cubicBezTo>
                  <a:pt x="452092" y="83729"/>
                  <a:pt x="514712" y="38900"/>
                  <a:pt x="603423" y="0"/>
                </a:cubicBezTo>
                <a:close/>
                <a:moveTo>
                  <a:pt x="242650" y="0"/>
                </a:moveTo>
                <a:lnTo>
                  <a:pt x="309539" y="126662"/>
                </a:lnTo>
                <a:cubicBezTo>
                  <a:pt x="254985" y="152279"/>
                  <a:pt x="217271" y="177777"/>
                  <a:pt x="196397" y="203157"/>
                </a:cubicBezTo>
                <a:cubicBezTo>
                  <a:pt x="175524" y="228537"/>
                  <a:pt x="163902" y="258542"/>
                  <a:pt x="161530" y="293172"/>
                </a:cubicBezTo>
                <a:lnTo>
                  <a:pt x="309539" y="293172"/>
                </a:lnTo>
                <a:lnTo>
                  <a:pt x="309539" y="580653"/>
                </a:lnTo>
                <a:lnTo>
                  <a:pt x="0" y="580653"/>
                </a:lnTo>
                <a:lnTo>
                  <a:pt x="0" y="342272"/>
                </a:lnTo>
                <a:cubicBezTo>
                  <a:pt x="0" y="254510"/>
                  <a:pt x="18264" y="185249"/>
                  <a:pt x="54792" y="134489"/>
                </a:cubicBezTo>
                <a:cubicBezTo>
                  <a:pt x="91320" y="83729"/>
                  <a:pt x="153940" y="38900"/>
                  <a:pt x="242650" y="0"/>
                </a:cubicBezTo>
                <a:close/>
              </a:path>
            </a:pathLst>
          </a:custGeom>
          <a:solidFill>
            <a:schemeClr val="accent4"/>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dirty="0">
              <a:solidFill>
                <a:schemeClr val="tx2">
                  <a:lumMod val="50000"/>
                </a:schemeClr>
              </a:solidFill>
            </a:endParaRPr>
          </a:p>
        </p:txBody>
      </p:sp>
    </p:spTree>
    <p:extLst>
      <p:ext uri="{BB962C8B-B14F-4D97-AF65-F5344CB8AC3E}">
        <p14:creationId xmlns:p14="http://schemas.microsoft.com/office/powerpoint/2010/main" val="4952458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12688" y="243410"/>
            <a:ext cx="670312" cy="580653"/>
          </a:xfrm>
          <a:custGeom>
            <a:avLst/>
            <a:gdLst>
              <a:gd name="connsiteX0" fmla="*/ 603423 w 670312"/>
              <a:gd name="connsiteY0" fmla="*/ 0 h 580653"/>
              <a:gd name="connsiteX1" fmla="*/ 670312 w 670312"/>
              <a:gd name="connsiteY1" fmla="*/ 126662 h 580653"/>
              <a:gd name="connsiteX2" fmla="*/ 557170 w 670312"/>
              <a:gd name="connsiteY2" fmla="*/ 203157 h 580653"/>
              <a:gd name="connsiteX3" fmla="*/ 522302 w 670312"/>
              <a:gd name="connsiteY3" fmla="*/ 293172 h 580653"/>
              <a:gd name="connsiteX4" fmla="*/ 670312 w 670312"/>
              <a:gd name="connsiteY4" fmla="*/ 293172 h 580653"/>
              <a:gd name="connsiteX5" fmla="*/ 670312 w 670312"/>
              <a:gd name="connsiteY5" fmla="*/ 580653 h 580653"/>
              <a:gd name="connsiteX6" fmla="*/ 360772 w 670312"/>
              <a:gd name="connsiteY6" fmla="*/ 580653 h 580653"/>
              <a:gd name="connsiteX7" fmla="*/ 360772 w 670312"/>
              <a:gd name="connsiteY7" fmla="*/ 342272 h 580653"/>
              <a:gd name="connsiteX8" fmla="*/ 415564 w 670312"/>
              <a:gd name="connsiteY8" fmla="*/ 134489 h 580653"/>
              <a:gd name="connsiteX9" fmla="*/ 603423 w 670312"/>
              <a:gd name="connsiteY9" fmla="*/ 0 h 580653"/>
              <a:gd name="connsiteX10" fmla="*/ 242650 w 670312"/>
              <a:gd name="connsiteY10" fmla="*/ 0 h 580653"/>
              <a:gd name="connsiteX11" fmla="*/ 309539 w 670312"/>
              <a:gd name="connsiteY11" fmla="*/ 126662 h 580653"/>
              <a:gd name="connsiteX12" fmla="*/ 196397 w 670312"/>
              <a:gd name="connsiteY12" fmla="*/ 203157 h 580653"/>
              <a:gd name="connsiteX13" fmla="*/ 161530 w 670312"/>
              <a:gd name="connsiteY13" fmla="*/ 293172 h 580653"/>
              <a:gd name="connsiteX14" fmla="*/ 309539 w 670312"/>
              <a:gd name="connsiteY14" fmla="*/ 293172 h 580653"/>
              <a:gd name="connsiteX15" fmla="*/ 309539 w 670312"/>
              <a:gd name="connsiteY15" fmla="*/ 580653 h 580653"/>
              <a:gd name="connsiteX16" fmla="*/ 0 w 670312"/>
              <a:gd name="connsiteY16" fmla="*/ 580653 h 580653"/>
              <a:gd name="connsiteX17" fmla="*/ 0 w 670312"/>
              <a:gd name="connsiteY17" fmla="*/ 342272 h 580653"/>
              <a:gd name="connsiteX18" fmla="*/ 54792 w 670312"/>
              <a:gd name="connsiteY18" fmla="*/ 134489 h 580653"/>
              <a:gd name="connsiteX19" fmla="*/ 242650 w 670312"/>
              <a:gd name="connsiteY19" fmla="*/ 0 h 58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0312" h="580653">
                <a:moveTo>
                  <a:pt x="603423" y="0"/>
                </a:moveTo>
                <a:lnTo>
                  <a:pt x="670312" y="126662"/>
                </a:lnTo>
                <a:cubicBezTo>
                  <a:pt x="615757" y="152279"/>
                  <a:pt x="578043" y="177777"/>
                  <a:pt x="557170" y="203157"/>
                </a:cubicBezTo>
                <a:cubicBezTo>
                  <a:pt x="536297" y="228537"/>
                  <a:pt x="524674" y="258542"/>
                  <a:pt x="522302" y="293172"/>
                </a:cubicBezTo>
                <a:lnTo>
                  <a:pt x="670312" y="293172"/>
                </a:lnTo>
                <a:lnTo>
                  <a:pt x="670312" y="580653"/>
                </a:lnTo>
                <a:lnTo>
                  <a:pt x="360772" y="580653"/>
                </a:lnTo>
                <a:lnTo>
                  <a:pt x="360772" y="342272"/>
                </a:lnTo>
                <a:cubicBezTo>
                  <a:pt x="360772" y="254510"/>
                  <a:pt x="379036" y="185249"/>
                  <a:pt x="415564" y="134489"/>
                </a:cubicBezTo>
                <a:cubicBezTo>
                  <a:pt x="452092" y="83729"/>
                  <a:pt x="514712" y="38900"/>
                  <a:pt x="603423" y="0"/>
                </a:cubicBezTo>
                <a:close/>
                <a:moveTo>
                  <a:pt x="242650" y="0"/>
                </a:moveTo>
                <a:lnTo>
                  <a:pt x="309539" y="126662"/>
                </a:lnTo>
                <a:cubicBezTo>
                  <a:pt x="254985" y="152279"/>
                  <a:pt x="217271" y="177777"/>
                  <a:pt x="196397" y="203157"/>
                </a:cubicBezTo>
                <a:cubicBezTo>
                  <a:pt x="175524" y="228537"/>
                  <a:pt x="163902" y="258542"/>
                  <a:pt x="161530" y="293172"/>
                </a:cubicBezTo>
                <a:lnTo>
                  <a:pt x="309539" y="293172"/>
                </a:lnTo>
                <a:lnTo>
                  <a:pt x="309539" y="580653"/>
                </a:lnTo>
                <a:lnTo>
                  <a:pt x="0" y="580653"/>
                </a:lnTo>
                <a:lnTo>
                  <a:pt x="0" y="342272"/>
                </a:lnTo>
                <a:cubicBezTo>
                  <a:pt x="0" y="254510"/>
                  <a:pt x="18264" y="185249"/>
                  <a:pt x="54792" y="134489"/>
                </a:cubicBezTo>
                <a:cubicBezTo>
                  <a:pt x="91320" y="83729"/>
                  <a:pt x="153940" y="38900"/>
                  <a:pt x="242650" y="0"/>
                </a:cubicBezTo>
                <a:close/>
              </a:path>
            </a:pathLst>
          </a:custGeom>
          <a:solidFill>
            <a:schemeClr val="accent4"/>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dirty="0">
              <a:solidFill>
                <a:schemeClr val="tx2">
                  <a:lumMod val="50000"/>
                </a:schemeClr>
              </a:solidFill>
            </a:endParaRPr>
          </a:p>
        </p:txBody>
      </p:sp>
      <p:pic>
        <p:nvPicPr>
          <p:cNvPr id="2" name="Picture 1"/>
          <p:cNvPicPr>
            <a:picLocks noChangeAspect="1"/>
          </p:cNvPicPr>
          <p:nvPr/>
        </p:nvPicPr>
        <p:blipFill>
          <a:blip r:embed="rId2"/>
          <a:stretch>
            <a:fillRect/>
          </a:stretch>
        </p:blipFill>
        <p:spPr>
          <a:xfrm>
            <a:off x="2890240" y="1196047"/>
            <a:ext cx="7250363" cy="4572000"/>
          </a:xfrm>
          <a:prstGeom prst="rect">
            <a:avLst/>
          </a:prstGeom>
        </p:spPr>
      </p:pic>
    </p:spTree>
    <p:extLst>
      <p:ext uri="{BB962C8B-B14F-4D97-AF65-F5344CB8AC3E}">
        <p14:creationId xmlns:p14="http://schemas.microsoft.com/office/powerpoint/2010/main" val="49539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03896" y="4613564"/>
            <a:ext cx="11658599" cy="669976"/>
          </a:xfrm>
        </p:spPr>
        <p:txBody>
          <a:bodyPr/>
          <a:lstStyle/>
          <a:p>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a:t/>
            </a:r>
            <a:br>
              <a:rPr lang="en-US" sz="3600" dirty="0"/>
            </a:br>
            <a:r>
              <a:rPr lang="en-US" sz="3600" dirty="0"/>
              <a:t> </a:t>
            </a:r>
            <a:r>
              <a:rPr lang="en-US" sz="3600" dirty="0" smtClean="0"/>
              <a:t>LDA is a replica of the local chamber of commerce Leadership Academy, one that inspired us.</a:t>
            </a:r>
            <a:br>
              <a:rPr lang="en-US" sz="3600" dirty="0" smtClean="0"/>
            </a:br>
            <a:r>
              <a:rPr lang="en-US" sz="3600" dirty="0" smtClean="0"/>
              <a:t>That inspiration, fueled this vision. Inspiring colleagues was the catalyst to make the vision a reality. </a:t>
            </a:r>
            <a:endParaRPr lang="en-US" sz="3600" i="1" dirty="0">
              <a:solidFill>
                <a:schemeClr val="accent1"/>
              </a:solidFill>
            </a:endParaRPr>
          </a:p>
        </p:txBody>
      </p:sp>
      <p:sp>
        <p:nvSpPr>
          <p:cNvPr id="12" name="Text Placeholder 11"/>
          <p:cNvSpPr>
            <a:spLocks noGrp="1"/>
          </p:cNvSpPr>
          <p:nvPr>
            <p:ph type="body" sz="quarter" idx="12"/>
          </p:nvPr>
        </p:nvSpPr>
        <p:spPr>
          <a:xfrm>
            <a:off x="5737094" y="499736"/>
            <a:ext cx="792205" cy="1200329"/>
          </a:xfrm>
        </p:spPr>
        <p:txBody>
          <a:bodyPr/>
          <a:lstStyle/>
          <a:p>
            <a:r>
              <a:rPr lang="en-US" dirty="0"/>
              <a:t>FACT</a:t>
            </a:r>
          </a:p>
        </p:txBody>
      </p:sp>
    </p:spTree>
    <p:extLst>
      <p:ext uri="{BB962C8B-B14F-4D97-AF65-F5344CB8AC3E}">
        <p14:creationId xmlns:p14="http://schemas.microsoft.com/office/powerpoint/2010/main" val="8107438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3"/>
          </p:nvPr>
        </p:nvSpPr>
        <p:spPr>
          <a:xfrm>
            <a:off x="304800" y="2690335"/>
            <a:ext cx="11887200" cy="2020209"/>
          </a:xfrm>
        </p:spPr>
        <p:txBody>
          <a:bodyPr>
            <a:normAutofit fontScale="92500" lnSpcReduction="10000"/>
          </a:bodyPr>
          <a:lstStyle/>
          <a:p>
            <a:pPr marL="0" indent="0">
              <a:buNone/>
            </a:pPr>
            <a:r>
              <a:rPr lang="en-US" sz="3200" b="1" dirty="0" smtClean="0"/>
              <a:t/>
            </a:r>
            <a:br>
              <a:rPr lang="en-US" sz="3200" b="1" dirty="0" smtClean="0"/>
            </a:br>
            <a:endParaRPr lang="en-US" sz="4400" b="1" dirty="0"/>
          </a:p>
          <a:p>
            <a:r>
              <a:rPr lang="en-US" sz="4400" b="1" dirty="0"/>
              <a:t>“Leadership is about vision and responsibility, not power.” </a:t>
            </a:r>
            <a:r>
              <a:rPr lang="en-US" sz="3200" b="1" i="1" dirty="0"/>
              <a:t>Seth Berkley</a:t>
            </a:r>
          </a:p>
          <a:p>
            <a:pPr lvl="1" indent="122238"/>
            <a:endParaRPr lang="en-US" sz="3200" dirty="0"/>
          </a:p>
        </p:txBody>
      </p:sp>
      <p:sp>
        <p:nvSpPr>
          <p:cNvPr id="2" name="Slide Number Placeholder 1"/>
          <p:cNvSpPr>
            <a:spLocks noGrp="1"/>
          </p:cNvSpPr>
          <p:nvPr>
            <p:ph type="sldNum" sz="quarter" idx="4294967295"/>
          </p:nvPr>
        </p:nvSpPr>
        <p:spPr>
          <a:xfrm>
            <a:off x="11760200" y="6465888"/>
            <a:ext cx="431800" cy="365125"/>
          </a:xfrm>
          <a:prstGeom prst="rect">
            <a:avLst/>
          </a:prstGeom>
        </p:spPr>
        <p:txBody>
          <a:bodyPr/>
          <a:lstStyle/>
          <a:p>
            <a:fld id="{5AE1514C-5E56-4738-A1FF-4B1CFD2A3E36}" type="slidenum">
              <a:rPr lang="en-US" smtClean="0"/>
              <a:pPr/>
              <a:t>9</a:t>
            </a:fld>
            <a:endParaRPr lang="en-US" dirty="0"/>
          </a:p>
        </p:txBody>
      </p:sp>
      <p:sp>
        <p:nvSpPr>
          <p:cNvPr id="9" name="TextBox 8"/>
          <p:cNvSpPr txBox="1"/>
          <p:nvPr/>
        </p:nvSpPr>
        <p:spPr>
          <a:xfrm>
            <a:off x="1112688" y="243410"/>
            <a:ext cx="670312" cy="580653"/>
          </a:xfrm>
          <a:custGeom>
            <a:avLst/>
            <a:gdLst>
              <a:gd name="connsiteX0" fmla="*/ 603423 w 670312"/>
              <a:gd name="connsiteY0" fmla="*/ 0 h 580653"/>
              <a:gd name="connsiteX1" fmla="*/ 670312 w 670312"/>
              <a:gd name="connsiteY1" fmla="*/ 126662 h 580653"/>
              <a:gd name="connsiteX2" fmla="*/ 557170 w 670312"/>
              <a:gd name="connsiteY2" fmla="*/ 203157 h 580653"/>
              <a:gd name="connsiteX3" fmla="*/ 522302 w 670312"/>
              <a:gd name="connsiteY3" fmla="*/ 293172 h 580653"/>
              <a:gd name="connsiteX4" fmla="*/ 670312 w 670312"/>
              <a:gd name="connsiteY4" fmla="*/ 293172 h 580653"/>
              <a:gd name="connsiteX5" fmla="*/ 670312 w 670312"/>
              <a:gd name="connsiteY5" fmla="*/ 580653 h 580653"/>
              <a:gd name="connsiteX6" fmla="*/ 360772 w 670312"/>
              <a:gd name="connsiteY6" fmla="*/ 580653 h 580653"/>
              <a:gd name="connsiteX7" fmla="*/ 360772 w 670312"/>
              <a:gd name="connsiteY7" fmla="*/ 342272 h 580653"/>
              <a:gd name="connsiteX8" fmla="*/ 415564 w 670312"/>
              <a:gd name="connsiteY8" fmla="*/ 134489 h 580653"/>
              <a:gd name="connsiteX9" fmla="*/ 603423 w 670312"/>
              <a:gd name="connsiteY9" fmla="*/ 0 h 580653"/>
              <a:gd name="connsiteX10" fmla="*/ 242650 w 670312"/>
              <a:gd name="connsiteY10" fmla="*/ 0 h 580653"/>
              <a:gd name="connsiteX11" fmla="*/ 309539 w 670312"/>
              <a:gd name="connsiteY11" fmla="*/ 126662 h 580653"/>
              <a:gd name="connsiteX12" fmla="*/ 196397 w 670312"/>
              <a:gd name="connsiteY12" fmla="*/ 203157 h 580653"/>
              <a:gd name="connsiteX13" fmla="*/ 161530 w 670312"/>
              <a:gd name="connsiteY13" fmla="*/ 293172 h 580653"/>
              <a:gd name="connsiteX14" fmla="*/ 309539 w 670312"/>
              <a:gd name="connsiteY14" fmla="*/ 293172 h 580653"/>
              <a:gd name="connsiteX15" fmla="*/ 309539 w 670312"/>
              <a:gd name="connsiteY15" fmla="*/ 580653 h 580653"/>
              <a:gd name="connsiteX16" fmla="*/ 0 w 670312"/>
              <a:gd name="connsiteY16" fmla="*/ 580653 h 580653"/>
              <a:gd name="connsiteX17" fmla="*/ 0 w 670312"/>
              <a:gd name="connsiteY17" fmla="*/ 342272 h 580653"/>
              <a:gd name="connsiteX18" fmla="*/ 54792 w 670312"/>
              <a:gd name="connsiteY18" fmla="*/ 134489 h 580653"/>
              <a:gd name="connsiteX19" fmla="*/ 242650 w 670312"/>
              <a:gd name="connsiteY19" fmla="*/ 0 h 58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0312" h="580653">
                <a:moveTo>
                  <a:pt x="603423" y="0"/>
                </a:moveTo>
                <a:lnTo>
                  <a:pt x="670312" y="126662"/>
                </a:lnTo>
                <a:cubicBezTo>
                  <a:pt x="615757" y="152279"/>
                  <a:pt x="578043" y="177777"/>
                  <a:pt x="557170" y="203157"/>
                </a:cubicBezTo>
                <a:cubicBezTo>
                  <a:pt x="536297" y="228537"/>
                  <a:pt x="524674" y="258542"/>
                  <a:pt x="522302" y="293172"/>
                </a:cubicBezTo>
                <a:lnTo>
                  <a:pt x="670312" y="293172"/>
                </a:lnTo>
                <a:lnTo>
                  <a:pt x="670312" y="580653"/>
                </a:lnTo>
                <a:lnTo>
                  <a:pt x="360772" y="580653"/>
                </a:lnTo>
                <a:lnTo>
                  <a:pt x="360772" y="342272"/>
                </a:lnTo>
                <a:cubicBezTo>
                  <a:pt x="360772" y="254510"/>
                  <a:pt x="379036" y="185249"/>
                  <a:pt x="415564" y="134489"/>
                </a:cubicBezTo>
                <a:cubicBezTo>
                  <a:pt x="452092" y="83729"/>
                  <a:pt x="514712" y="38900"/>
                  <a:pt x="603423" y="0"/>
                </a:cubicBezTo>
                <a:close/>
                <a:moveTo>
                  <a:pt x="242650" y="0"/>
                </a:moveTo>
                <a:lnTo>
                  <a:pt x="309539" y="126662"/>
                </a:lnTo>
                <a:cubicBezTo>
                  <a:pt x="254985" y="152279"/>
                  <a:pt x="217271" y="177777"/>
                  <a:pt x="196397" y="203157"/>
                </a:cubicBezTo>
                <a:cubicBezTo>
                  <a:pt x="175524" y="228537"/>
                  <a:pt x="163902" y="258542"/>
                  <a:pt x="161530" y="293172"/>
                </a:cubicBezTo>
                <a:lnTo>
                  <a:pt x="309539" y="293172"/>
                </a:lnTo>
                <a:lnTo>
                  <a:pt x="309539" y="580653"/>
                </a:lnTo>
                <a:lnTo>
                  <a:pt x="0" y="580653"/>
                </a:lnTo>
                <a:lnTo>
                  <a:pt x="0" y="342272"/>
                </a:lnTo>
                <a:cubicBezTo>
                  <a:pt x="0" y="254510"/>
                  <a:pt x="18264" y="185249"/>
                  <a:pt x="54792" y="134489"/>
                </a:cubicBezTo>
                <a:cubicBezTo>
                  <a:pt x="91320" y="83729"/>
                  <a:pt x="153940" y="38900"/>
                  <a:pt x="242650" y="0"/>
                </a:cubicBezTo>
                <a:close/>
              </a:path>
            </a:pathLst>
          </a:custGeom>
          <a:solidFill>
            <a:schemeClr val="accent4"/>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dirty="0">
              <a:solidFill>
                <a:schemeClr val="tx2">
                  <a:lumMod val="50000"/>
                </a:schemeClr>
              </a:solidFill>
            </a:endParaRPr>
          </a:p>
        </p:txBody>
      </p:sp>
    </p:spTree>
    <p:extLst>
      <p:ext uri="{BB962C8B-B14F-4D97-AF65-F5344CB8AC3E}">
        <p14:creationId xmlns:p14="http://schemas.microsoft.com/office/powerpoint/2010/main" val="11172470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16401425_Powerful Presentations_Win32_mlw - v2" id="{7CBB6D80-F69F-4458-A96A-A39B855A93D5}" vid="{827664DE-2D82-4B7F-8582-8671022436F9}"/>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2137</TotalTime>
  <Words>746</Words>
  <Application>Microsoft Office PowerPoint</Application>
  <PresentationFormat>Widescreen</PresentationFormat>
  <Paragraphs>190</Paragraphs>
  <Slides>33</Slides>
  <Notes>27</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33</vt:i4>
      </vt:variant>
    </vt:vector>
  </HeadingPairs>
  <TitlesOfParts>
    <vt:vector size="49" baseType="lpstr">
      <vt:lpstr>Arial</vt:lpstr>
      <vt:lpstr>Arial Black</vt:lpstr>
      <vt:lpstr>Arial Rounded MT Bold</vt:lpstr>
      <vt:lpstr>Calibri</vt:lpstr>
      <vt:lpstr>Calibri Light</vt:lpstr>
      <vt:lpstr>Segoe UI</vt:lpstr>
      <vt:lpstr>Segoe UI Black</vt:lpstr>
      <vt:lpstr>Segoe UI Light</vt:lpstr>
      <vt:lpstr>Segoe UI Semibold</vt:lpstr>
      <vt:lpstr>Segoe UI Semilight</vt:lpstr>
      <vt:lpstr>Wingdings</vt:lpstr>
      <vt:lpstr>Office Theme</vt:lpstr>
      <vt:lpstr>Storybuilding Neal Creative</vt:lpstr>
      <vt:lpstr>1_Office Theme</vt:lpstr>
      <vt:lpstr>2_Office Theme</vt:lpstr>
      <vt:lpstr>3_Office Theme</vt:lpstr>
      <vt:lpstr>PowerPoint Presentation</vt:lpstr>
      <vt:lpstr>                            INTRODUCTION</vt:lpstr>
      <vt:lpstr>                                   CONTENT</vt:lpstr>
      <vt:lpstr>    LDA LEARNING OBJECTIVES</vt:lpstr>
      <vt:lpstr>                                        ULTIMATE GOAL</vt:lpstr>
      <vt:lpstr>PowerPoint Presentation</vt:lpstr>
      <vt:lpstr>PowerPoint Presentation</vt:lpstr>
      <vt:lpstr>     LDA is a replica of the local chamber of commerce Leadership Academy, one that inspired us. That inspiration, fueled this vision. Inspiring colleagues was the catalyst to make the vision a reality. </vt:lpstr>
      <vt:lpstr>PowerPoint Presentation</vt:lpstr>
      <vt:lpstr>PowerPoint Presentation</vt:lpstr>
      <vt:lpstr>PowerPoint Presentation</vt:lpstr>
      <vt:lpstr>Logistics</vt:lpstr>
      <vt:lpstr>Logistics</vt:lpstr>
      <vt:lpstr>PowerPoint Presentation</vt:lpstr>
      <vt:lpstr>Itinerary</vt:lpstr>
      <vt:lpstr>PowerPoint Presentation</vt:lpstr>
      <vt:lpstr>Budget</vt:lpstr>
      <vt:lpstr>PowerPoint Presentation</vt:lpstr>
      <vt:lpstr>PowerPoint Presentation</vt:lpstr>
      <vt:lpstr>Self-Awareness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Questions?  Tammy Brown, BRCC Campus Administrator brownt4@mybrcc.edu Gerri Hobdy, BRCC Director of Community Outreach hobdyg@mybrcc.edu </vt:lpstr>
    </vt:vector>
  </TitlesOfParts>
  <Company>BRCC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 Leadership Development Academy</dc:title>
  <dc:creator>Brown, Tammy</dc:creator>
  <cp:lastModifiedBy>Acadian Activity Center</cp:lastModifiedBy>
  <cp:revision>325</cp:revision>
  <dcterms:created xsi:type="dcterms:W3CDTF">2019-08-26T14:47:43Z</dcterms:created>
  <dcterms:modified xsi:type="dcterms:W3CDTF">2020-10-09T06:32:20Z</dcterms:modified>
</cp:coreProperties>
</file>